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3" r:id="rId5"/>
    <p:sldId id="295" r:id="rId6"/>
    <p:sldId id="324" r:id="rId7"/>
    <p:sldId id="326" r:id="rId8"/>
    <p:sldId id="325" r:id="rId9"/>
    <p:sldId id="327" r:id="rId10"/>
    <p:sldId id="328" r:id="rId11"/>
    <p:sldId id="329" r:id="rId12"/>
    <p:sldId id="330" r:id="rId13"/>
    <p:sldId id="331" r:id="rId14"/>
    <p:sldId id="2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F70B-192E-3942-ACA1-EC1DCA1DD00C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3243B-F6CC-6042-B3E9-AE9B3F879B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3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3243B-F6CC-6042-B3E9-AE9B3F879B8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9" descr="En bild som visar person, inomhus, kvinna, man&#10;&#10;Automatiskt genererad beskrivning">
            <a:extLst>
              <a:ext uri="{FF2B5EF4-FFF2-40B4-BE49-F238E27FC236}">
                <a16:creationId xmlns:a16="http://schemas.microsoft.com/office/drawing/2014/main" id="{E1470601-9FD0-FB40-97F4-C9C8D987FB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013" b="1013"/>
          <a:stretch>
            <a:fillRect/>
          </a:stretch>
        </p:blipFill>
        <p:spPr>
          <a:xfrm>
            <a:off x="182883" y="174567"/>
            <a:ext cx="11818617" cy="6500553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2B5DAE18-313B-C248-AA81-6CDD52E4F3B9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114AB6B-7AFA-A34B-883A-F906C8853C10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DC7452B-04DC-F544-AF15-DFC6F0A51B5F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84594AB-6BF9-7145-A96E-63F14AE9569D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3D53E4FE-4AC8-1742-8C88-17F68D12B806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C68254A-2F18-6648-AAA3-34B2F62F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955535"/>
            <a:ext cx="11018450" cy="1500187"/>
          </a:xfrm>
        </p:spPr>
        <p:txBody>
          <a:bodyPr anchor="t">
            <a:normAutofit/>
          </a:bodyPr>
          <a:lstStyle>
            <a:lvl1pPr>
              <a:defRPr sz="5000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15ECFE-40E1-8D46-AF67-DB81EFC0D8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6899" y="3479800"/>
            <a:ext cx="11018451" cy="355525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B3F98E-9965-594C-BDE7-0A9794D1C9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6899" y="5780750"/>
            <a:ext cx="6634163" cy="355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Datum och författare</a:t>
            </a:r>
          </a:p>
        </p:txBody>
      </p:sp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5A5CA881-85AD-414E-AE97-F10A156264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644FD-6E73-614C-B448-9333065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22325"/>
            <a:ext cx="1100403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E657D4-39DF-D848-BD8B-1BE5D7F65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066" y="2270125"/>
            <a:ext cx="5504934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E54C05-122B-C643-8A1A-BF399253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3083" y="2270125"/>
            <a:ext cx="5502018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859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088B1-F45B-1247-A6D1-1A086FD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885825"/>
            <a:ext cx="10985500" cy="1260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3220CD-F9F6-D64E-9AE6-70065E8D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2159000"/>
            <a:ext cx="5499099" cy="82391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2CD79E-AC5B-F842-93EB-EDFF867FE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00" y="3033712"/>
            <a:ext cx="5499099" cy="3163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FC3249-FAF0-8F4B-945B-09AEF1BC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2159000"/>
            <a:ext cx="5499099" cy="82391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A2D413F-FBE1-7640-984E-8030A65C4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3033712"/>
            <a:ext cx="5499099" cy="3163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195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B3CE4-6C2A-E146-8365-5E2814EF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499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9A0CC6A-061B-8349-9EEF-64DADE4F95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9250" y="1010652"/>
            <a:ext cx="11525250" cy="549809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0057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21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ECD54-7A01-5643-9D3D-616797D4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889000"/>
            <a:ext cx="10742612" cy="12573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9AF4B6-3A8B-D54C-887B-F9CD497C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488" y="2268538"/>
            <a:ext cx="6172200" cy="3689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6021A5-D43B-3948-AD2D-054D246D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900" y="2268538"/>
            <a:ext cx="4445000" cy="36893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22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ECD54-7A01-5643-9D3D-616797D4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889000"/>
            <a:ext cx="10742612" cy="12573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6021A5-D43B-3948-AD2D-054D246D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900" y="2268538"/>
            <a:ext cx="4445000" cy="36893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AB577352-B76C-6048-9D24-E4ACFB3AE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8899" y="2268538"/>
            <a:ext cx="6170613" cy="3689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1990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394BA-33A2-4341-8720-F730C837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22325"/>
            <a:ext cx="10999573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E50FE7-8906-624F-BF32-1DD53E0E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398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31F39B-6028-A848-9E06-4A84C2CF7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0600" y="1142999"/>
            <a:ext cx="1841500" cy="53213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C6C505-498B-FD40-9030-3CCF44913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6900" y="1142999"/>
            <a:ext cx="9131300" cy="53213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4472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- 1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>
            <a:extLst>
              <a:ext uri="{FF2B5EF4-FFF2-40B4-BE49-F238E27FC236}">
                <a16:creationId xmlns:a16="http://schemas.microsoft.com/office/drawing/2014/main" id="{D78E44D9-481C-1842-8EF4-97F2E0038839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AAF6FB4-50A4-7D45-A3EE-185655B0006B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5F89FE03-0122-1A45-83E9-0EE7092FF2D8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354CBB5A-F1FD-1C48-91FC-5DEB8547A748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4A0BA81-7D00-264D-87B4-AC109FF1F68E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2BBC3A95-1893-E845-983D-1563758DA9FF}"/>
              </a:ext>
            </a:extLst>
          </p:cNvPr>
          <p:cNvSpPr txBox="1"/>
          <p:nvPr userDrawn="1"/>
        </p:nvSpPr>
        <p:spPr>
          <a:xfrm>
            <a:off x="4180972" y="6145023"/>
            <a:ext cx="382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</a:t>
            </a:r>
            <a:r>
              <a:rPr lang="sv-SE" sz="12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Datema</a:t>
            </a:r>
            <a:endParaRPr lang="sv-SE" sz="1200" spc="100" baseline="0">
              <a:solidFill>
                <a:schemeClr val="bg1"/>
              </a:solidFill>
            </a:endParaRPr>
          </a:p>
        </p:txBody>
      </p:sp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C9715A0E-9BCD-364F-A55E-C53C7AD3F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F292DE58-7F68-8C41-A37A-DC932D01CA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253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572692F-FC4B-7A4B-9455-4A6302B4E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253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</p:spTree>
    <p:extLst>
      <p:ext uri="{BB962C8B-B14F-4D97-AF65-F5344CB8AC3E}">
        <p14:creationId xmlns:p14="http://schemas.microsoft.com/office/powerpoint/2010/main" val="170558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valfri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F7C3A36D-7FF1-AA4E-845D-9C567B8C81A9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5EE612E0-A5F9-534D-8DFA-E89A41E0BAB4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3F3EB39-B039-0343-AA0D-189DB5592315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34B8CB6B-FC73-A542-BCCE-687DA18072DC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DC29D1FB-FB83-2841-A2F2-A15D23FC2CD5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99624D7-3A1A-8F46-A275-F68FDBF36A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883" y="174568"/>
            <a:ext cx="11818617" cy="650055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68254A-2F18-6648-AAA3-34B2F62F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955535"/>
            <a:ext cx="11018450" cy="1500187"/>
          </a:xfrm>
        </p:spPr>
        <p:txBody>
          <a:bodyPr anchor="t">
            <a:normAutofit/>
          </a:bodyPr>
          <a:lstStyle>
            <a:lvl1pPr>
              <a:defRPr sz="5000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15ECFE-40E1-8D46-AF67-DB81EFC0D8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6899" y="3479800"/>
            <a:ext cx="11018451" cy="355525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B3F98E-9965-594C-BDE7-0A9794D1C9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6899" y="5780750"/>
            <a:ext cx="6634163" cy="355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Datum och författare</a:t>
            </a:r>
          </a:p>
        </p:txBody>
      </p:sp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1A5B13C4-FDA9-BF41-98BC-7BA2509A1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2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- 2 konta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87721B98-E979-5847-BC6F-9EA9C3D00F06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C6FDA80-A76E-6A47-A6C2-523DC6A9D4D8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6B40C52-C42A-E94E-9EA1-6FDFE382CCB9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1B6B9E7-BCB3-7948-BC09-6A64904BC704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6D0FC9AB-4A6A-AF46-B24A-1384A3F3CA00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2BBC3A95-1893-E845-983D-1563758DA9FF}"/>
              </a:ext>
            </a:extLst>
          </p:cNvPr>
          <p:cNvSpPr txBox="1"/>
          <p:nvPr userDrawn="1"/>
        </p:nvSpPr>
        <p:spPr>
          <a:xfrm>
            <a:off x="4180972" y="6145023"/>
            <a:ext cx="382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</a:t>
            </a:r>
            <a:r>
              <a:rPr lang="sv-SE" sz="12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Datema</a:t>
            </a:r>
            <a:endParaRPr lang="sv-SE" sz="1200" spc="100" baseline="0">
              <a:solidFill>
                <a:schemeClr val="bg1"/>
              </a:solidFill>
            </a:endParaRPr>
          </a:p>
        </p:txBody>
      </p:sp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C9715A0E-9BCD-364F-A55E-C53C7AD3F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  <p:sp>
        <p:nvSpPr>
          <p:cNvPr id="21" name="Platshållare för text 4">
            <a:extLst>
              <a:ext uri="{FF2B5EF4-FFF2-40B4-BE49-F238E27FC236}">
                <a16:creationId xmlns:a16="http://schemas.microsoft.com/office/drawing/2014/main" id="{8FAD38A5-F1BA-0840-84C1-06DDA8945D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602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34DB33EA-5572-0846-B834-B13A8DC6A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602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068DAF10-1293-5D4D-ABCC-53F629D12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8903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24" name="Platshållare för text 4">
            <a:extLst>
              <a:ext uri="{FF2B5EF4-FFF2-40B4-BE49-F238E27FC236}">
                <a16:creationId xmlns:a16="http://schemas.microsoft.com/office/drawing/2014/main" id="{840AE8D4-E0B7-CD44-BFD5-F72199B274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8903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</p:spTree>
    <p:extLst>
      <p:ext uri="{BB962C8B-B14F-4D97-AF65-F5344CB8AC3E}">
        <p14:creationId xmlns:p14="http://schemas.microsoft.com/office/powerpoint/2010/main" val="3021089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- 3 konta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38FDF58B-A076-3A42-BC39-52DA99C5AC95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3EB4F39-D4D8-6B44-B497-EAC3AA781704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E1199C4-DB81-3149-92AE-359FBC251CCD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114EE29-095C-8D4A-9C54-E54EFE21C799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3873943-1B62-D44B-B279-532DAFBD4A83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2BBC3A95-1893-E845-983D-1563758DA9FF}"/>
              </a:ext>
            </a:extLst>
          </p:cNvPr>
          <p:cNvSpPr txBox="1"/>
          <p:nvPr userDrawn="1"/>
        </p:nvSpPr>
        <p:spPr>
          <a:xfrm>
            <a:off x="4180972" y="6145023"/>
            <a:ext cx="382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</a:t>
            </a:r>
            <a:r>
              <a:rPr lang="sv-SE" sz="12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Datema</a:t>
            </a:r>
            <a:endParaRPr lang="sv-SE" sz="1200" spc="100" baseline="0">
              <a:solidFill>
                <a:schemeClr val="bg1"/>
              </a:solidFill>
            </a:endParaRPr>
          </a:p>
        </p:txBody>
      </p:sp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C9715A0E-9BCD-364F-A55E-C53C7AD3F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465D9E2B-DF39-3A4F-BA73-7CEE5BAAF8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2952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24" name="Platshållare för text 4">
            <a:extLst>
              <a:ext uri="{FF2B5EF4-FFF2-40B4-BE49-F238E27FC236}">
                <a16:creationId xmlns:a16="http://schemas.microsoft.com/office/drawing/2014/main" id="{0BFC8A39-A004-B84F-A5F0-2A616320FA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2952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  <p:sp>
        <p:nvSpPr>
          <p:cNvPr id="25" name="Platshållare för text 4">
            <a:extLst>
              <a:ext uri="{FF2B5EF4-FFF2-40B4-BE49-F238E27FC236}">
                <a16:creationId xmlns:a16="http://schemas.microsoft.com/office/drawing/2014/main" id="{0E339566-B8F7-0C42-A15B-0A9368FB5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253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26" name="Platshållare för text 4">
            <a:extLst>
              <a:ext uri="{FF2B5EF4-FFF2-40B4-BE49-F238E27FC236}">
                <a16:creationId xmlns:a16="http://schemas.microsoft.com/office/drawing/2014/main" id="{3A3F5CEF-ED00-434F-B900-6EB342D6D2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253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  <p:sp>
        <p:nvSpPr>
          <p:cNvPr id="27" name="Platshållare för text 4">
            <a:extLst>
              <a:ext uri="{FF2B5EF4-FFF2-40B4-BE49-F238E27FC236}">
                <a16:creationId xmlns:a16="http://schemas.microsoft.com/office/drawing/2014/main" id="{5D92C3D1-C528-B842-B8A6-1E0F17742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7553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28" name="Platshållare för text 4">
            <a:extLst>
              <a:ext uri="{FF2B5EF4-FFF2-40B4-BE49-F238E27FC236}">
                <a16:creationId xmlns:a16="http://schemas.microsoft.com/office/drawing/2014/main" id="{9A2E1217-B61B-0C4D-A6FC-C1D49E090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7553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</p:spTree>
    <p:extLst>
      <p:ext uri="{BB962C8B-B14F-4D97-AF65-F5344CB8AC3E}">
        <p14:creationId xmlns:p14="http://schemas.microsoft.com/office/powerpoint/2010/main" val="1977483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- 4 konta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>
            <a:extLst>
              <a:ext uri="{FF2B5EF4-FFF2-40B4-BE49-F238E27FC236}">
                <a16:creationId xmlns:a16="http://schemas.microsoft.com/office/drawing/2014/main" id="{46430383-8BCA-E643-A760-7BF8CC035D3E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6CBF91F2-36A8-4F4C-A893-5D7A4485B6C7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066365EE-C1A0-1F47-B50F-A66D5B93CDDF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47941341-73BF-6D40-948C-00DF9BF86D69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D094D4C-5764-4048-990E-E80EE5E37579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2BBC3A95-1893-E845-983D-1563758DA9FF}"/>
              </a:ext>
            </a:extLst>
          </p:cNvPr>
          <p:cNvSpPr txBox="1"/>
          <p:nvPr userDrawn="1"/>
        </p:nvSpPr>
        <p:spPr>
          <a:xfrm>
            <a:off x="4180972" y="6145023"/>
            <a:ext cx="382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</a:t>
            </a:r>
            <a:r>
              <a:rPr lang="sv-SE" sz="12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Datema</a:t>
            </a:r>
            <a:endParaRPr lang="sv-SE" sz="1200" spc="100" baseline="0">
              <a:solidFill>
                <a:schemeClr val="bg1"/>
              </a:solidFill>
            </a:endParaRPr>
          </a:p>
        </p:txBody>
      </p:sp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C9715A0E-9BCD-364F-A55E-C53C7AD3F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  <p:sp>
        <p:nvSpPr>
          <p:cNvPr id="25" name="Platshållare för text 4">
            <a:extLst>
              <a:ext uri="{FF2B5EF4-FFF2-40B4-BE49-F238E27FC236}">
                <a16:creationId xmlns:a16="http://schemas.microsoft.com/office/drawing/2014/main" id="{ACA1AA43-45E8-BC4E-9F11-D92EF021F1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302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26" name="Platshållare för text 4">
            <a:extLst>
              <a:ext uri="{FF2B5EF4-FFF2-40B4-BE49-F238E27FC236}">
                <a16:creationId xmlns:a16="http://schemas.microsoft.com/office/drawing/2014/main" id="{0B6A3C3C-2682-894F-9805-ED992282FB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4302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  <p:sp>
        <p:nvSpPr>
          <p:cNvPr id="27" name="Platshållare för text 4">
            <a:extLst>
              <a:ext uri="{FF2B5EF4-FFF2-40B4-BE49-F238E27FC236}">
                <a16:creationId xmlns:a16="http://schemas.microsoft.com/office/drawing/2014/main" id="{BCEEF8BE-5599-8A40-8CBF-2872BAB6F9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603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28" name="Platshållare för text 4">
            <a:extLst>
              <a:ext uri="{FF2B5EF4-FFF2-40B4-BE49-F238E27FC236}">
                <a16:creationId xmlns:a16="http://schemas.microsoft.com/office/drawing/2014/main" id="{B74A0B20-CBAC-C745-BDD2-D3560E97D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603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  <p:sp>
        <p:nvSpPr>
          <p:cNvPr id="29" name="Platshållare för text 4">
            <a:extLst>
              <a:ext uri="{FF2B5EF4-FFF2-40B4-BE49-F238E27FC236}">
                <a16:creationId xmlns:a16="http://schemas.microsoft.com/office/drawing/2014/main" id="{894873B1-2DA0-AF42-8BCA-6DC82EB76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8903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30" name="Platshållare för text 4">
            <a:extLst>
              <a:ext uri="{FF2B5EF4-FFF2-40B4-BE49-F238E27FC236}">
                <a16:creationId xmlns:a16="http://schemas.microsoft.com/office/drawing/2014/main" id="{2217F0B9-F0D5-3D45-9B77-2215F012C3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8903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  <p:sp>
        <p:nvSpPr>
          <p:cNvPr id="31" name="Platshållare för text 4">
            <a:extLst>
              <a:ext uri="{FF2B5EF4-FFF2-40B4-BE49-F238E27FC236}">
                <a16:creationId xmlns:a16="http://schemas.microsoft.com/office/drawing/2014/main" id="{F50584BF-B10C-0A41-9ECC-010513520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6203" y="4018245"/>
            <a:ext cx="2471495" cy="37314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För och efternamn</a:t>
            </a:r>
          </a:p>
        </p:txBody>
      </p:sp>
      <p:sp>
        <p:nvSpPr>
          <p:cNvPr id="32" name="Platshållare för text 4">
            <a:extLst>
              <a:ext uri="{FF2B5EF4-FFF2-40B4-BE49-F238E27FC236}">
                <a16:creationId xmlns:a16="http://schemas.microsoft.com/office/drawing/2014/main" id="{B1650C69-DDBD-E846-BDFA-EF241832BB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6203" y="4417704"/>
            <a:ext cx="2471495" cy="124949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Befattning / Telefonnummer / E-postadress</a:t>
            </a:r>
          </a:p>
        </p:txBody>
      </p:sp>
    </p:spTree>
    <p:extLst>
      <p:ext uri="{BB962C8B-B14F-4D97-AF65-F5344CB8AC3E}">
        <p14:creationId xmlns:p14="http://schemas.microsoft.com/office/powerpoint/2010/main" val="15092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61758F4A-1C6A-2643-92FF-1CC46A7C8669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181810A-69AC-0447-84D0-934264E186D9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A7F6D3A8-C386-2B4B-B642-9A7AC77B4779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23AD15F-B1AD-4D45-8CBF-936BD8ED1D36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BA38E34-6907-EB42-8C39-63A563F431B0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D7FE5AD-0B75-D44E-9DC8-A085FAB266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96899" y="3479801"/>
            <a:ext cx="11018451" cy="381000"/>
          </a:xfrm>
        </p:spPr>
        <p:txBody>
          <a:bodyPr>
            <a:normAutofit/>
          </a:bodyPr>
          <a:lstStyle>
            <a:lvl1pPr marL="0" indent="0"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50DBED46-7C33-CB48-9ED8-82255328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3955535"/>
            <a:ext cx="11018451" cy="13255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69B37B08-4373-694A-92A2-745702C03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98F6F9BC-FE97-864C-BB41-2361DF339C49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76492868-6A1F-3549-9281-5BA29C639CE4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4EDA0C9-2092-2A4E-9C5A-198C9F0B9B16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D0B458B-23B2-F940-A5A2-1BE6FEB8B4B6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B11FECA3-BABC-9644-B8E1-243BB27641C8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D7FE5AD-0B75-D44E-9DC8-A085FAB266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96899" y="3479801"/>
            <a:ext cx="11018451" cy="381000"/>
          </a:xfrm>
        </p:spPr>
        <p:txBody>
          <a:bodyPr>
            <a:normAutofit/>
          </a:bodyPr>
          <a:lstStyle>
            <a:lvl1pPr marL="0" indent="0"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C60CC3C8-A5C5-F64E-BBA4-5FFEC1B57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25684A72-72B8-0649-B50B-31EA8099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3955535"/>
            <a:ext cx="11018451" cy="13255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2895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valfri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:a16="http://schemas.microsoft.com/office/drawing/2014/main" id="{BF52D342-C19C-B848-B95A-F5588BF7CE71}"/>
              </a:ext>
            </a:extLst>
          </p:cNvPr>
          <p:cNvGrpSpPr/>
          <p:nvPr userDrawn="1"/>
        </p:nvGrpSpPr>
        <p:grpSpPr>
          <a:xfrm>
            <a:off x="0" y="-8312"/>
            <a:ext cx="12192000" cy="6866312"/>
            <a:chOff x="0" y="-8312"/>
            <a:chExt cx="12192000" cy="686631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29E66AE-1608-B74C-B2C2-FA1F8A476790}"/>
                </a:ext>
              </a:extLst>
            </p:cNvPr>
            <p:cNvSpPr/>
            <p:nvPr userDrawn="1"/>
          </p:nvSpPr>
          <p:spPr>
            <a:xfrm>
              <a:off x="0" y="6675120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B617A64-9FC4-B745-BAAA-A78B11302D95}"/>
                </a:ext>
              </a:extLst>
            </p:cNvPr>
            <p:cNvSpPr/>
            <p:nvPr userDrawn="1"/>
          </p:nvSpPr>
          <p:spPr>
            <a:xfrm>
              <a:off x="0" y="-8312"/>
              <a:ext cx="121920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46FBA734-6E3D-B54E-BA08-E73136C8D461}"/>
                </a:ext>
              </a:extLst>
            </p:cNvPr>
            <p:cNvSpPr/>
            <p:nvPr userDrawn="1"/>
          </p:nvSpPr>
          <p:spPr>
            <a:xfrm rot="16200000">
              <a:off x="-3337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B196104E-C093-5442-ABB0-E25156EA59B6}"/>
                </a:ext>
              </a:extLst>
            </p:cNvPr>
            <p:cNvSpPr/>
            <p:nvPr userDrawn="1"/>
          </p:nvSpPr>
          <p:spPr>
            <a:xfrm rot="16200000">
              <a:off x="8671559" y="3333403"/>
              <a:ext cx="6858000" cy="182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CDA8165-5613-2F41-B87A-FE106EAC6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884" y="174568"/>
            <a:ext cx="11810998" cy="64963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D7FE5AD-0B75-D44E-9DC8-A085FAB266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96899" y="3479801"/>
            <a:ext cx="11018451" cy="381000"/>
          </a:xfrm>
        </p:spPr>
        <p:txBody>
          <a:bodyPr>
            <a:normAutofit/>
          </a:bodyPr>
          <a:lstStyle>
            <a:lvl1pPr marL="0" indent="0"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50DBED46-7C33-CB48-9ED8-82255328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3955535"/>
            <a:ext cx="11018451" cy="13255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69B37B08-4373-694A-92A2-745702C03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466695"/>
            <a:ext cx="1553177" cy="3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3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 med ingress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088B1-F45B-1247-A6D1-1A086FD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885825"/>
            <a:ext cx="10985500" cy="1260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3220CD-F9F6-D64E-9AE6-70065E8D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2149474"/>
            <a:ext cx="7823200" cy="720725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2CD79E-AC5B-F842-93EB-EDFF867FE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00" y="2960687"/>
            <a:ext cx="3822701" cy="31638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lnSpc>
                <a:spcPct val="120000"/>
              </a:lnSpc>
              <a:buNone/>
              <a:defRPr sz="1600"/>
            </a:lvl2pPr>
            <a:lvl3pPr marL="914400" indent="0">
              <a:lnSpc>
                <a:spcPct val="120000"/>
              </a:lnSpc>
              <a:buNone/>
              <a:defRPr sz="1600"/>
            </a:lvl3pPr>
            <a:lvl4pPr marL="1371600" indent="0">
              <a:lnSpc>
                <a:spcPct val="120000"/>
              </a:lnSpc>
              <a:buNone/>
              <a:defRPr sz="1600"/>
            </a:lvl4pPr>
            <a:lvl5pPr marL="1828800" indent="0">
              <a:lnSpc>
                <a:spcPct val="1200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A2D413F-FBE1-7640-984E-8030A65C4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97399" y="2960687"/>
            <a:ext cx="3822701" cy="31638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lnSpc>
                <a:spcPct val="120000"/>
              </a:lnSpc>
              <a:buNone/>
              <a:defRPr sz="1600"/>
            </a:lvl2pPr>
            <a:lvl3pPr marL="914400" indent="0">
              <a:lnSpc>
                <a:spcPct val="120000"/>
              </a:lnSpc>
              <a:buNone/>
              <a:defRPr sz="1600"/>
            </a:lvl3pPr>
            <a:lvl4pPr marL="1371600" indent="0">
              <a:lnSpc>
                <a:spcPct val="120000"/>
              </a:lnSpc>
              <a:buNone/>
              <a:defRPr sz="1600"/>
            </a:lvl4pPr>
            <a:lvl5pPr marL="1828800" indent="0">
              <a:lnSpc>
                <a:spcPct val="120000"/>
              </a:lnSpc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E35C6C7-10CE-BD4F-9FB6-0CDCED802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9800" y="2960687"/>
            <a:ext cx="3632200" cy="3163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6943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palt med ingress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088B1-F45B-1247-A6D1-1A086FD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885825"/>
            <a:ext cx="10985500" cy="1260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3220CD-F9F6-D64E-9AE6-70065E8D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2149474"/>
            <a:ext cx="7823200" cy="720725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2CD79E-AC5B-F842-93EB-EDFF867FE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00" y="2960687"/>
            <a:ext cx="7823200" cy="31638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E35C6C7-10CE-BD4F-9FB6-0CDCED802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9800" y="2960687"/>
            <a:ext cx="3632200" cy="3163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722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088B1-F45B-1247-A6D1-1A086FD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885825"/>
            <a:ext cx="10985500" cy="1260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3220CD-F9F6-D64E-9AE6-70065E8D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2149474"/>
            <a:ext cx="10998198" cy="720725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2CD79E-AC5B-F842-93EB-EDFF867FE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00" y="2960687"/>
            <a:ext cx="5499099" cy="31638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A2D413F-FBE1-7640-984E-8030A65C4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960687"/>
            <a:ext cx="5499099" cy="31638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3392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CF7811-701C-734E-93C3-DD13C45C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B2F946-C010-0641-A167-41EC09F4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270125"/>
            <a:ext cx="10999573" cy="4019121"/>
          </a:xfrm>
        </p:spPr>
        <p:txBody>
          <a:bodyPr numCol="2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8536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E925382-461E-6A41-9065-8F512730BD01}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rgbClr val="0A0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050101-C94D-1C42-B016-D52FFF0C9B77}"/>
              </a:ext>
            </a:extLst>
          </p:cNvPr>
          <p:cNvSpPr/>
          <p:nvPr userDrawn="1"/>
        </p:nvSpPr>
        <p:spPr>
          <a:xfrm>
            <a:off x="8559800" y="6675120"/>
            <a:ext cx="36322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886BAB-475B-5847-B0F0-1B49AD53D705}"/>
              </a:ext>
            </a:extLst>
          </p:cNvPr>
          <p:cNvSpPr/>
          <p:nvPr userDrawn="1"/>
        </p:nvSpPr>
        <p:spPr>
          <a:xfrm>
            <a:off x="11513820" y="6675120"/>
            <a:ext cx="6781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171829-B258-CB40-84F5-299F1A2C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22325"/>
            <a:ext cx="107627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4526A-3444-7542-95E4-D268442EA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65" y="2282825"/>
            <a:ext cx="10999573" cy="401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42869CD-6851-7942-B6B2-C7035AC503A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591066" y="465426"/>
            <a:ext cx="1559179" cy="3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0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49" r:id="rId3"/>
    <p:sldLayoutId id="2147483660" r:id="rId4"/>
    <p:sldLayoutId id="2147483678" r:id="rId5"/>
    <p:sldLayoutId id="2147483664" r:id="rId6"/>
    <p:sldLayoutId id="2147483666" r:id="rId7"/>
    <p:sldLayoutId id="2147483663" r:id="rId8"/>
    <p:sldLayoutId id="2147483650" r:id="rId9"/>
    <p:sldLayoutId id="2147483652" r:id="rId10"/>
    <p:sldLayoutId id="2147483653" r:id="rId11"/>
    <p:sldLayoutId id="2147483654" r:id="rId12"/>
    <p:sldLayoutId id="2147483676" r:id="rId13"/>
    <p:sldLayoutId id="2147483655" r:id="rId14"/>
    <p:sldLayoutId id="2147483656" r:id="rId15"/>
    <p:sldLayoutId id="2147483662" r:id="rId16"/>
    <p:sldLayoutId id="2147483658" r:id="rId17"/>
    <p:sldLayoutId id="2147483659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ts val="448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BD8E6E-3655-3641-8062-4AA0178D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dirty="0" err="1">
                <a:cs typeface="Calibri"/>
              </a:rPr>
              <a:t>nShift</a:t>
            </a:r>
            <a:r>
              <a:rPr lang="sv-SE" dirty="0">
                <a:cs typeface="Calibri"/>
              </a:rPr>
              <a:t> - Transportadministration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6D1503-721E-D744-8E28-81CF1A59C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Epicor</a:t>
            </a:r>
            <a:r>
              <a:rPr lang="sv-SE" dirty="0"/>
              <a:t> </a:t>
            </a:r>
            <a:r>
              <a:rPr lang="sv-SE" dirty="0" err="1"/>
              <a:t>iScala</a:t>
            </a:r>
            <a:r>
              <a:rPr lang="sv-SE" dirty="0"/>
              <a:t> Användarföreningen Höstmöte 2022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B76D50-7F15-9144-AFC7-8DF1F13609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>
                <a:cs typeface="Calibri"/>
              </a:rPr>
              <a:t>2022-10-26 David Danielsson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485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dirty="0">
                <a:cs typeface="Calibri"/>
              </a:rPr>
              <a:t>Demo </a:t>
            </a:r>
            <a:r>
              <a:rPr lang="sv-SE" sz="4000" dirty="0" err="1">
                <a:cs typeface="Calibri"/>
              </a:rPr>
              <a:t>iScala</a:t>
            </a:r>
            <a:r>
              <a:rPr lang="sv-SE" sz="4000" dirty="0">
                <a:cs typeface="Calibri"/>
              </a:rPr>
              <a:t> -&gt; Transporter &gt; </a:t>
            </a:r>
            <a:r>
              <a:rPr lang="sv-SE" sz="4000" dirty="0" err="1">
                <a:cs typeface="Calibri"/>
              </a:rPr>
              <a:t>nShift</a:t>
            </a:r>
            <a:r>
              <a:rPr lang="sv-SE" sz="4000" dirty="0">
                <a:cs typeface="Calibri"/>
              </a:rPr>
              <a:t> -&gt; Etiketter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84A8BA9-0C0D-9C13-3CEE-439169EB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2179" y="106308"/>
            <a:ext cx="1011641" cy="6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 (x86)\Microsoft Office\MEDIA\CAGCAT10\j0195384.wmf">
            <a:extLst>
              <a:ext uri="{FF2B5EF4-FFF2-40B4-BE49-F238E27FC236}">
                <a16:creationId xmlns:a16="http://schemas.microsoft.com/office/drawing/2014/main" id="{8D22B452-F2C7-C22C-964C-3B0B9A09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96374" y="2480622"/>
            <a:ext cx="2000804" cy="2043260"/>
          </a:xfrm>
          <a:prstGeom prst="rect">
            <a:avLst/>
          </a:prstGeom>
          <a:noFill/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FA66191-0926-AA2C-E604-2936F38A0EC2}"/>
              </a:ext>
            </a:extLst>
          </p:cNvPr>
          <p:cNvSpPr/>
          <p:nvPr/>
        </p:nvSpPr>
        <p:spPr>
          <a:xfrm>
            <a:off x="3396776" y="5163005"/>
            <a:ext cx="753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0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DF1ADE1-DB6B-4A77-CB38-D26C6CD31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460" y="3208481"/>
            <a:ext cx="4289942" cy="37187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>
                <a:cs typeface="Calibri"/>
              </a:rPr>
              <a:t>Demo</a:t>
            </a:r>
          </a:p>
          <a:p>
            <a:endParaRPr lang="sv-SE" sz="3600" dirty="0">
              <a:cs typeface="Calibri"/>
            </a:endParaRPr>
          </a:p>
          <a:p>
            <a:endParaRPr lang="sv-SE" sz="3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>
                <a:cs typeface="Calibri"/>
              </a:rPr>
              <a:t>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39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26E11E7-7147-8641-B794-716E31DFF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2817" y="4100541"/>
            <a:ext cx="2471495" cy="373146"/>
          </a:xfrm>
        </p:spPr>
        <p:txBody>
          <a:bodyPr/>
          <a:lstStyle/>
          <a:p>
            <a:r>
              <a:rPr lang="sv-SE" dirty="0"/>
              <a:t>David Danielsson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C693A0-EA3F-2E4D-8DF8-6C7BC596E6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2817" y="4500000"/>
            <a:ext cx="2471495" cy="1249495"/>
          </a:xfrm>
        </p:spPr>
        <p:txBody>
          <a:bodyPr/>
          <a:lstStyle/>
          <a:p>
            <a:r>
              <a:rPr lang="sv-SE" dirty="0"/>
              <a:t>Senior System </a:t>
            </a:r>
            <a:r>
              <a:rPr lang="sv-SE" dirty="0" err="1"/>
              <a:t>Integrator</a:t>
            </a:r>
            <a:br>
              <a:rPr lang="sv-SE" dirty="0"/>
            </a:br>
            <a:r>
              <a:rPr lang="sv-SE" dirty="0"/>
              <a:t>0708-368026</a:t>
            </a:r>
            <a:br>
              <a:rPr lang="sv-SE" dirty="0"/>
            </a:br>
            <a:r>
              <a:rPr lang="sv-SE" dirty="0"/>
              <a:t>davd.danielsson@datema.se</a:t>
            </a:r>
          </a:p>
        </p:txBody>
      </p:sp>
    </p:spTree>
    <p:extLst>
      <p:ext uri="{BB962C8B-B14F-4D97-AF65-F5344CB8AC3E}">
        <p14:creationId xmlns:p14="http://schemas.microsoft.com/office/powerpoint/2010/main" val="233453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26332-062F-4F24-856B-E544D2D5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885825"/>
            <a:ext cx="10985500" cy="756053"/>
          </a:xfrm>
        </p:spPr>
        <p:txBody>
          <a:bodyPr/>
          <a:lstStyle/>
          <a:p>
            <a:r>
              <a:rPr lang="sv-SE" dirty="0"/>
              <a:t>Agenda - Transportadministration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53F907-7D7D-4190-AE6C-6E0A20D89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1010" y="2050505"/>
            <a:ext cx="5747976" cy="3524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Varför </a:t>
            </a:r>
            <a:r>
              <a:rPr lang="sv-SE" dirty="0" err="1">
                <a:cs typeface="Calibri"/>
              </a:rPr>
              <a:t>nShift</a:t>
            </a:r>
            <a:r>
              <a:rPr lang="sv-SE" dirty="0">
                <a:cs typeface="Calibri"/>
              </a:rPr>
              <a:t> och för vem?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Översikt Plattform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Demo </a:t>
            </a:r>
            <a:r>
              <a:rPr lang="sv-SE" dirty="0" err="1">
                <a:cs typeface="Calibri"/>
              </a:rPr>
              <a:t>iScala</a:t>
            </a:r>
            <a:r>
              <a:rPr lang="sv-SE" dirty="0">
                <a:cs typeface="Calibri"/>
              </a:rPr>
              <a:t> -&gt; Transporter &gt; </a:t>
            </a:r>
            <a:r>
              <a:rPr lang="sv-SE" dirty="0" err="1">
                <a:cs typeface="Calibri"/>
              </a:rPr>
              <a:t>nShift</a:t>
            </a:r>
            <a:r>
              <a:rPr lang="sv-SE" dirty="0">
                <a:cs typeface="Calibri"/>
              </a:rPr>
              <a:t> -&gt; Etiketter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Frågor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3" name="Picture 4" descr="https://encrypted-tbn3.gstatic.com/images?q=tbn:ANd9GcQ5H1pgk19CFepvLn6EulBZKvOut8OC_UZs7bsACFk31n5XWcvmdA">
            <a:extLst>
              <a:ext uri="{FF2B5EF4-FFF2-40B4-BE49-F238E27FC236}">
                <a16:creationId xmlns:a16="http://schemas.microsoft.com/office/drawing/2014/main" id="{3A5546FD-3BF6-431D-07FF-AC3FD5C5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2070" y="2969336"/>
            <a:ext cx="497753" cy="278742"/>
          </a:xfrm>
          <a:prstGeom prst="rect">
            <a:avLst/>
          </a:prstGeom>
          <a:noFill/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F78D368D-9246-33E8-B139-138EF151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2070" y="3736200"/>
            <a:ext cx="500913" cy="32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6D1EFA7-9BF8-DCE6-3E0E-A188BE0663FE}"/>
              </a:ext>
            </a:extLst>
          </p:cNvPr>
          <p:cNvSpPr/>
          <p:nvPr/>
        </p:nvSpPr>
        <p:spPr>
          <a:xfrm>
            <a:off x="2054629" y="4405623"/>
            <a:ext cx="252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E4DB7F0-101F-7C21-0E79-414F66CBC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509" y="2050505"/>
            <a:ext cx="806871" cy="3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</a:t>
            </a:r>
            <a:r>
              <a:rPr lang="sv-SE" dirty="0" err="1"/>
              <a:t>nShift</a:t>
            </a:r>
            <a:r>
              <a:rPr lang="sv-SE" dirty="0"/>
              <a:t> och för vem?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C7F6AC-C13C-CDA4-5DE6-6C54CFD4C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492" y="120463"/>
            <a:ext cx="1314016" cy="516846"/>
          </a:xfrm>
          <a:prstGeom prst="rect">
            <a:avLst/>
          </a:prstGeom>
        </p:spPr>
      </p:pic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6E04713F-EF81-36EA-3BE3-FD61F661C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476" y="2146301"/>
            <a:ext cx="5747976" cy="188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För att förenkla kommunikationen med transportörer (1000+).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Förenkla utskrift av etiketter.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För er som skickar många försändelser (förstås).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För er som har många olika transportörer.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08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plattform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6E04713F-EF81-36EA-3BE3-FD61F661C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476" y="2146300"/>
            <a:ext cx="7781288" cy="37187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cs typeface="Calibri"/>
              </a:rPr>
              <a:t>Epicor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iScala</a:t>
            </a:r>
            <a:r>
              <a:rPr lang="sv-SE" dirty="0">
                <a:cs typeface="Calibri"/>
              </a:rPr>
              <a:t> 3.4 eller senare.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Datema Transporter-VBA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Datema Transporter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cs typeface="Calibri"/>
              </a:rPr>
              <a:t>nShift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Connect</a:t>
            </a:r>
            <a:endParaRPr lang="sv-S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cs typeface="Calibri"/>
              </a:rPr>
              <a:t>nShift</a:t>
            </a:r>
            <a:r>
              <a:rPr lang="sv-SE" dirty="0">
                <a:cs typeface="Calibri"/>
              </a:rPr>
              <a:t> Online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3" name="Picture 4" descr="https://encrypted-tbn3.gstatic.com/images?q=tbn:ANd9GcQ5H1pgk19CFepvLn6EulBZKvOut8OC_UZs7bsACFk31n5XWcvmdA">
            <a:extLst>
              <a:ext uri="{FF2B5EF4-FFF2-40B4-BE49-F238E27FC236}">
                <a16:creationId xmlns:a16="http://schemas.microsoft.com/office/drawing/2014/main" id="{661FEBF8-9850-FE25-11CC-E0234751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9126" y="198426"/>
            <a:ext cx="866548" cy="485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56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plattform - Grafisk</a:t>
            </a:r>
          </a:p>
        </p:txBody>
      </p:sp>
      <p:sp>
        <p:nvSpPr>
          <p:cNvPr id="5" name="Flödesschema: Alternativ process 4">
            <a:extLst>
              <a:ext uri="{FF2B5EF4-FFF2-40B4-BE49-F238E27FC236}">
                <a16:creationId xmlns:a16="http://schemas.microsoft.com/office/drawing/2014/main" id="{CF0B1F53-65C0-DFEB-4363-D1288D5E6072}"/>
              </a:ext>
            </a:extLst>
          </p:cNvPr>
          <p:cNvSpPr/>
          <p:nvPr/>
        </p:nvSpPr>
        <p:spPr>
          <a:xfrm>
            <a:off x="1115428" y="2278551"/>
            <a:ext cx="1526959" cy="3471169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iScala</a:t>
            </a:r>
            <a:endParaRPr lang="sv-SE" dirty="0"/>
          </a:p>
        </p:txBody>
      </p:sp>
      <p:sp>
        <p:nvSpPr>
          <p:cNvPr id="6" name="Flödesschema: Alternativ process 5">
            <a:extLst>
              <a:ext uri="{FF2B5EF4-FFF2-40B4-BE49-F238E27FC236}">
                <a16:creationId xmlns:a16="http://schemas.microsoft.com/office/drawing/2014/main" id="{640B38CA-18A9-CA06-D3E2-0E91D2173EC8}"/>
              </a:ext>
            </a:extLst>
          </p:cNvPr>
          <p:cNvSpPr/>
          <p:nvPr/>
        </p:nvSpPr>
        <p:spPr>
          <a:xfrm>
            <a:off x="1950742" y="2278551"/>
            <a:ext cx="1828800" cy="3471169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Datema Transporter</a:t>
            </a:r>
          </a:p>
        </p:txBody>
      </p:sp>
      <p:sp>
        <p:nvSpPr>
          <p:cNvPr id="9" name="Flödesschema: Alternativ process 8">
            <a:extLst>
              <a:ext uri="{FF2B5EF4-FFF2-40B4-BE49-F238E27FC236}">
                <a16:creationId xmlns:a16="http://schemas.microsoft.com/office/drawing/2014/main" id="{E1E22E7C-86B9-4408-8CF5-0EAC5AD4B95E}"/>
              </a:ext>
            </a:extLst>
          </p:cNvPr>
          <p:cNvSpPr/>
          <p:nvPr/>
        </p:nvSpPr>
        <p:spPr>
          <a:xfrm>
            <a:off x="4186562" y="2396404"/>
            <a:ext cx="1526959" cy="1210876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nShift</a:t>
            </a:r>
            <a:endParaRPr lang="sv-SE" dirty="0"/>
          </a:p>
          <a:p>
            <a:pPr algn="ctr"/>
            <a:r>
              <a:rPr lang="sv-SE" dirty="0" err="1"/>
              <a:t>Connect</a:t>
            </a:r>
            <a:endParaRPr lang="sv-SE" dirty="0"/>
          </a:p>
        </p:txBody>
      </p:sp>
      <p:sp>
        <p:nvSpPr>
          <p:cNvPr id="10" name="Flödesschema: Alternativ process 9">
            <a:extLst>
              <a:ext uri="{FF2B5EF4-FFF2-40B4-BE49-F238E27FC236}">
                <a16:creationId xmlns:a16="http://schemas.microsoft.com/office/drawing/2014/main" id="{2C690533-44BC-7456-F473-3CB1DCB647AE}"/>
              </a:ext>
            </a:extLst>
          </p:cNvPr>
          <p:cNvSpPr/>
          <p:nvPr/>
        </p:nvSpPr>
        <p:spPr>
          <a:xfrm>
            <a:off x="4186562" y="3903719"/>
            <a:ext cx="1526959" cy="1147709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nShift</a:t>
            </a:r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Online Printer</a:t>
            </a:r>
          </a:p>
        </p:txBody>
      </p:sp>
      <p:sp>
        <p:nvSpPr>
          <p:cNvPr id="11" name="Explosion: 14 punkter 10">
            <a:extLst>
              <a:ext uri="{FF2B5EF4-FFF2-40B4-BE49-F238E27FC236}">
                <a16:creationId xmlns:a16="http://schemas.microsoft.com/office/drawing/2014/main" id="{D6A707F7-DAD5-6D3D-9BDC-0AB6A7401452}"/>
              </a:ext>
            </a:extLst>
          </p:cNvPr>
          <p:cNvSpPr/>
          <p:nvPr/>
        </p:nvSpPr>
        <p:spPr>
          <a:xfrm>
            <a:off x="6960094" y="2146300"/>
            <a:ext cx="2888442" cy="3574418"/>
          </a:xfrm>
          <a:prstGeom prst="irregularSeal2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Delivery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BFC96F-7189-B404-DEC8-D21F0EAE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586" y="3534256"/>
            <a:ext cx="806871" cy="317369"/>
          </a:xfrm>
          <a:prstGeom prst="rect">
            <a:avLst/>
          </a:prstGeom>
        </p:spPr>
      </p:pic>
      <p:sp>
        <p:nvSpPr>
          <p:cNvPr id="13" name="Pil: vänster 12">
            <a:extLst>
              <a:ext uri="{FF2B5EF4-FFF2-40B4-BE49-F238E27FC236}">
                <a16:creationId xmlns:a16="http://schemas.microsoft.com/office/drawing/2014/main" id="{6AE4B96A-6CE5-A25D-B809-A2566C9FF7F7}"/>
              </a:ext>
            </a:extLst>
          </p:cNvPr>
          <p:cNvSpPr/>
          <p:nvPr/>
        </p:nvSpPr>
        <p:spPr>
          <a:xfrm flipH="1">
            <a:off x="3852345" y="2723963"/>
            <a:ext cx="284115" cy="5015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il: vänster 13">
            <a:extLst>
              <a:ext uri="{FF2B5EF4-FFF2-40B4-BE49-F238E27FC236}">
                <a16:creationId xmlns:a16="http://schemas.microsoft.com/office/drawing/2014/main" id="{DB0ACE25-D358-6407-6E22-77691D44A1E0}"/>
              </a:ext>
            </a:extLst>
          </p:cNvPr>
          <p:cNvSpPr/>
          <p:nvPr/>
        </p:nvSpPr>
        <p:spPr>
          <a:xfrm rot="516394" flipH="1">
            <a:off x="5965973" y="2876457"/>
            <a:ext cx="1526958" cy="5015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il: vänster 14">
            <a:extLst>
              <a:ext uri="{FF2B5EF4-FFF2-40B4-BE49-F238E27FC236}">
                <a16:creationId xmlns:a16="http://schemas.microsoft.com/office/drawing/2014/main" id="{99AFA0A9-A340-0476-57DA-B69C8C1BF76A}"/>
              </a:ext>
            </a:extLst>
          </p:cNvPr>
          <p:cNvSpPr/>
          <p:nvPr/>
        </p:nvSpPr>
        <p:spPr>
          <a:xfrm rot="10800000" flipH="1">
            <a:off x="5884198" y="4365419"/>
            <a:ext cx="1075896" cy="5015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F4E3811-A929-69D1-7A54-2821CB6F6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90" y="5508813"/>
            <a:ext cx="730906" cy="662496"/>
          </a:xfrm>
          <a:prstGeom prst="rect">
            <a:avLst/>
          </a:prstGeom>
        </p:spPr>
      </p:pic>
      <p:sp>
        <p:nvSpPr>
          <p:cNvPr id="17" name="Pil: vänster 16">
            <a:extLst>
              <a:ext uri="{FF2B5EF4-FFF2-40B4-BE49-F238E27FC236}">
                <a16:creationId xmlns:a16="http://schemas.microsoft.com/office/drawing/2014/main" id="{E4D9CE55-3930-818A-F5B2-83322EAA1AC8}"/>
              </a:ext>
            </a:extLst>
          </p:cNvPr>
          <p:cNvSpPr/>
          <p:nvPr/>
        </p:nvSpPr>
        <p:spPr>
          <a:xfrm rot="5400000" flipH="1">
            <a:off x="4816783" y="5049927"/>
            <a:ext cx="266515" cy="5015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Picture 4" descr="https://encrypted-tbn3.gstatic.com/images?q=tbn:ANd9GcQ5H1pgk19CFepvLn6EulBZKvOut8OC_UZs7bsACFk31n5XWcvmdA">
            <a:extLst>
              <a:ext uri="{FF2B5EF4-FFF2-40B4-BE49-F238E27FC236}">
                <a16:creationId xmlns:a16="http://schemas.microsoft.com/office/drawing/2014/main" id="{A3336E3D-D9CC-DA16-7511-B3A5CC89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9126" y="198426"/>
            <a:ext cx="866548" cy="485267"/>
          </a:xfrm>
          <a:prstGeom prst="rect">
            <a:avLst/>
          </a:prstGeom>
          <a:noFill/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F760D536-F489-2D77-C7A6-FE6D82F4C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457" y="2765027"/>
            <a:ext cx="1093112" cy="53917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DD55E4C-2BCE-40CA-FDA1-E44C2B675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457" y="3383754"/>
            <a:ext cx="1093112" cy="53917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B4F0DCB9-C8E2-1141-3981-1635B5B82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457" y="4002481"/>
            <a:ext cx="1093112" cy="53917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25A773CA-B82C-818D-9FF4-525ED6116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457" y="4616189"/>
            <a:ext cx="1093112" cy="539170"/>
          </a:xfrm>
          <a:prstGeom prst="rect">
            <a:avLst/>
          </a:prstGeom>
        </p:spPr>
      </p:pic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D2FA5FD7-B019-3E86-C80E-B680BA62A03F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 flipV="1">
            <a:off x="9848536" y="3034612"/>
            <a:ext cx="897921" cy="211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846DB351-378B-B1ED-7AEB-49C012976702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9848536" y="3245930"/>
            <a:ext cx="897921" cy="40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94F284D0-381E-9BAB-124B-70839778EF2F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>
            <a:off x="9848536" y="3245930"/>
            <a:ext cx="897921" cy="102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237CF40C-19C5-F088-0449-459927A8AA29}"/>
              </a:ext>
            </a:extLst>
          </p:cNvPr>
          <p:cNvCxnSpPr>
            <a:cxnSpLocks/>
            <a:stCxn id="11" idx="3"/>
            <a:endCxn id="22" idx="1"/>
          </p:cNvCxnSpPr>
          <p:nvPr/>
        </p:nvCxnSpPr>
        <p:spPr>
          <a:xfrm>
            <a:off x="9848536" y="3245930"/>
            <a:ext cx="897921" cy="163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0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plattform – </a:t>
            </a:r>
            <a:r>
              <a:rPr lang="sv-SE" dirty="0" err="1"/>
              <a:t>iScala</a:t>
            </a:r>
            <a:r>
              <a:rPr lang="sv-SE" dirty="0"/>
              <a:t> och VBA</a:t>
            </a:r>
          </a:p>
        </p:txBody>
      </p:sp>
      <p:pic>
        <p:nvPicPr>
          <p:cNvPr id="18" name="Picture 4" descr="https://encrypted-tbn3.gstatic.com/images?q=tbn:ANd9GcQ5H1pgk19CFepvLn6EulBZKvOut8OC_UZs7bsACFk31n5XWcvmdA">
            <a:extLst>
              <a:ext uri="{FF2B5EF4-FFF2-40B4-BE49-F238E27FC236}">
                <a16:creationId xmlns:a16="http://schemas.microsoft.com/office/drawing/2014/main" id="{A3336E3D-D9CC-DA16-7511-B3A5CC89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9126" y="198426"/>
            <a:ext cx="866548" cy="485267"/>
          </a:xfrm>
          <a:prstGeom prst="rect">
            <a:avLst/>
          </a:prstGeom>
          <a:noFill/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4A81DC4-8F4D-C0C9-3FAD-4117350D3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57" y="2265016"/>
            <a:ext cx="8930589" cy="41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plattform – Datema Transporter</a:t>
            </a:r>
          </a:p>
        </p:txBody>
      </p:sp>
      <p:pic>
        <p:nvPicPr>
          <p:cNvPr id="18" name="Picture 4" descr="https://encrypted-tbn3.gstatic.com/images?q=tbn:ANd9GcQ5H1pgk19CFepvLn6EulBZKvOut8OC_UZs7bsACFk31n5XWcvmdA">
            <a:extLst>
              <a:ext uri="{FF2B5EF4-FFF2-40B4-BE49-F238E27FC236}">
                <a16:creationId xmlns:a16="http://schemas.microsoft.com/office/drawing/2014/main" id="{A3336E3D-D9CC-DA16-7511-B3A5CC89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9126" y="198426"/>
            <a:ext cx="866548" cy="485267"/>
          </a:xfrm>
          <a:prstGeom prst="rect">
            <a:avLst/>
          </a:prstGeom>
          <a:noFill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5753B54-558F-DC9A-8C2F-4E501BA3F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62" y="2146299"/>
            <a:ext cx="5720629" cy="44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plattform – </a:t>
            </a:r>
            <a:r>
              <a:rPr lang="sv-SE" dirty="0" err="1"/>
              <a:t>nShift</a:t>
            </a:r>
            <a:r>
              <a:rPr lang="sv-SE" dirty="0"/>
              <a:t> </a:t>
            </a:r>
            <a:r>
              <a:rPr lang="sv-SE" dirty="0" err="1"/>
              <a:t>OnlineConnect</a:t>
            </a:r>
            <a:endParaRPr lang="sv-SE" dirty="0"/>
          </a:p>
        </p:txBody>
      </p:sp>
      <p:pic>
        <p:nvPicPr>
          <p:cNvPr id="18" name="Picture 4" descr="https://encrypted-tbn3.gstatic.com/images?q=tbn:ANd9GcQ5H1pgk19CFepvLn6EulBZKvOut8OC_UZs7bsACFk31n5XWcvmdA">
            <a:extLst>
              <a:ext uri="{FF2B5EF4-FFF2-40B4-BE49-F238E27FC236}">
                <a16:creationId xmlns:a16="http://schemas.microsoft.com/office/drawing/2014/main" id="{A3336E3D-D9CC-DA16-7511-B3A5CC89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9126" y="198426"/>
            <a:ext cx="866548" cy="485267"/>
          </a:xfrm>
          <a:prstGeom prst="rect">
            <a:avLst/>
          </a:prstGeom>
          <a:noFill/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806FB96-9A1B-DDEF-3858-AF701C1D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73" y="2146300"/>
            <a:ext cx="6353463" cy="44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14078-6C13-067B-F714-136DD987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plattform – </a:t>
            </a:r>
            <a:r>
              <a:rPr lang="sv-SE" dirty="0" err="1"/>
              <a:t>nShift</a:t>
            </a:r>
            <a:r>
              <a:rPr lang="sv-SE" dirty="0"/>
              <a:t> </a:t>
            </a:r>
            <a:r>
              <a:rPr lang="sv-SE" dirty="0" err="1"/>
              <a:t>OnlinePrinter</a:t>
            </a:r>
            <a:endParaRPr lang="sv-SE" dirty="0"/>
          </a:p>
        </p:txBody>
      </p:sp>
      <p:pic>
        <p:nvPicPr>
          <p:cNvPr id="18" name="Picture 4" descr="https://encrypted-tbn3.gstatic.com/images?q=tbn:ANd9GcQ5H1pgk19CFepvLn6EulBZKvOut8OC_UZs7bsACFk31n5XWcvmdA">
            <a:extLst>
              <a:ext uri="{FF2B5EF4-FFF2-40B4-BE49-F238E27FC236}">
                <a16:creationId xmlns:a16="http://schemas.microsoft.com/office/drawing/2014/main" id="{A3336E3D-D9CC-DA16-7511-B3A5CC89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9126" y="198426"/>
            <a:ext cx="866548" cy="485267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33807F-8151-EDD8-FA5C-505D754E5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54" y="2640783"/>
            <a:ext cx="4438650" cy="32099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11603EC-91F9-A159-9680-4DEDFEE2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27" y="2146300"/>
            <a:ext cx="3494150" cy="43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atema v2">
      <a:dk1>
        <a:srgbClr val="F6837E"/>
      </a:dk1>
      <a:lt1>
        <a:srgbClr val="EDEFED"/>
      </a:lt1>
      <a:dk2>
        <a:srgbClr val="253378"/>
      </a:dk2>
      <a:lt2>
        <a:srgbClr val="EDEFED"/>
      </a:lt2>
      <a:accent1>
        <a:srgbClr val="F6837E"/>
      </a:accent1>
      <a:accent2>
        <a:srgbClr val="253378"/>
      </a:accent2>
      <a:accent3>
        <a:srgbClr val="02464F"/>
      </a:accent3>
      <a:accent4>
        <a:srgbClr val="C9DEE8"/>
      </a:accent4>
      <a:accent5>
        <a:srgbClr val="F4B3B2"/>
      </a:accent5>
      <a:accent6>
        <a:srgbClr val="CFE9E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ema_mall_200309" id="{22A5E324-37F0-F246-A487-4CB5D9F3A328}" vid="{6A748381-78A4-A94E-BF7A-7373BD100BF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BBB006AD0BC74C879B7A7CB3D89663" ma:contentTypeVersion="8" ma:contentTypeDescription="Skapa ett nytt dokument." ma:contentTypeScope="" ma:versionID="359b00489eae62de614d3cda854888ed">
  <xsd:schema xmlns:xsd="http://www.w3.org/2001/XMLSchema" xmlns:xs="http://www.w3.org/2001/XMLSchema" xmlns:p="http://schemas.microsoft.com/office/2006/metadata/properties" xmlns:ns2="f0d5dbb3-f57f-4660-ba37-c9b5f11e9b32" xmlns:ns3="adcf7ac8-5a79-4b7d-8bb2-7b0cfd432901" targetNamespace="http://schemas.microsoft.com/office/2006/metadata/properties" ma:root="true" ma:fieldsID="bf24e25a9b86d51651b46313b96f41b2" ns2:_="" ns3:_="">
    <xsd:import namespace="f0d5dbb3-f57f-4660-ba37-c9b5f11e9b32"/>
    <xsd:import namespace="adcf7ac8-5a79-4b7d-8bb2-7b0cfd432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5dbb3-f57f-4660-ba37-c9b5f11e9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f7ac8-5a79-4b7d-8bb2-7b0cfd432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53F3A1-BCB4-49ED-BFFA-919E4C1D3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d5dbb3-f57f-4660-ba37-c9b5f11e9b32"/>
    <ds:schemaRef ds:uri="adcf7ac8-5a79-4b7d-8bb2-7b0cfd432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1AFC9D-53A0-4E3F-85F8-50E437065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C708D2-62E8-4CA7-BF09-675370877A1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f0d5dbb3-f57f-4660-ba37-c9b5f11e9b3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dcf7ac8-5a79-4b7d-8bb2-7b0cfd43290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15137</TotalTime>
  <Words>147</Words>
  <Application>Microsoft Office PowerPoint</Application>
  <PresentationFormat>Bredbild</PresentationFormat>
  <Paragraphs>44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nShift - Transportadministration</vt:lpstr>
      <vt:lpstr>Agenda - Transportadministration</vt:lpstr>
      <vt:lpstr>Varför nShift och för vem?</vt:lpstr>
      <vt:lpstr>Översikt plattform</vt:lpstr>
      <vt:lpstr>Översikt plattform - Grafisk</vt:lpstr>
      <vt:lpstr>Översikt plattform – iScala och VBA</vt:lpstr>
      <vt:lpstr>Översikt plattform – Datema Transporter</vt:lpstr>
      <vt:lpstr>Översikt plattform – nShift OnlineConnect</vt:lpstr>
      <vt:lpstr>Översikt plattform – nShift OnlinePrinter</vt:lpstr>
      <vt:lpstr>Demo iScala -&gt; Transporter &gt; nShift -&gt; Etiketter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Pettersson</dc:creator>
  <cp:lastModifiedBy>David Danielsson</cp:lastModifiedBy>
  <cp:revision>283</cp:revision>
  <dcterms:created xsi:type="dcterms:W3CDTF">2020-03-11T15:29:47Z</dcterms:created>
  <dcterms:modified xsi:type="dcterms:W3CDTF">2022-11-07T06:38:41Z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0x010100DABBB006AD0BC74C879B7A7CB3D89663</vt:lpwstr>
  </property>
</Properties>
</file>