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56" r:id="rId5"/>
    <p:sldId id="2016" r:id="rId6"/>
    <p:sldId id="2020" r:id="rId7"/>
    <p:sldId id="2021" r:id="rId8"/>
    <p:sldId id="2022" r:id="rId9"/>
    <p:sldId id="545" r:id="rId10"/>
    <p:sldId id="478" r:id="rId11"/>
    <p:sldId id="551" r:id="rId12"/>
    <p:sldId id="362" r:id="rId13"/>
    <p:sldId id="10572" r:id="rId14"/>
    <p:sldId id="2039" r:id="rId15"/>
    <p:sldId id="10600" r:id="rId16"/>
    <p:sldId id="10599" r:id="rId17"/>
    <p:sldId id="10601" r:id="rId18"/>
    <p:sldId id="567" r:id="rId19"/>
    <p:sldId id="10587" r:id="rId20"/>
    <p:sldId id="10580" r:id="rId21"/>
    <p:sldId id="532" r:id="rId22"/>
    <p:sldId id="559" r:id="rId23"/>
    <p:sldId id="568" r:id="rId24"/>
    <p:sldId id="10597" r:id="rId25"/>
    <p:sldId id="528" r:id="rId26"/>
    <p:sldId id="529" r:id="rId27"/>
    <p:sldId id="633" r:id="rId28"/>
    <p:sldId id="680" r:id="rId29"/>
    <p:sldId id="10594" r:id="rId30"/>
    <p:sldId id="10595" r:id="rId31"/>
    <p:sldId id="706" r:id="rId32"/>
    <p:sldId id="707" r:id="rId33"/>
    <p:sldId id="10590" r:id="rId34"/>
    <p:sldId id="490" r:id="rId35"/>
    <p:sldId id="488" r:id="rId36"/>
    <p:sldId id="10596" r:id="rId37"/>
    <p:sldId id="10593" r:id="rId38"/>
    <p:sldId id="703" r:id="rId39"/>
    <p:sldId id="10588" r:id="rId40"/>
    <p:sldId id="677" r:id="rId41"/>
    <p:sldId id="10598" r:id="rId42"/>
    <p:sldId id="10591" r:id="rId43"/>
    <p:sldId id="10589" r:id="rId44"/>
    <p:sldId id="2014" r:id="rId45"/>
    <p:sldId id="2025" r:id="rId46"/>
    <p:sldId id="10574" r:id="rId47"/>
    <p:sldId id="10586" r:id="rId48"/>
    <p:sldId id="10575" r:id="rId49"/>
    <p:sldId id="10573" r:id="rId50"/>
    <p:sldId id="34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D0F74E-01C6-4B43-AED8-58D2D2B82340}">
          <p14:sldIdLst>
            <p14:sldId id="256"/>
            <p14:sldId id="2016"/>
            <p14:sldId id="2020"/>
          </p14:sldIdLst>
        </p14:section>
        <p14:section name="The Value of Being Current" id="{D747CE7B-06AA-476E-949E-C3C0007FD7D4}">
          <p14:sldIdLst>
            <p14:sldId id="2021"/>
            <p14:sldId id="2022"/>
            <p14:sldId id="545"/>
            <p14:sldId id="478"/>
            <p14:sldId id="551"/>
          </p14:sldIdLst>
        </p14:section>
        <p14:section name="Support" id="{1DBF473C-1D74-4373-A3DC-59F8EAC441E7}">
          <p14:sldIdLst>
            <p14:sldId id="362"/>
            <p14:sldId id="10572"/>
          </p14:sldIdLst>
        </p14:section>
        <p14:section name="iScala 2022.1" id="{0E946B70-1CDA-4352-B8E9-5421AEAA983F}">
          <p14:sldIdLst>
            <p14:sldId id="2039"/>
            <p14:sldId id="10600"/>
            <p14:sldId id="10599"/>
            <p14:sldId id="10601"/>
          </p14:sldIdLst>
        </p14:section>
        <p14:section name="iScala 3.3" id="{12BFDA4E-1C72-4183-B0E8-CC2D3F470E7E}">
          <p14:sldIdLst>
            <p14:sldId id="567"/>
            <p14:sldId id="10587"/>
            <p14:sldId id="10580"/>
            <p14:sldId id="532"/>
            <p14:sldId id="559"/>
            <p14:sldId id="568"/>
            <p14:sldId id="10597"/>
            <p14:sldId id="528"/>
            <p14:sldId id="529"/>
          </p14:sldIdLst>
        </p14:section>
        <p14:section name="iScala 3.4" id="{3B18139C-5D18-451C-920C-B4E461B7A786}">
          <p14:sldIdLst>
            <p14:sldId id="633"/>
            <p14:sldId id="680"/>
            <p14:sldId id="10594"/>
            <p14:sldId id="10595"/>
            <p14:sldId id="706"/>
            <p14:sldId id="707"/>
            <p14:sldId id="10590"/>
            <p14:sldId id="490"/>
            <p14:sldId id="488"/>
            <p14:sldId id="10596"/>
            <p14:sldId id="10593"/>
            <p14:sldId id="703"/>
            <p14:sldId id="10588"/>
            <p14:sldId id="677"/>
            <p14:sldId id="10598"/>
            <p14:sldId id="10591"/>
            <p14:sldId id="10589"/>
          </p14:sldIdLst>
        </p14:section>
        <p14:section name="iScala 3.5" id="{4AE7675F-917C-416E-BE69-75E0C7D934D2}">
          <p14:sldIdLst>
            <p14:sldId id="2014"/>
            <p14:sldId id="2025"/>
            <p14:sldId id="10574"/>
            <p14:sldId id="10586"/>
            <p14:sldId id="10575"/>
            <p14:sldId id="10573"/>
          </p14:sldIdLst>
        </p14:section>
        <p14:section name="Thank You!" id="{11EA57FD-F90C-48AD-B7B0-C826BC61720E}">
          <p14:sldIdLst>
            <p14:sldId id="3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064"/>
    <a:srgbClr val="A3B8D8"/>
    <a:srgbClr val="D3C3AE"/>
    <a:srgbClr val="D6EEE1"/>
    <a:srgbClr val="E4DF81"/>
    <a:srgbClr val="EEF2F5"/>
    <a:srgbClr val="B0BA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C2046-E721-42E3-AFD7-E3B0CB1C57EA}" v="64" dt="2022-10-28T09:32:46.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741" y="5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Brink" userId="7953ed3f-beb6-4656-bb6a-92fb089c89b0" providerId="ADAL" clId="{6E8CFFC5-F250-4A51-B50D-2A6276551306}"/>
    <pc:docChg chg="custSel delSld modSld modSection">
      <pc:chgData name="Henrik Brink" userId="7953ed3f-beb6-4656-bb6a-92fb089c89b0" providerId="ADAL" clId="{6E8CFFC5-F250-4A51-B50D-2A6276551306}" dt="2021-10-19T11:31:24.001" v="130" actId="478"/>
      <pc:docMkLst>
        <pc:docMk/>
      </pc:docMkLst>
      <pc:sldChg chg="addSp delSp modSp mod">
        <pc:chgData name="Henrik Brink" userId="7953ed3f-beb6-4656-bb6a-92fb089c89b0" providerId="ADAL" clId="{6E8CFFC5-F250-4A51-B50D-2A6276551306}" dt="2021-10-19T11:31:24.001" v="130" actId="478"/>
        <pc:sldMkLst>
          <pc:docMk/>
          <pc:sldMk cId="3900409467" sldId="256"/>
        </pc:sldMkLst>
        <pc:spChg chg="mod">
          <ac:chgData name="Henrik Brink" userId="7953ed3f-beb6-4656-bb6a-92fb089c89b0" providerId="ADAL" clId="{6E8CFFC5-F250-4A51-B50D-2A6276551306}" dt="2021-09-16T07:19:59.153" v="80" actId="6549"/>
          <ac:spMkLst>
            <pc:docMk/>
            <pc:sldMk cId="3900409467" sldId="256"/>
            <ac:spMk id="4" creationId="{011E7F5C-B605-473C-948A-7CC540529008}"/>
          </ac:spMkLst>
        </pc:spChg>
        <pc:spChg chg="mod">
          <ac:chgData name="Henrik Brink" userId="7953ed3f-beb6-4656-bb6a-92fb089c89b0" providerId="ADAL" clId="{6E8CFFC5-F250-4A51-B50D-2A6276551306}" dt="2021-09-16T07:19:54.618" v="79" actId="20577"/>
          <ac:spMkLst>
            <pc:docMk/>
            <pc:sldMk cId="3900409467" sldId="256"/>
            <ac:spMk id="5" creationId="{CC95EC9E-5707-466C-857A-481E0665A603}"/>
          </ac:spMkLst>
        </pc:spChg>
        <pc:picChg chg="add del mod">
          <ac:chgData name="Henrik Brink" userId="7953ed3f-beb6-4656-bb6a-92fb089c89b0" providerId="ADAL" clId="{6E8CFFC5-F250-4A51-B50D-2A6276551306}" dt="2021-10-19T11:31:24.001" v="130" actId="478"/>
          <ac:picMkLst>
            <pc:docMk/>
            <pc:sldMk cId="3900409467" sldId="256"/>
            <ac:picMk id="1026" creationId="{5AD7F620-C601-480E-956F-B03D902AA2F5}"/>
          </ac:picMkLst>
        </pc:picChg>
      </pc:sldChg>
      <pc:sldChg chg="delSp modSp mod">
        <pc:chgData name="Henrik Brink" userId="7953ed3f-beb6-4656-bb6a-92fb089c89b0" providerId="ADAL" clId="{6E8CFFC5-F250-4A51-B50D-2A6276551306}" dt="2021-09-16T07:29:33.099" v="129" actId="478"/>
        <pc:sldMkLst>
          <pc:docMk/>
          <pc:sldMk cId="418001545" sldId="345"/>
        </pc:sldMkLst>
        <pc:spChg chg="del mod">
          <ac:chgData name="Henrik Brink" userId="7953ed3f-beb6-4656-bb6a-92fb089c89b0" providerId="ADAL" clId="{6E8CFFC5-F250-4A51-B50D-2A6276551306}" dt="2021-09-16T07:29:33.099" v="129" actId="478"/>
          <ac:spMkLst>
            <pc:docMk/>
            <pc:sldMk cId="418001545" sldId="345"/>
            <ac:spMk id="7" creationId="{4B1447C1-A003-4DDF-9C2F-F7A2A048DAC3}"/>
          </ac:spMkLst>
        </pc:spChg>
      </pc:sldChg>
      <pc:sldChg chg="del">
        <pc:chgData name="Henrik Brink" userId="7953ed3f-beb6-4656-bb6a-92fb089c89b0" providerId="ADAL" clId="{6E8CFFC5-F250-4A51-B50D-2A6276551306}" dt="2021-09-16T07:26:10.603" v="94" actId="47"/>
        <pc:sldMkLst>
          <pc:docMk/>
          <pc:sldMk cId="1315797600" sldId="576"/>
        </pc:sldMkLst>
      </pc:sldChg>
      <pc:sldChg chg="del">
        <pc:chgData name="Henrik Brink" userId="7953ed3f-beb6-4656-bb6a-92fb089c89b0" providerId="ADAL" clId="{6E8CFFC5-F250-4A51-B50D-2A6276551306}" dt="2021-09-16T07:26:12.007" v="95" actId="47"/>
        <pc:sldMkLst>
          <pc:docMk/>
          <pc:sldMk cId="2251718990" sldId="577"/>
        </pc:sldMkLst>
      </pc:sldChg>
      <pc:sldChg chg="del">
        <pc:chgData name="Henrik Brink" userId="7953ed3f-beb6-4656-bb6a-92fb089c89b0" providerId="ADAL" clId="{6E8CFFC5-F250-4A51-B50D-2A6276551306}" dt="2021-09-16T07:26:16.952" v="96" actId="47"/>
        <pc:sldMkLst>
          <pc:docMk/>
          <pc:sldMk cId="2966074091" sldId="578"/>
        </pc:sldMkLst>
      </pc:sldChg>
      <pc:sldChg chg="del">
        <pc:chgData name="Henrik Brink" userId="7953ed3f-beb6-4656-bb6a-92fb089c89b0" providerId="ADAL" clId="{6E8CFFC5-F250-4A51-B50D-2A6276551306}" dt="2021-09-16T07:26:00.196" v="86" actId="47"/>
        <pc:sldMkLst>
          <pc:docMk/>
          <pc:sldMk cId="3192250596" sldId="592"/>
        </pc:sldMkLst>
      </pc:sldChg>
      <pc:sldChg chg="del">
        <pc:chgData name="Henrik Brink" userId="7953ed3f-beb6-4656-bb6a-92fb089c89b0" providerId="ADAL" clId="{6E8CFFC5-F250-4A51-B50D-2A6276551306}" dt="2021-09-16T07:26:01.498" v="87" actId="47"/>
        <pc:sldMkLst>
          <pc:docMk/>
          <pc:sldMk cId="2322307165" sldId="593"/>
        </pc:sldMkLst>
      </pc:sldChg>
      <pc:sldChg chg="del">
        <pc:chgData name="Henrik Brink" userId="7953ed3f-beb6-4656-bb6a-92fb089c89b0" providerId="ADAL" clId="{6E8CFFC5-F250-4A51-B50D-2A6276551306}" dt="2021-09-16T07:26:03.038" v="88" actId="47"/>
        <pc:sldMkLst>
          <pc:docMk/>
          <pc:sldMk cId="1121956068" sldId="595"/>
        </pc:sldMkLst>
      </pc:sldChg>
      <pc:sldChg chg="del">
        <pc:chgData name="Henrik Brink" userId="7953ed3f-beb6-4656-bb6a-92fb089c89b0" providerId="ADAL" clId="{6E8CFFC5-F250-4A51-B50D-2A6276551306}" dt="2021-09-16T07:26:04.624" v="89" actId="47"/>
        <pc:sldMkLst>
          <pc:docMk/>
          <pc:sldMk cId="2309377797" sldId="598"/>
        </pc:sldMkLst>
      </pc:sldChg>
      <pc:sldChg chg="del">
        <pc:chgData name="Henrik Brink" userId="7953ed3f-beb6-4656-bb6a-92fb089c89b0" providerId="ADAL" clId="{6E8CFFC5-F250-4A51-B50D-2A6276551306}" dt="2021-09-16T07:26:05.542" v="90" actId="47"/>
        <pc:sldMkLst>
          <pc:docMk/>
          <pc:sldMk cId="556837993" sldId="599"/>
        </pc:sldMkLst>
      </pc:sldChg>
      <pc:sldChg chg="del">
        <pc:chgData name="Henrik Brink" userId="7953ed3f-beb6-4656-bb6a-92fb089c89b0" providerId="ADAL" clId="{6E8CFFC5-F250-4A51-B50D-2A6276551306}" dt="2021-09-16T07:26:06.363" v="91" actId="47"/>
        <pc:sldMkLst>
          <pc:docMk/>
          <pc:sldMk cId="3260774277" sldId="604"/>
        </pc:sldMkLst>
      </pc:sldChg>
      <pc:sldChg chg="del">
        <pc:chgData name="Henrik Brink" userId="7953ed3f-beb6-4656-bb6a-92fb089c89b0" providerId="ADAL" clId="{6E8CFFC5-F250-4A51-B50D-2A6276551306}" dt="2021-09-16T07:26:07.254" v="92" actId="47"/>
        <pc:sldMkLst>
          <pc:docMk/>
          <pc:sldMk cId="2280033873" sldId="605"/>
        </pc:sldMkLst>
      </pc:sldChg>
      <pc:sldChg chg="del">
        <pc:chgData name="Henrik Brink" userId="7953ed3f-beb6-4656-bb6a-92fb089c89b0" providerId="ADAL" clId="{6E8CFFC5-F250-4A51-B50D-2A6276551306}" dt="2021-09-16T07:26:18.407" v="97" actId="47"/>
        <pc:sldMkLst>
          <pc:docMk/>
          <pc:sldMk cId="687514413" sldId="618"/>
        </pc:sldMkLst>
      </pc:sldChg>
      <pc:sldChg chg="del">
        <pc:chgData name="Henrik Brink" userId="7953ed3f-beb6-4656-bb6a-92fb089c89b0" providerId="ADAL" clId="{6E8CFFC5-F250-4A51-B50D-2A6276551306}" dt="2021-09-16T07:26:08.986" v="93" actId="47"/>
        <pc:sldMkLst>
          <pc:docMk/>
          <pc:sldMk cId="3186150896" sldId="650"/>
        </pc:sldMkLst>
      </pc:sldChg>
      <pc:sldChg chg="del">
        <pc:chgData name="Henrik Brink" userId="7953ed3f-beb6-4656-bb6a-92fb089c89b0" providerId="ADAL" clId="{6E8CFFC5-F250-4A51-B50D-2A6276551306}" dt="2021-09-16T07:25:58.805" v="85" actId="47"/>
        <pc:sldMkLst>
          <pc:docMk/>
          <pc:sldMk cId="1169583813" sldId="2010"/>
        </pc:sldMkLst>
      </pc:sldChg>
    </pc:docChg>
  </pc:docChgLst>
  <pc:docChgLst>
    <pc:chgData name="Henrik Brink" userId="7953ed3f-beb6-4656-bb6a-92fb089c89b0" providerId="ADAL" clId="{461373DD-8D8A-4894-8476-60F8729EE41D}"/>
    <pc:docChg chg="modSld">
      <pc:chgData name="Henrik Brink" userId="7953ed3f-beb6-4656-bb6a-92fb089c89b0" providerId="ADAL" clId="{461373DD-8D8A-4894-8476-60F8729EE41D}" dt="2022-04-28T11:34:27.118" v="5" actId="20577"/>
      <pc:docMkLst>
        <pc:docMk/>
      </pc:docMkLst>
      <pc:sldChg chg="modSp mod">
        <pc:chgData name="Henrik Brink" userId="7953ed3f-beb6-4656-bb6a-92fb089c89b0" providerId="ADAL" clId="{461373DD-8D8A-4894-8476-60F8729EE41D}" dt="2022-04-28T11:34:27.118" v="5" actId="20577"/>
        <pc:sldMkLst>
          <pc:docMk/>
          <pc:sldMk cId="118177749" sldId="545"/>
        </pc:sldMkLst>
        <pc:spChg chg="mod">
          <ac:chgData name="Henrik Brink" userId="7953ed3f-beb6-4656-bb6a-92fb089c89b0" providerId="ADAL" clId="{461373DD-8D8A-4894-8476-60F8729EE41D}" dt="2022-04-28T11:30:31.193" v="1" actId="122"/>
          <ac:spMkLst>
            <pc:docMk/>
            <pc:sldMk cId="118177749" sldId="545"/>
            <ac:spMk id="2" creationId="{00000000-0000-0000-0000-000000000000}"/>
          </ac:spMkLst>
        </pc:spChg>
        <pc:graphicFrameChg chg="modGraphic">
          <ac:chgData name="Henrik Brink" userId="7953ed3f-beb6-4656-bb6a-92fb089c89b0" providerId="ADAL" clId="{461373DD-8D8A-4894-8476-60F8729EE41D}" dt="2022-04-28T11:34:27.118" v="5" actId="20577"/>
          <ac:graphicFrameMkLst>
            <pc:docMk/>
            <pc:sldMk cId="118177749" sldId="545"/>
            <ac:graphicFrameMk id="8" creationId="{00000000-0000-0000-0000-000000000000}"/>
          </ac:graphicFrameMkLst>
        </pc:graphicFrameChg>
      </pc:sldChg>
    </pc:docChg>
  </pc:docChgLst>
  <pc:docChgLst>
    <pc:chgData name="Henrik Brink" userId="7953ed3f-beb6-4656-bb6a-92fb089c89b0" providerId="ADAL" clId="{528C2046-E721-42E3-AFD7-E3B0CB1C57EA}"/>
    <pc:docChg chg="undo custSel addSld delSld modSld sldOrd delSection modSection">
      <pc:chgData name="Henrik Brink" userId="7953ed3f-beb6-4656-bb6a-92fb089c89b0" providerId="ADAL" clId="{528C2046-E721-42E3-AFD7-E3B0CB1C57EA}" dt="2022-10-28T09:33:33.352" v="433"/>
      <pc:docMkLst>
        <pc:docMk/>
      </pc:docMkLst>
      <pc:sldChg chg="addSp delSp modSp mod modClrScheme chgLayout">
        <pc:chgData name="Henrik Brink" userId="7953ed3f-beb6-4656-bb6a-92fb089c89b0" providerId="ADAL" clId="{528C2046-E721-42E3-AFD7-E3B0CB1C57EA}" dt="2022-09-23T08:40:32.978" v="123" actId="1076"/>
        <pc:sldMkLst>
          <pc:docMk/>
          <pc:sldMk cId="3900409467" sldId="256"/>
        </pc:sldMkLst>
        <pc:spChg chg="add del mod ord">
          <ac:chgData name="Henrik Brink" userId="7953ed3f-beb6-4656-bb6a-92fb089c89b0" providerId="ADAL" clId="{528C2046-E721-42E3-AFD7-E3B0CB1C57EA}" dt="2022-09-23T08:40:03.335" v="120" actId="700"/>
          <ac:spMkLst>
            <pc:docMk/>
            <pc:sldMk cId="3900409467" sldId="256"/>
            <ac:spMk id="2" creationId="{F1A212FA-EA1A-6B91-708C-EE8646DB24F5}"/>
          </ac:spMkLst>
        </pc:spChg>
        <pc:spChg chg="mod ord">
          <ac:chgData name="Henrik Brink" userId="7953ed3f-beb6-4656-bb6a-92fb089c89b0" providerId="ADAL" clId="{528C2046-E721-42E3-AFD7-E3B0CB1C57EA}" dt="2022-09-23T08:40:09.848" v="121" actId="700"/>
          <ac:spMkLst>
            <pc:docMk/>
            <pc:sldMk cId="3900409467" sldId="256"/>
            <ac:spMk id="4" creationId="{011E7F5C-B605-473C-948A-7CC540529008}"/>
          </ac:spMkLst>
        </pc:spChg>
        <pc:spChg chg="mod ord">
          <ac:chgData name="Henrik Brink" userId="7953ed3f-beb6-4656-bb6a-92fb089c89b0" providerId="ADAL" clId="{528C2046-E721-42E3-AFD7-E3B0CB1C57EA}" dt="2022-09-23T08:40:32.978" v="123" actId="1076"/>
          <ac:spMkLst>
            <pc:docMk/>
            <pc:sldMk cId="3900409467" sldId="256"/>
            <ac:spMk id="5" creationId="{CC95EC9E-5707-466C-857A-481E0665A603}"/>
          </ac:spMkLst>
        </pc:spChg>
        <pc:picChg chg="add mod">
          <ac:chgData name="Henrik Brink" userId="7953ed3f-beb6-4656-bb6a-92fb089c89b0" providerId="ADAL" clId="{528C2046-E721-42E3-AFD7-E3B0CB1C57EA}" dt="2022-09-23T08:40:23.605" v="122" actId="1076"/>
          <ac:picMkLst>
            <pc:docMk/>
            <pc:sldMk cId="3900409467" sldId="256"/>
            <ac:picMk id="1026" creationId="{70F89BF8-4332-AD7B-5ED3-B4C4896D97C9}"/>
          </ac:picMkLst>
        </pc:picChg>
      </pc:sldChg>
      <pc:sldChg chg="addSp delSp modSp mod">
        <pc:chgData name="Henrik Brink" userId="7953ed3f-beb6-4656-bb6a-92fb089c89b0" providerId="ADAL" clId="{528C2046-E721-42E3-AFD7-E3B0CB1C57EA}" dt="2022-10-28T09:32:37.979" v="430" actId="478"/>
        <pc:sldMkLst>
          <pc:docMk/>
          <pc:sldMk cId="418001545" sldId="345"/>
        </pc:sldMkLst>
        <pc:spChg chg="add del mod">
          <ac:chgData name="Henrik Brink" userId="7953ed3f-beb6-4656-bb6a-92fb089c89b0" providerId="ADAL" clId="{528C2046-E721-42E3-AFD7-E3B0CB1C57EA}" dt="2022-10-25T08:32:04.050" v="359"/>
          <ac:spMkLst>
            <pc:docMk/>
            <pc:sldMk cId="418001545" sldId="345"/>
            <ac:spMk id="2" creationId="{D52AB231-1931-4D92-5064-BE87B300583C}"/>
          </ac:spMkLst>
        </pc:spChg>
        <pc:spChg chg="mod">
          <ac:chgData name="Henrik Brink" userId="7953ed3f-beb6-4656-bb6a-92fb089c89b0" providerId="ADAL" clId="{528C2046-E721-42E3-AFD7-E3B0CB1C57EA}" dt="2022-10-25T08:32:04.050" v="359"/>
          <ac:spMkLst>
            <pc:docMk/>
            <pc:sldMk cId="418001545" sldId="345"/>
            <ac:spMk id="3" creationId="{8498BC6B-0ECE-4CD9-8B22-223DB90EC20E}"/>
          </ac:spMkLst>
        </pc:spChg>
        <pc:spChg chg="add del mod">
          <ac:chgData name="Henrik Brink" userId="7953ed3f-beb6-4656-bb6a-92fb089c89b0" providerId="ADAL" clId="{528C2046-E721-42E3-AFD7-E3B0CB1C57EA}" dt="2022-10-25T08:32:04.050" v="359"/>
          <ac:spMkLst>
            <pc:docMk/>
            <pc:sldMk cId="418001545" sldId="345"/>
            <ac:spMk id="4" creationId="{DCA0D7FC-0E32-4CBB-FA57-E2A24EF90721}"/>
          </ac:spMkLst>
        </pc:spChg>
        <pc:spChg chg="add del mod">
          <ac:chgData name="Henrik Brink" userId="7953ed3f-beb6-4656-bb6a-92fb089c89b0" providerId="ADAL" clId="{528C2046-E721-42E3-AFD7-E3B0CB1C57EA}" dt="2022-10-28T09:32:37.979" v="430" actId="478"/>
          <ac:spMkLst>
            <pc:docMk/>
            <pc:sldMk cId="418001545" sldId="345"/>
            <ac:spMk id="5" creationId="{A475C1A9-FD7D-B776-CB6E-5EECA8457ECD}"/>
          </ac:spMkLst>
        </pc:spChg>
        <pc:spChg chg="mod">
          <ac:chgData name="Henrik Brink" userId="7953ed3f-beb6-4656-bb6a-92fb089c89b0" providerId="ADAL" clId="{528C2046-E721-42E3-AFD7-E3B0CB1C57EA}" dt="2022-10-28T09:32:34.445" v="428" actId="6549"/>
          <ac:spMkLst>
            <pc:docMk/>
            <pc:sldMk cId="418001545" sldId="345"/>
            <ac:spMk id="6" creationId="{7795291A-44DA-4A61-AFC8-FA7958D9D5AF}"/>
          </ac:spMkLst>
        </pc:spChg>
      </pc:sldChg>
      <pc:sldChg chg="del">
        <pc:chgData name="Henrik Brink" userId="7953ed3f-beb6-4656-bb6a-92fb089c89b0" providerId="ADAL" clId="{528C2046-E721-42E3-AFD7-E3B0CB1C57EA}" dt="2022-09-23T12:40:04.134" v="339" actId="47"/>
        <pc:sldMkLst>
          <pc:docMk/>
          <pc:sldMk cId="1686594764" sldId="354"/>
        </pc:sldMkLst>
      </pc:sldChg>
      <pc:sldChg chg="del">
        <pc:chgData name="Henrik Brink" userId="7953ed3f-beb6-4656-bb6a-92fb089c89b0" providerId="ADAL" clId="{528C2046-E721-42E3-AFD7-E3B0CB1C57EA}" dt="2022-09-23T12:15:52.843" v="180" actId="47"/>
        <pc:sldMkLst>
          <pc:docMk/>
          <pc:sldMk cId="2512716858" sldId="358"/>
        </pc:sldMkLst>
      </pc:sldChg>
      <pc:sldChg chg="ord">
        <pc:chgData name="Henrik Brink" userId="7953ed3f-beb6-4656-bb6a-92fb089c89b0" providerId="ADAL" clId="{528C2046-E721-42E3-AFD7-E3B0CB1C57EA}" dt="2022-10-25T08:54:46.349" v="378"/>
        <pc:sldMkLst>
          <pc:docMk/>
          <pc:sldMk cId="650466247" sldId="362"/>
        </pc:sldMkLst>
      </pc:sldChg>
      <pc:sldChg chg="del">
        <pc:chgData name="Henrik Brink" userId="7953ed3f-beb6-4656-bb6a-92fb089c89b0" providerId="ADAL" clId="{528C2046-E721-42E3-AFD7-E3B0CB1C57EA}" dt="2022-09-23T12:16:40.880" v="183" actId="47"/>
        <pc:sldMkLst>
          <pc:docMk/>
          <pc:sldMk cId="3845318567" sldId="477"/>
        </pc:sldMkLst>
      </pc:sldChg>
      <pc:sldChg chg="modSp mod ord">
        <pc:chgData name="Henrik Brink" userId="7953ed3f-beb6-4656-bb6a-92fb089c89b0" providerId="ADAL" clId="{528C2046-E721-42E3-AFD7-E3B0CB1C57EA}" dt="2022-09-23T12:16:19.845" v="182"/>
        <pc:sldMkLst>
          <pc:docMk/>
          <pc:sldMk cId="3410670446" sldId="478"/>
        </pc:sldMkLst>
        <pc:spChg chg="mod">
          <ac:chgData name="Henrik Brink" userId="7953ed3f-beb6-4656-bb6a-92fb089c89b0" providerId="ADAL" clId="{528C2046-E721-42E3-AFD7-E3B0CB1C57EA}" dt="2022-09-23T12:10:02.086" v="152" actId="122"/>
          <ac:spMkLst>
            <pc:docMk/>
            <pc:sldMk cId="3410670446" sldId="478"/>
            <ac:spMk id="2" creationId="{00000000-0000-0000-0000-000000000000}"/>
          </ac:spMkLst>
        </pc:spChg>
        <pc:spChg chg="mod">
          <ac:chgData name="Henrik Brink" userId="7953ed3f-beb6-4656-bb6a-92fb089c89b0" providerId="ADAL" clId="{528C2046-E721-42E3-AFD7-E3B0CB1C57EA}" dt="2022-09-23T12:10:27.039" v="154" actId="1076"/>
          <ac:spMkLst>
            <pc:docMk/>
            <pc:sldMk cId="3410670446" sldId="478"/>
            <ac:spMk id="3" creationId="{00000000-0000-0000-0000-000000000000}"/>
          </ac:spMkLst>
        </pc:spChg>
      </pc:sldChg>
      <pc:sldChg chg="addSp delSp modSp mod modTransition modClrScheme chgLayout">
        <pc:chgData name="Henrik Brink" userId="7953ed3f-beb6-4656-bb6a-92fb089c89b0" providerId="ADAL" clId="{528C2046-E721-42E3-AFD7-E3B0CB1C57EA}" dt="2022-09-23T12:27:47.761" v="272" actId="26606"/>
        <pc:sldMkLst>
          <pc:docMk/>
          <pc:sldMk cId="477175098" sldId="528"/>
        </pc:sldMkLst>
        <pc:spChg chg="mod">
          <ac:chgData name="Henrik Brink" userId="7953ed3f-beb6-4656-bb6a-92fb089c89b0" providerId="ADAL" clId="{528C2046-E721-42E3-AFD7-E3B0CB1C57EA}" dt="2022-09-23T12:27:47.761" v="272" actId="26606"/>
          <ac:spMkLst>
            <pc:docMk/>
            <pc:sldMk cId="477175098" sldId="528"/>
            <ac:spMk id="2" creationId="{FA9C25DB-8143-4BBE-B0AA-D34A20900640}"/>
          </ac:spMkLst>
        </pc:spChg>
        <pc:spChg chg="mod ord">
          <ac:chgData name="Henrik Brink" userId="7953ed3f-beb6-4656-bb6a-92fb089c89b0" providerId="ADAL" clId="{528C2046-E721-42E3-AFD7-E3B0CB1C57EA}" dt="2022-09-23T12:27:47.761" v="272" actId="26606"/>
          <ac:spMkLst>
            <pc:docMk/>
            <pc:sldMk cId="477175098" sldId="528"/>
            <ac:spMk id="5" creationId="{23E00F5E-917A-456D-9FF9-45F69B810459}"/>
          </ac:spMkLst>
        </pc:spChg>
        <pc:spChg chg="add del mod">
          <ac:chgData name="Henrik Brink" userId="7953ed3f-beb6-4656-bb6a-92fb089c89b0" providerId="ADAL" clId="{528C2046-E721-42E3-AFD7-E3B0CB1C57EA}" dt="2022-09-23T12:26:11.110" v="261" actId="26606"/>
          <ac:spMkLst>
            <pc:docMk/>
            <pc:sldMk cId="477175098" sldId="528"/>
            <ac:spMk id="10" creationId="{0392C21C-359F-1B4B-A965-954736790732}"/>
          </ac:spMkLst>
        </pc:spChg>
        <pc:spChg chg="add del mod">
          <ac:chgData name="Henrik Brink" userId="7953ed3f-beb6-4656-bb6a-92fb089c89b0" providerId="ADAL" clId="{528C2046-E721-42E3-AFD7-E3B0CB1C57EA}" dt="2022-09-23T12:26:13.449" v="263" actId="26606"/>
          <ac:spMkLst>
            <pc:docMk/>
            <pc:sldMk cId="477175098" sldId="528"/>
            <ac:spMk id="12" creationId="{983156DB-45EA-90C7-A4C8-85CF87AD6319}"/>
          </ac:spMkLst>
        </pc:spChg>
        <pc:spChg chg="add mod">
          <ac:chgData name="Henrik Brink" userId="7953ed3f-beb6-4656-bb6a-92fb089c89b0" providerId="ADAL" clId="{528C2046-E721-42E3-AFD7-E3B0CB1C57EA}" dt="2022-09-23T12:27:47.761" v="272" actId="26606"/>
          <ac:spMkLst>
            <pc:docMk/>
            <pc:sldMk cId="477175098" sldId="528"/>
            <ac:spMk id="14" creationId="{02B6D77A-6B51-CCFE-187D-F89B9570BF3A}"/>
          </ac:spMkLst>
        </pc:spChg>
        <pc:picChg chg="add mod">
          <ac:chgData name="Henrik Brink" userId="7953ed3f-beb6-4656-bb6a-92fb089c89b0" providerId="ADAL" clId="{528C2046-E721-42E3-AFD7-E3B0CB1C57EA}" dt="2022-09-23T12:27:47.761" v="272" actId="26606"/>
          <ac:picMkLst>
            <pc:docMk/>
            <pc:sldMk cId="477175098" sldId="528"/>
            <ac:picMk id="4" creationId="{D8DA25A1-D653-D468-C29C-0E3D88711423}"/>
          </ac:picMkLst>
        </pc:picChg>
        <pc:picChg chg="add del mod">
          <ac:chgData name="Henrik Brink" userId="7953ed3f-beb6-4656-bb6a-92fb089c89b0" providerId="ADAL" clId="{528C2046-E721-42E3-AFD7-E3B0CB1C57EA}" dt="2022-09-23T12:24:51.462" v="246"/>
          <ac:picMkLst>
            <pc:docMk/>
            <pc:sldMk cId="477175098" sldId="528"/>
            <ac:picMk id="2050" creationId="{88980527-5D69-CBAC-A592-B11127B280C0}"/>
          </ac:picMkLst>
        </pc:picChg>
        <pc:picChg chg="add del mod">
          <ac:chgData name="Henrik Brink" userId="7953ed3f-beb6-4656-bb6a-92fb089c89b0" providerId="ADAL" clId="{528C2046-E721-42E3-AFD7-E3B0CB1C57EA}" dt="2022-09-23T12:25:17.504" v="254"/>
          <ac:picMkLst>
            <pc:docMk/>
            <pc:sldMk cId="477175098" sldId="528"/>
            <ac:picMk id="2052" creationId="{12FE85D6-3665-B617-8734-D02618B28F8A}"/>
          </ac:picMkLst>
        </pc:picChg>
      </pc:sldChg>
      <pc:sldChg chg="addSp delSp modSp mod">
        <pc:chgData name="Henrik Brink" userId="7953ed3f-beb6-4656-bb6a-92fb089c89b0" providerId="ADAL" clId="{528C2046-E721-42E3-AFD7-E3B0CB1C57EA}" dt="2022-09-23T12:06:28.995" v="142" actId="207"/>
        <pc:sldMkLst>
          <pc:docMk/>
          <pc:sldMk cId="118177749" sldId="545"/>
        </pc:sldMkLst>
        <pc:spChg chg="add del mod">
          <ac:chgData name="Henrik Brink" userId="7953ed3f-beb6-4656-bb6a-92fb089c89b0" providerId="ADAL" clId="{528C2046-E721-42E3-AFD7-E3B0CB1C57EA}" dt="2022-09-23T12:06:09.545" v="139" actId="478"/>
          <ac:spMkLst>
            <pc:docMk/>
            <pc:sldMk cId="118177749" sldId="545"/>
            <ac:spMk id="4" creationId="{D2852943-F680-1920-43CF-1C0BB16177D7}"/>
          </ac:spMkLst>
        </pc:spChg>
        <pc:spChg chg="add mod">
          <ac:chgData name="Henrik Brink" userId="7953ed3f-beb6-4656-bb6a-92fb089c89b0" providerId="ADAL" clId="{528C2046-E721-42E3-AFD7-E3B0CB1C57EA}" dt="2022-09-23T12:05:58.733" v="136"/>
          <ac:spMkLst>
            <pc:docMk/>
            <pc:sldMk cId="118177749" sldId="545"/>
            <ac:spMk id="5" creationId="{FD3C90F5-504C-B3E7-CF1C-053A76108636}"/>
          </ac:spMkLst>
        </pc:spChg>
        <pc:graphicFrameChg chg="add mod modGraphic">
          <ac:chgData name="Henrik Brink" userId="7953ed3f-beb6-4656-bb6a-92fb089c89b0" providerId="ADAL" clId="{528C2046-E721-42E3-AFD7-E3B0CB1C57EA}" dt="2022-09-23T12:06:28.995" v="142" actId="207"/>
          <ac:graphicFrameMkLst>
            <pc:docMk/>
            <pc:sldMk cId="118177749" sldId="545"/>
            <ac:graphicFrameMk id="3" creationId="{4575EA19-705B-7001-B9DD-BD4CCA60E035}"/>
          </ac:graphicFrameMkLst>
        </pc:graphicFrameChg>
        <pc:graphicFrameChg chg="del mod modGraphic">
          <ac:chgData name="Henrik Brink" userId="7953ed3f-beb6-4656-bb6a-92fb089c89b0" providerId="ADAL" clId="{528C2046-E721-42E3-AFD7-E3B0CB1C57EA}" dt="2022-09-23T12:05:57.769" v="135" actId="478"/>
          <ac:graphicFrameMkLst>
            <pc:docMk/>
            <pc:sldMk cId="118177749" sldId="545"/>
            <ac:graphicFrameMk id="8" creationId="{00000000-0000-0000-0000-000000000000}"/>
          </ac:graphicFrameMkLst>
        </pc:graphicFrameChg>
      </pc:sldChg>
      <pc:sldChg chg="modSp mod">
        <pc:chgData name="Henrik Brink" userId="7953ed3f-beb6-4656-bb6a-92fb089c89b0" providerId="ADAL" clId="{528C2046-E721-42E3-AFD7-E3B0CB1C57EA}" dt="2022-09-23T12:08:52.137" v="151" actId="1076"/>
        <pc:sldMkLst>
          <pc:docMk/>
          <pc:sldMk cId="607511310" sldId="551"/>
        </pc:sldMkLst>
        <pc:spChg chg="mod">
          <ac:chgData name="Henrik Brink" userId="7953ed3f-beb6-4656-bb6a-92fb089c89b0" providerId="ADAL" clId="{528C2046-E721-42E3-AFD7-E3B0CB1C57EA}" dt="2022-09-23T12:08:52.137" v="151" actId="1076"/>
          <ac:spMkLst>
            <pc:docMk/>
            <pc:sldMk cId="607511310" sldId="551"/>
            <ac:spMk id="9" creationId="{00000000-0000-0000-0000-000000000000}"/>
          </ac:spMkLst>
        </pc:spChg>
      </pc:sldChg>
      <pc:sldChg chg="addSp delSp mod">
        <pc:chgData name="Henrik Brink" userId="7953ed3f-beb6-4656-bb6a-92fb089c89b0" providerId="ADAL" clId="{528C2046-E721-42E3-AFD7-E3B0CB1C57EA}" dt="2022-09-23T12:17:34.428" v="193" actId="9405"/>
        <pc:sldMkLst>
          <pc:docMk/>
          <pc:sldMk cId="3305135530" sldId="567"/>
        </pc:sldMkLst>
        <pc:inkChg chg="add del">
          <ac:chgData name="Henrik Brink" userId="7953ed3f-beb6-4656-bb6a-92fb089c89b0" providerId="ADAL" clId="{528C2046-E721-42E3-AFD7-E3B0CB1C57EA}" dt="2022-09-23T12:17:34.428" v="193" actId="9405"/>
          <ac:inkMkLst>
            <pc:docMk/>
            <pc:sldMk cId="3305135530" sldId="567"/>
            <ac:inkMk id="2" creationId="{EE54809F-725A-5159-4781-1B03DDCB6F18}"/>
          </ac:inkMkLst>
        </pc:inkChg>
      </pc:sldChg>
      <pc:sldChg chg="del">
        <pc:chgData name="Henrik Brink" userId="7953ed3f-beb6-4656-bb6a-92fb089c89b0" providerId="ADAL" clId="{528C2046-E721-42E3-AFD7-E3B0CB1C57EA}" dt="2022-09-23T12:08:31.652" v="150" actId="47"/>
        <pc:sldMkLst>
          <pc:docMk/>
          <pc:sldMk cId="1156022486" sldId="572"/>
        </pc:sldMkLst>
      </pc:sldChg>
      <pc:sldChg chg="modSp mod">
        <pc:chgData name="Henrik Brink" userId="7953ed3f-beb6-4656-bb6a-92fb089c89b0" providerId="ADAL" clId="{528C2046-E721-42E3-AFD7-E3B0CB1C57EA}" dt="2022-09-23T12:34:31.456" v="320" actId="14100"/>
        <pc:sldMkLst>
          <pc:docMk/>
          <pc:sldMk cId="2407877011" sldId="703"/>
        </pc:sldMkLst>
        <pc:spChg chg="mod">
          <ac:chgData name="Henrik Brink" userId="7953ed3f-beb6-4656-bb6a-92fb089c89b0" providerId="ADAL" clId="{528C2046-E721-42E3-AFD7-E3B0CB1C57EA}" dt="2022-09-23T12:34:09.031" v="315" actId="14100"/>
          <ac:spMkLst>
            <pc:docMk/>
            <pc:sldMk cId="2407877011" sldId="703"/>
            <ac:spMk id="11" creationId="{26EA4F34-51D5-49B9-A6C9-6DA86F6C2031}"/>
          </ac:spMkLst>
        </pc:spChg>
        <pc:picChg chg="mod">
          <ac:chgData name="Henrik Brink" userId="7953ed3f-beb6-4656-bb6a-92fb089c89b0" providerId="ADAL" clId="{528C2046-E721-42E3-AFD7-E3B0CB1C57EA}" dt="2022-09-23T12:34:24.347" v="318" actId="1076"/>
          <ac:picMkLst>
            <pc:docMk/>
            <pc:sldMk cId="2407877011" sldId="703"/>
            <ac:picMk id="7" creationId="{1DE42800-93C1-4B30-BCB3-E04107100971}"/>
          </ac:picMkLst>
        </pc:picChg>
        <pc:picChg chg="mod">
          <ac:chgData name="Henrik Brink" userId="7953ed3f-beb6-4656-bb6a-92fb089c89b0" providerId="ADAL" clId="{528C2046-E721-42E3-AFD7-E3B0CB1C57EA}" dt="2022-09-23T12:34:25.967" v="319" actId="1076"/>
          <ac:picMkLst>
            <pc:docMk/>
            <pc:sldMk cId="2407877011" sldId="703"/>
            <ac:picMk id="9" creationId="{7D077592-9B7D-4198-BB56-1785614059C0}"/>
          </ac:picMkLst>
        </pc:picChg>
        <pc:picChg chg="mod">
          <ac:chgData name="Henrik Brink" userId="7953ed3f-beb6-4656-bb6a-92fb089c89b0" providerId="ADAL" clId="{528C2046-E721-42E3-AFD7-E3B0CB1C57EA}" dt="2022-09-23T12:34:31.456" v="320" actId="14100"/>
          <ac:picMkLst>
            <pc:docMk/>
            <pc:sldMk cId="2407877011" sldId="703"/>
            <ac:picMk id="10" creationId="{1E404EAD-EBA1-4D44-975E-6B3E923B23CA}"/>
          </ac:picMkLst>
        </pc:picChg>
      </pc:sldChg>
      <pc:sldChg chg="addSp modSp mod modClrScheme chgLayout">
        <pc:chgData name="Henrik Brink" userId="7953ed3f-beb6-4656-bb6a-92fb089c89b0" providerId="ADAL" clId="{528C2046-E721-42E3-AFD7-E3B0CB1C57EA}" dt="2022-09-23T12:31:48.576" v="301" actId="1076"/>
        <pc:sldMkLst>
          <pc:docMk/>
          <pc:sldMk cId="1166214433" sldId="706"/>
        </pc:sldMkLst>
        <pc:spChg chg="mod">
          <ac:chgData name="Henrik Brink" userId="7953ed3f-beb6-4656-bb6a-92fb089c89b0" providerId="ADAL" clId="{528C2046-E721-42E3-AFD7-E3B0CB1C57EA}" dt="2022-09-23T12:28:54.810" v="278" actId="26606"/>
          <ac:spMkLst>
            <pc:docMk/>
            <pc:sldMk cId="1166214433" sldId="706"/>
            <ac:spMk id="2" creationId="{00000000-0000-0000-0000-000000000000}"/>
          </ac:spMkLst>
        </pc:spChg>
        <pc:spChg chg="mod">
          <ac:chgData name="Henrik Brink" userId="7953ed3f-beb6-4656-bb6a-92fb089c89b0" providerId="ADAL" clId="{528C2046-E721-42E3-AFD7-E3B0CB1C57EA}" dt="2022-09-23T12:28:54.810" v="278" actId="26606"/>
          <ac:spMkLst>
            <pc:docMk/>
            <pc:sldMk cId="1166214433" sldId="706"/>
            <ac:spMk id="3" creationId="{00000000-0000-0000-0000-000000000000}"/>
          </ac:spMkLst>
        </pc:spChg>
        <pc:spChg chg="mod">
          <ac:chgData name="Henrik Brink" userId="7953ed3f-beb6-4656-bb6a-92fb089c89b0" providerId="ADAL" clId="{528C2046-E721-42E3-AFD7-E3B0CB1C57EA}" dt="2022-09-23T12:28:54.810" v="278" actId="26606"/>
          <ac:spMkLst>
            <pc:docMk/>
            <pc:sldMk cId="1166214433" sldId="706"/>
            <ac:spMk id="9" creationId="{1D5183C6-F2A5-43FC-9B13-8BE135638C72}"/>
          </ac:spMkLst>
        </pc:spChg>
        <pc:picChg chg="mod">
          <ac:chgData name="Henrik Brink" userId="7953ed3f-beb6-4656-bb6a-92fb089c89b0" providerId="ADAL" clId="{528C2046-E721-42E3-AFD7-E3B0CB1C57EA}" dt="2022-09-23T12:28:54.810" v="278" actId="26606"/>
          <ac:picMkLst>
            <pc:docMk/>
            <pc:sldMk cId="1166214433" sldId="706"/>
            <ac:picMk id="4" creationId="{D597440A-7BDE-400F-9E98-C77D4A7143DB}"/>
          </ac:picMkLst>
        </pc:picChg>
        <pc:picChg chg="add mod">
          <ac:chgData name="Henrik Brink" userId="7953ed3f-beb6-4656-bb6a-92fb089c89b0" providerId="ADAL" clId="{528C2046-E721-42E3-AFD7-E3B0CB1C57EA}" dt="2022-09-23T12:31:48.576" v="301" actId="1076"/>
          <ac:picMkLst>
            <pc:docMk/>
            <pc:sldMk cId="1166214433" sldId="706"/>
            <ac:picMk id="5" creationId="{338A945F-2866-D471-789C-A1E18DCAD5B7}"/>
          </ac:picMkLst>
        </pc:picChg>
      </pc:sldChg>
      <pc:sldChg chg="addSp delSp modSp mod modClrScheme chgLayout">
        <pc:chgData name="Henrik Brink" userId="7953ed3f-beb6-4656-bb6a-92fb089c89b0" providerId="ADAL" clId="{528C2046-E721-42E3-AFD7-E3B0CB1C57EA}" dt="2022-09-23T12:31:05.486" v="297" actId="1076"/>
        <pc:sldMkLst>
          <pc:docMk/>
          <pc:sldMk cId="1934876867" sldId="707"/>
        </pc:sldMkLst>
        <pc:spChg chg="mod">
          <ac:chgData name="Henrik Brink" userId="7953ed3f-beb6-4656-bb6a-92fb089c89b0" providerId="ADAL" clId="{528C2046-E721-42E3-AFD7-E3B0CB1C57EA}" dt="2022-09-23T12:29:55.058" v="288" actId="26606"/>
          <ac:spMkLst>
            <pc:docMk/>
            <pc:sldMk cId="1934876867" sldId="707"/>
            <ac:spMk id="2" creationId="{00000000-0000-0000-0000-000000000000}"/>
          </ac:spMkLst>
        </pc:spChg>
        <pc:spChg chg="mod">
          <ac:chgData name="Henrik Brink" userId="7953ed3f-beb6-4656-bb6a-92fb089c89b0" providerId="ADAL" clId="{528C2046-E721-42E3-AFD7-E3B0CB1C57EA}" dt="2022-09-23T12:29:55.058" v="288" actId="26606"/>
          <ac:spMkLst>
            <pc:docMk/>
            <pc:sldMk cId="1934876867" sldId="707"/>
            <ac:spMk id="3" creationId="{00000000-0000-0000-0000-000000000000}"/>
          </ac:spMkLst>
        </pc:spChg>
        <pc:spChg chg="add del">
          <ac:chgData name="Henrik Brink" userId="7953ed3f-beb6-4656-bb6a-92fb089c89b0" providerId="ADAL" clId="{528C2046-E721-42E3-AFD7-E3B0CB1C57EA}" dt="2022-09-23T12:30:32.649" v="294" actId="478"/>
          <ac:spMkLst>
            <pc:docMk/>
            <pc:sldMk cId="1934876867" sldId="707"/>
            <ac:spMk id="4" creationId="{CFDA3ED9-A523-2A44-4383-BF34404A435D}"/>
          </ac:spMkLst>
        </pc:spChg>
        <pc:spChg chg="mod">
          <ac:chgData name="Henrik Brink" userId="7953ed3f-beb6-4656-bb6a-92fb089c89b0" providerId="ADAL" clId="{528C2046-E721-42E3-AFD7-E3B0CB1C57EA}" dt="2022-09-23T12:29:55.058" v="288" actId="26606"/>
          <ac:spMkLst>
            <pc:docMk/>
            <pc:sldMk cId="1934876867" sldId="707"/>
            <ac:spMk id="12" creationId="{FD4A98EC-A01A-4FA2-9276-A27131C87199}"/>
          </ac:spMkLst>
        </pc:spChg>
        <pc:picChg chg="mod">
          <ac:chgData name="Henrik Brink" userId="7953ed3f-beb6-4656-bb6a-92fb089c89b0" providerId="ADAL" clId="{528C2046-E721-42E3-AFD7-E3B0CB1C57EA}" dt="2022-09-23T12:30:10.937" v="292" actId="14100"/>
          <ac:picMkLst>
            <pc:docMk/>
            <pc:sldMk cId="1934876867" sldId="707"/>
            <ac:picMk id="7" creationId="{C2925509-6F17-4173-B93B-F76B3D63E561}"/>
          </ac:picMkLst>
        </pc:picChg>
        <pc:picChg chg="add mod">
          <ac:chgData name="Henrik Brink" userId="7953ed3f-beb6-4656-bb6a-92fb089c89b0" providerId="ADAL" clId="{528C2046-E721-42E3-AFD7-E3B0CB1C57EA}" dt="2022-09-23T12:31:05.486" v="297" actId="1076"/>
          <ac:picMkLst>
            <pc:docMk/>
            <pc:sldMk cId="1934876867" sldId="707"/>
            <ac:picMk id="3076" creationId="{8E4ECCB7-9C14-38DF-8146-94DF3C4ED511}"/>
          </ac:picMkLst>
        </pc:picChg>
      </pc:sldChg>
      <pc:sldChg chg="del">
        <pc:chgData name="Henrik Brink" userId="7953ed3f-beb6-4656-bb6a-92fb089c89b0" providerId="ADAL" clId="{528C2046-E721-42E3-AFD7-E3B0CB1C57EA}" dt="2022-09-23T12:40:10.152" v="340" actId="47"/>
        <pc:sldMkLst>
          <pc:docMk/>
          <pc:sldMk cId="1938668293" sldId="1863"/>
        </pc:sldMkLst>
      </pc:sldChg>
      <pc:sldChg chg="del">
        <pc:chgData name="Henrik Brink" userId="7953ed3f-beb6-4656-bb6a-92fb089c89b0" providerId="ADAL" clId="{528C2046-E721-42E3-AFD7-E3B0CB1C57EA}" dt="2022-09-23T12:39:53.700" v="336" actId="47"/>
        <pc:sldMkLst>
          <pc:docMk/>
          <pc:sldMk cId="4198277940" sldId="1988"/>
        </pc:sldMkLst>
      </pc:sldChg>
      <pc:sldChg chg="addSp mod">
        <pc:chgData name="Henrik Brink" userId="7953ed3f-beb6-4656-bb6a-92fb089c89b0" providerId="ADAL" clId="{528C2046-E721-42E3-AFD7-E3B0CB1C57EA}" dt="2022-09-23T12:41:29.783" v="348" actId="9405"/>
        <pc:sldMkLst>
          <pc:docMk/>
          <pc:sldMk cId="2391514750" sldId="2016"/>
        </pc:sldMkLst>
        <pc:inkChg chg="add">
          <ac:chgData name="Henrik Brink" userId="7953ed3f-beb6-4656-bb6a-92fb089c89b0" providerId="ADAL" clId="{528C2046-E721-42E3-AFD7-E3B0CB1C57EA}" dt="2022-09-23T12:41:26.634" v="342" actId="9405"/>
          <ac:inkMkLst>
            <pc:docMk/>
            <pc:sldMk cId="2391514750" sldId="2016"/>
            <ac:inkMk id="4" creationId="{899C3F82-2E2A-2A27-4D6C-DA3B9C3BDCE6}"/>
          </ac:inkMkLst>
        </pc:inkChg>
        <pc:inkChg chg="add">
          <ac:chgData name="Henrik Brink" userId="7953ed3f-beb6-4656-bb6a-92fb089c89b0" providerId="ADAL" clId="{528C2046-E721-42E3-AFD7-E3B0CB1C57EA}" dt="2022-09-23T12:41:27.411" v="343" actId="9405"/>
          <ac:inkMkLst>
            <pc:docMk/>
            <pc:sldMk cId="2391514750" sldId="2016"/>
            <ac:inkMk id="5" creationId="{CC27D84B-ADA4-2B87-F802-955034774162}"/>
          </ac:inkMkLst>
        </pc:inkChg>
        <pc:inkChg chg="add">
          <ac:chgData name="Henrik Brink" userId="7953ed3f-beb6-4656-bb6a-92fb089c89b0" providerId="ADAL" clId="{528C2046-E721-42E3-AFD7-E3B0CB1C57EA}" dt="2022-09-23T12:41:28.097" v="344" actId="9405"/>
          <ac:inkMkLst>
            <pc:docMk/>
            <pc:sldMk cId="2391514750" sldId="2016"/>
            <ac:inkMk id="6" creationId="{72F1F9C3-5E6D-8134-C431-38B8FCA18D91}"/>
          </ac:inkMkLst>
        </pc:inkChg>
        <pc:inkChg chg="add">
          <ac:chgData name="Henrik Brink" userId="7953ed3f-beb6-4656-bb6a-92fb089c89b0" providerId="ADAL" clId="{528C2046-E721-42E3-AFD7-E3B0CB1C57EA}" dt="2022-09-23T12:41:28.700" v="345" actId="9405"/>
          <ac:inkMkLst>
            <pc:docMk/>
            <pc:sldMk cId="2391514750" sldId="2016"/>
            <ac:inkMk id="7" creationId="{7414BFBB-B648-CCF7-691F-4FB15277046F}"/>
          </ac:inkMkLst>
        </pc:inkChg>
        <pc:inkChg chg="add">
          <ac:chgData name="Henrik Brink" userId="7953ed3f-beb6-4656-bb6a-92fb089c89b0" providerId="ADAL" clId="{528C2046-E721-42E3-AFD7-E3B0CB1C57EA}" dt="2022-09-23T12:41:29.052" v="346" actId="9405"/>
          <ac:inkMkLst>
            <pc:docMk/>
            <pc:sldMk cId="2391514750" sldId="2016"/>
            <ac:inkMk id="8" creationId="{4F569AA7-53B3-01C5-CA0F-45C0ECACF4F5}"/>
          </ac:inkMkLst>
        </pc:inkChg>
        <pc:inkChg chg="add">
          <ac:chgData name="Henrik Brink" userId="7953ed3f-beb6-4656-bb6a-92fb089c89b0" providerId="ADAL" clId="{528C2046-E721-42E3-AFD7-E3B0CB1C57EA}" dt="2022-09-23T12:41:29.436" v="347" actId="9405"/>
          <ac:inkMkLst>
            <pc:docMk/>
            <pc:sldMk cId="2391514750" sldId="2016"/>
            <ac:inkMk id="9" creationId="{4AD9A652-403C-9BD5-AED3-2E19F5503B57}"/>
          </ac:inkMkLst>
        </pc:inkChg>
        <pc:inkChg chg="add">
          <ac:chgData name="Henrik Brink" userId="7953ed3f-beb6-4656-bb6a-92fb089c89b0" providerId="ADAL" clId="{528C2046-E721-42E3-AFD7-E3B0CB1C57EA}" dt="2022-09-23T12:41:29.783" v="348" actId="9405"/>
          <ac:inkMkLst>
            <pc:docMk/>
            <pc:sldMk cId="2391514750" sldId="2016"/>
            <ac:inkMk id="10" creationId="{7D5C0098-D1DF-8C97-0BB8-6F5B01BBAE79}"/>
          </ac:inkMkLst>
        </pc:inkChg>
      </pc:sldChg>
      <pc:sldChg chg="addSp delSp modSp mod">
        <pc:chgData name="Henrik Brink" userId="7953ed3f-beb6-4656-bb6a-92fb089c89b0" providerId="ADAL" clId="{528C2046-E721-42E3-AFD7-E3B0CB1C57EA}" dt="2022-09-23T12:15:32.989" v="179" actId="9405"/>
        <pc:sldMkLst>
          <pc:docMk/>
          <pc:sldMk cId="67459717" sldId="2020"/>
        </pc:sldMkLst>
        <pc:grpChg chg="del mod">
          <ac:chgData name="Henrik Brink" userId="7953ed3f-beb6-4656-bb6a-92fb089c89b0" providerId="ADAL" clId="{528C2046-E721-42E3-AFD7-E3B0CB1C57EA}" dt="2022-09-23T12:13:41.788" v="170"/>
          <ac:grpSpMkLst>
            <pc:docMk/>
            <pc:sldMk cId="67459717" sldId="2020"/>
            <ac:grpSpMk id="9" creationId="{11773958-D72F-F825-5A61-7E7CD5B50EFF}"/>
          </ac:grpSpMkLst>
        </pc:grpChg>
        <pc:grpChg chg="del mod">
          <ac:chgData name="Henrik Brink" userId="7953ed3f-beb6-4656-bb6a-92fb089c89b0" providerId="ADAL" clId="{528C2046-E721-42E3-AFD7-E3B0CB1C57EA}" dt="2022-09-23T12:13:43.706" v="172"/>
          <ac:grpSpMkLst>
            <pc:docMk/>
            <pc:sldMk cId="67459717" sldId="2020"/>
            <ac:grpSpMk id="10" creationId="{FA2666C9-49B0-433A-1494-90117E95FFEC}"/>
          </ac:grpSpMkLst>
        </pc:grpChg>
        <pc:grpChg chg="mod">
          <ac:chgData name="Henrik Brink" userId="7953ed3f-beb6-4656-bb6a-92fb089c89b0" providerId="ADAL" clId="{528C2046-E721-42E3-AFD7-E3B0CB1C57EA}" dt="2022-09-23T12:13:43.706" v="172"/>
          <ac:grpSpMkLst>
            <pc:docMk/>
            <pc:sldMk cId="67459717" sldId="2020"/>
            <ac:grpSpMk id="12" creationId="{D2FE96AF-A98F-51EE-9743-6634F987B8EA}"/>
          </ac:grpSpMkLst>
        </pc:grpChg>
        <pc:picChg chg="add mod">
          <ac:chgData name="Henrik Brink" userId="7953ed3f-beb6-4656-bb6a-92fb089c89b0" providerId="ADAL" clId="{528C2046-E721-42E3-AFD7-E3B0CB1C57EA}" dt="2022-09-23T12:12:05.954" v="163" actId="14100"/>
          <ac:picMkLst>
            <pc:docMk/>
            <pc:sldMk cId="67459717" sldId="2020"/>
            <ac:picMk id="2" creationId="{EAF4FB30-76BB-3A35-BEAB-C9EF27DF6581}"/>
          </ac:picMkLst>
        </pc:picChg>
        <pc:inkChg chg="add del">
          <ac:chgData name="Henrik Brink" userId="7953ed3f-beb6-4656-bb6a-92fb089c89b0" providerId="ADAL" clId="{528C2046-E721-42E3-AFD7-E3B0CB1C57EA}" dt="2022-09-23T12:13:16.817" v="165" actId="9405"/>
          <ac:inkMkLst>
            <pc:docMk/>
            <pc:sldMk cId="67459717" sldId="2020"/>
            <ac:inkMk id="3" creationId="{0EB5E1E9-F40B-235C-72BA-925FEF26A5D5}"/>
          </ac:inkMkLst>
        </pc:inkChg>
        <pc:inkChg chg="add mod">
          <ac:chgData name="Henrik Brink" userId="7953ed3f-beb6-4656-bb6a-92fb089c89b0" providerId="ADAL" clId="{528C2046-E721-42E3-AFD7-E3B0CB1C57EA}" dt="2022-09-23T12:13:43.706" v="172"/>
          <ac:inkMkLst>
            <pc:docMk/>
            <pc:sldMk cId="67459717" sldId="2020"/>
            <ac:inkMk id="5" creationId="{19B10164-D0AF-E420-F9F2-304970322BA7}"/>
          </ac:inkMkLst>
        </pc:inkChg>
        <pc:inkChg chg="add mod">
          <ac:chgData name="Henrik Brink" userId="7953ed3f-beb6-4656-bb6a-92fb089c89b0" providerId="ADAL" clId="{528C2046-E721-42E3-AFD7-E3B0CB1C57EA}" dt="2022-09-23T12:13:43.706" v="172"/>
          <ac:inkMkLst>
            <pc:docMk/>
            <pc:sldMk cId="67459717" sldId="2020"/>
            <ac:inkMk id="6" creationId="{5F224FF0-EF18-18F1-EBA0-2C4ACDCD5C78}"/>
          </ac:inkMkLst>
        </pc:inkChg>
        <pc:inkChg chg="add mod">
          <ac:chgData name="Henrik Brink" userId="7953ed3f-beb6-4656-bb6a-92fb089c89b0" providerId="ADAL" clId="{528C2046-E721-42E3-AFD7-E3B0CB1C57EA}" dt="2022-09-23T12:13:43.706" v="172"/>
          <ac:inkMkLst>
            <pc:docMk/>
            <pc:sldMk cId="67459717" sldId="2020"/>
            <ac:inkMk id="7" creationId="{E2EB7E47-494F-3757-5343-226E5677B1C4}"/>
          </ac:inkMkLst>
        </pc:inkChg>
        <pc:inkChg chg="add mod">
          <ac:chgData name="Henrik Brink" userId="7953ed3f-beb6-4656-bb6a-92fb089c89b0" providerId="ADAL" clId="{528C2046-E721-42E3-AFD7-E3B0CB1C57EA}" dt="2022-09-23T12:13:43.706" v="172"/>
          <ac:inkMkLst>
            <pc:docMk/>
            <pc:sldMk cId="67459717" sldId="2020"/>
            <ac:inkMk id="8" creationId="{C8918450-2ED2-3A54-7374-DD0A2CC7C8A3}"/>
          </ac:inkMkLst>
        </pc:inkChg>
        <pc:inkChg chg="add mod">
          <ac:chgData name="Henrik Brink" userId="7953ed3f-beb6-4656-bb6a-92fb089c89b0" providerId="ADAL" clId="{528C2046-E721-42E3-AFD7-E3B0CB1C57EA}" dt="2022-09-23T12:13:43.706" v="172"/>
          <ac:inkMkLst>
            <pc:docMk/>
            <pc:sldMk cId="67459717" sldId="2020"/>
            <ac:inkMk id="11" creationId="{08592904-71C1-C53B-B6EC-802965950A1D}"/>
          </ac:inkMkLst>
        </pc:inkChg>
        <pc:inkChg chg="add">
          <ac:chgData name="Henrik Brink" userId="7953ed3f-beb6-4656-bb6a-92fb089c89b0" providerId="ADAL" clId="{528C2046-E721-42E3-AFD7-E3B0CB1C57EA}" dt="2022-09-23T12:13:45.493" v="173" actId="9405"/>
          <ac:inkMkLst>
            <pc:docMk/>
            <pc:sldMk cId="67459717" sldId="2020"/>
            <ac:inkMk id="13" creationId="{25FE2E02-F579-CD35-2B64-C73DBA7F8616}"/>
          </ac:inkMkLst>
        </pc:inkChg>
        <pc:inkChg chg="add">
          <ac:chgData name="Henrik Brink" userId="7953ed3f-beb6-4656-bb6a-92fb089c89b0" providerId="ADAL" clId="{528C2046-E721-42E3-AFD7-E3B0CB1C57EA}" dt="2022-09-23T12:13:52.204" v="174" actId="9405"/>
          <ac:inkMkLst>
            <pc:docMk/>
            <pc:sldMk cId="67459717" sldId="2020"/>
            <ac:inkMk id="14" creationId="{D8BC5010-F619-6FF9-53D6-A6EFEE065E86}"/>
          </ac:inkMkLst>
        </pc:inkChg>
        <pc:inkChg chg="add">
          <ac:chgData name="Henrik Brink" userId="7953ed3f-beb6-4656-bb6a-92fb089c89b0" providerId="ADAL" clId="{528C2046-E721-42E3-AFD7-E3B0CB1C57EA}" dt="2022-09-23T12:14:03.867" v="175" actId="9405"/>
          <ac:inkMkLst>
            <pc:docMk/>
            <pc:sldMk cId="67459717" sldId="2020"/>
            <ac:inkMk id="15" creationId="{880B5F54-3C32-381B-F215-81C929F48E62}"/>
          </ac:inkMkLst>
        </pc:inkChg>
        <pc:inkChg chg="add del">
          <ac:chgData name="Henrik Brink" userId="7953ed3f-beb6-4656-bb6a-92fb089c89b0" providerId="ADAL" clId="{528C2046-E721-42E3-AFD7-E3B0CB1C57EA}" dt="2022-09-23T12:15:23.503" v="177" actId="9405"/>
          <ac:inkMkLst>
            <pc:docMk/>
            <pc:sldMk cId="67459717" sldId="2020"/>
            <ac:inkMk id="16" creationId="{65983BE3-E4B2-E105-D731-DC687624DBCF}"/>
          </ac:inkMkLst>
        </pc:inkChg>
        <pc:inkChg chg="add del">
          <ac:chgData name="Henrik Brink" userId="7953ed3f-beb6-4656-bb6a-92fb089c89b0" providerId="ADAL" clId="{528C2046-E721-42E3-AFD7-E3B0CB1C57EA}" dt="2022-09-23T12:15:32.989" v="179" actId="9405"/>
          <ac:inkMkLst>
            <pc:docMk/>
            <pc:sldMk cId="67459717" sldId="2020"/>
            <ac:inkMk id="17" creationId="{1A3F0334-E4B5-80B9-092B-56992D3FE8EB}"/>
          </ac:inkMkLst>
        </pc:inkChg>
      </pc:sldChg>
      <pc:sldChg chg="addSp modSp mod">
        <pc:chgData name="Henrik Brink" userId="7953ed3f-beb6-4656-bb6a-92fb089c89b0" providerId="ADAL" clId="{528C2046-E721-42E3-AFD7-E3B0CB1C57EA}" dt="2022-09-23T12:41:54.955" v="358" actId="207"/>
        <pc:sldMkLst>
          <pc:docMk/>
          <pc:sldMk cId="3143622186" sldId="2021"/>
        </pc:sldMkLst>
        <pc:spChg chg="mod">
          <ac:chgData name="Henrik Brink" userId="7953ed3f-beb6-4656-bb6a-92fb089c89b0" providerId="ADAL" clId="{528C2046-E721-42E3-AFD7-E3B0CB1C57EA}" dt="2022-09-23T12:41:54.955" v="358" actId="207"/>
          <ac:spMkLst>
            <pc:docMk/>
            <pc:sldMk cId="3143622186" sldId="2021"/>
            <ac:spMk id="3" creationId="{00000000-0000-0000-0000-000000000000}"/>
          </ac:spMkLst>
        </pc:spChg>
        <pc:spChg chg="mod">
          <ac:chgData name="Henrik Brink" userId="7953ed3f-beb6-4656-bb6a-92fb089c89b0" providerId="ADAL" clId="{528C2046-E721-42E3-AFD7-E3B0CB1C57EA}" dt="2022-09-23T12:04:30.223" v="133" actId="14100"/>
          <ac:spMkLst>
            <pc:docMk/>
            <pc:sldMk cId="3143622186" sldId="2021"/>
            <ac:spMk id="63" creationId="{BF528D88-E110-4633-9247-28476ED0DA5E}"/>
          </ac:spMkLst>
        </pc:spChg>
        <pc:grpChg chg="mod">
          <ac:chgData name="Henrik Brink" userId="7953ed3f-beb6-4656-bb6a-92fb089c89b0" providerId="ADAL" clId="{528C2046-E721-42E3-AFD7-E3B0CB1C57EA}" dt="2022-09-23T12:41:37.832" v="355"/>
          <ac:grpSpMkLst>
            <pc:docMk/>
            <pc:sldMk cId="3143622186" sldId="2021"/>
            <ac:grpSpMk id="14" creationId="{1C5370FA-559F-6943-2CB9-E509C9BF10BE}"/>
          </ac:grpSpMkLst>
        </pc:grpChg>
        <pc:inkChg chg="add">
          <ac:chgData name="Henrik Brink" userId="7953ed3f-beb6-4656-bb6a-92fb089c89b0" providerId="ADAL" clId="{528C2046-E721-42E3-AFD7-E3B0CB1C57EA}" dt="2022-09-23T12:41:32.358" v="349" actId="9405"/>
          <ac:inkMkLst>
            <pc:docMk/>
            <pc:sldMk cId="3143622186" sldId="2021"/>
            <ac:inkMk id="2" creationId="{6D99BFEC-CAD6-E60C-0387-7A6CEF24927F}"/>
          </ac:inkMkLst>
        </pc:inkChg>
        <pc:inkChg chg="add">
          <ac:chgData name="Henrik Brink" userId="7953ed3f-beb6-4656-bb6a-92fb089c89b0" providerId="ADAL" clId="{528C2046-E721-42E3-AFD7-E3B0CB1C57EA}" dt="2022-09-23T12:41:33.008" v="350" actId="9405"/>
          <ac:inkMkLst>
            <pc:docMk/>
            <pc:sldMk cId="3143622186" sldId="2021"/>
            <ac:inkMk id="4" creationId="{587586F9-58B0-2512-1B12-2EC2A0857C53}"/>
          </ac:inkMkLst>
        </pc:inkChg>
        <pc:inkChg chg="add">
          <ac:chgData name="Henrik Brink" userId="7953ed3f-beb6-4656-bb6a-92fb089c89b0" providerId="ADAL" clId="{528C2046-E721-42E3-AFD7-E3B0CB1C57EA}" dt="2022-09-23T12:41:33.474" v="351" actId="9405"/>
          <ac:inkMkLst>
            <pc:docMk/>
            <pc:sldMk cId="3143622186" sldId="2021"/>
            <ac:inkMk id="9" creationId="{E8CB5F9A-476F-706F-1495-748B7E1F1844}"/>
          </ac:inkMkLst>
        </pc:inkChg>
        <pc:inkChg chg="add">
          <ac:chgData name="Henrik Brink" userId="7953ed3f-beb6-4656-bb6a-92fb089c89b0" providerId="ADAL" clId="{528C2046-E721-42E3-AFD7-E3B0CB1C57EA}" dt="2022-09-23T12:41:33.959" v="352" actId="9405"/>
          <ac:inkMkLst>
            <pc:docMk/>
            <pc:sldMk cId="3143622186" sldId="2021"/>
            <ac:inkMk id="10" creationId="{73DD6197-1448-03C6-64A6-22D86AE61B55}"/>
          </ac:inkMkLst>
        </pc:inkChg>
        <pc:inkChg chg="add mod">
          <ac:chgData name="Henrik Brink" userId="7953ed3f-beb6-4656-bb6a-92fb089c89b0" providerId="ADAL" clId="{528C2046-E721-42E3-AFD7-E3B0CB1C57EA}" dt="2022-09-23T12:41:37.832" v="355"/>
          <ac:inkMkLst>
            <pc:docMk/>
            <pc:sldMk cId="3143622186" sldId="2021"/>
            <ac:inkMk id="12" creationId="{C2FB2EA7-BAC8-5836-5C47-D39DC04CFB3E}"/>
          </ac:inkMkLst>
        </pc:inkChg>
        <pc:inkChg chg="add mod">
          <ac:chgData name="Henrik Brink" userId="7953ed3f-beb6-4656-bb6a-92fb089c89b0" providerId="ADAL" clId="{528C2046-E721-42E3-AFD7-E3B0CB1C57EA}" dt="2022-09-23T12:41:37.832" v="355"/>
          <ac:inkMkLst>
            <pc:docMk/>
            <pc:sldMk cId="3143622186" sldId="2021"/>
            <ac:inkMk id="13" creationId="{4F60B768-BFAF-FEA3-8295-858104CE8E1F}"/>
          </ac:inkMkLst>
        </pc:inkChg>
      </pc:sldChg>
      <pc:sldChg chg="modSp mod ord">
        <pc:chgData name="Henrik Brink" userId="7953ed3f-beb6-4656-bb6a-92fb089c89b0" providerId="ADAL" clId="{528C2046-E721-42E3-AFD7-E3B0CB1C57EA}" dt="2022-09-23T12:07:54.873" v="149" actId="122"/>
        <pc:sldMkLst>
          <pc:docMk/>
          <pc:sldMk cId="1550479326" sldId="2022"/>
        </pc:sldMkLst>
        <pc:spChg chg="mod">
          <ac:chgData name="Henrik Brink" userId="7953ed3f-beb6-4656-bb6a-92fb089c89b0" providerId="ADAL" clId="{528C2046-E721-42E3-AFD7-E3B0CB1C57EA}" dt="2022-09-23T12:07:54.873" v="149" actId="122"/>
          <ac:spMkLst>
            <pc:docMk/>
            <pc:sldMk cId="1550479326" sldId="2022"/>
            <ac:spMk id="2" creationId="{0DC6620D-2989-40AF-9D31-E0F3E31C6414}"/>
          </ac:spMkLst>
        </pc:spChg>
      </pc:sldChg>
      <pc:sldChg chg="modSp add mod ord">
        <pc:chgData name="Henrik Brink" userId="7953ed3f-beb6-4656-bb6a-92fb089c89b0" providerId="ADAL" clId="{528C2046-E721-42E3-AFD7-E3B0CB1C57EA}" dt="2022-10-28T09:31:33.427" v="412" actId="1076"/>
        <pc:sldMkLst>
          <pc:docMk/>
          <pc:sldMk cId="622455465" sldId="2039"/>
        </pc:sldMkLst>
        <pc:spChg chg="mod">
          <ac:chgData name="Henrik Brink" userId="7953ed3f-beb6-4656-bb6a-92fb089c89b0" providerId="ADAL" clId="{528C2046-E721-42E3-AFD7-E3B0CB1C57EA}" dt="2022-10-28T09:31:33.427" v="412" actId="1076"/>
          <ac:spMkLst>
            <pc:docMk/>
            <pc:sldMk cId="622455465" sldId="2039"/>
            <ac:spMk id="2" creationId="{F4D3D4CF-EC28-4FA8-BA79-BEF9E3350A57}"/>
          </ac:spMkLst>
        </pc:spChg>
      </pc:sldChg>
      <pc:sldChg chg="addSp delSp modSp mod">
        <pc:chgData name="Henrik Brink" userId="7953ed3f-beb6-4656-bb6a-92fb089c89b0" providerId="ADAL" clId="{528C2046-E721-42E3-AFD7-E3B0CB1C57EA}" dt="2022-09-23T12:21:06.787" v="216" actId="13822"/>
        <pc:sldMkLst>
          <pc:docMk/>
          <pc:sldMk cId="968984815" sldId="10572"/>
        </pc:sldMkLst>
        <pc:spChg chg="mod">
          <ac:chgData name="Henrik Brink" userId="7953ed3f-beb6-4656-bb6a-92fb089c89b0" providerId="ADAL" clId="{528C2046-E721-42E3-AFD7-E3B0CB1C57EA}" dt="2022-09-23T12:19:34.867" v="204" actId="122"/>
          <ac:spMkLst>
            <pc:docMk/>
            <pc:sldMk cId="968984815" sldId="10572"/>
            <ac:spMk id="4" creationId="{AE1BCB60-DE7D-4EFB-A927-D914738ACECF}"/>
          </ac:spMkLst>
        </pc:spChg>
        <pc:spChg chg="mod">
          <ac:chgData name="Henrik Brink" userId="7953ed3f-beb6-4656-bb6a-92fb089c89b0" providerId="ADAL" clId="{528C2046-E721-42E3-AFD7-E3B0CB1C57EA}" dt="2022-09-23T12:18:48.029" v="201" actId="14100"/>
          <ac:spMkLst>
            <pc:docMk/>
            <pc:sldMk cId="968984815" sldId="10572"/>
            <ac:spMk id="9" creationId="{167C7321-E971-46C5-B7B1-83FEC5C4E2DD}"/>
          </ac:spMkLst>
        </pc:spChg>
        <pc:spChg chg="mod">
          <ac:chgData name="Henrik Brink" userId="7953ed3f-beb6-4656-bb6a-92fb089c89b0" providerId="ADAL" clId="{528C2046-E721-42E3-AFD7-E3B0CB1C57EA}" dt="2022-09-23T12:18:28.529" v="198" actId="14100"/>
          <ac:spMkLst>
            <pc:docMk/>
            <pc:sldMk cId="968984815" sldId="10572"/>
            <ac:spMk id="11" creationId="{709B3ECE-73C2-492D-ADEB-CDB25EF9167E}"/>
          </ac:spMkLst>
        </pc:spChg>
        <pc:spChg chg="mod">
          <ac:chgData name="Henrik Brink" userId="7953ed3f-beb6-4656-bb6a-92fb089c89b0" providerId="ADAL" clId="{528C2046-E721-42E3-AFD7-E3B0CB1C57EA}" dt="2022-09-23T12:21:06.787" v="216" actId="13822"/>
          <ac:spMkLst>
            <pc:docMk/>
            <pc:sldMk cId="968984815" sldId="10572"/>
            <ac:spMk id="13" creationId="{1DA9D6BA-6BDE-409F-8610-34F94638BA90}"/>
          </ac:spMkLst>
        </pc:spChg>
        <pc:spChg chg="mod">
          <ac:chgData name="Henrik Brink" userId="7953ed3f-beb6-4656-bb6a-92fb089c89b0" providerId="ADAL" clId="{528C2046-E721-42E3-AFD7-E3B0CB1C57EA}" dt="2022-09-23T12:20:49.415" v="213" actId="13822"/>
          <ac:spMkLst>
            <pc:docMk/>
            <pc:sldMk cId="968984815" sldId="10572"/>
            <ac:spMk id="14" creationId="{DBED39B9-171A-457C-ABD7-5E429E4571D2}"/>
          </ac:spMkLst>
        </pc:spChg>
        <pc:spChg chg="mod">
          <ac:chgData name="Henrik Brink" userId="7953ed3f-beb6-4656-bb6a-92fb089c89b0" providerId="ADAL" clId="{528C2046-E721-42E3-AFD7-E3B0CB1C57EA}" dt="2022-09-23T12:20:55.405" v="214" actId="13822"/>
          <ac:spMkLst>
            <pc:docMk/>
            <pc:sldMk cId="968984815" sldId="10572"/>
            <ac:spMk id="15" creationId="{647FB99D-2831-4875-BB51-37FDB545DF35}"/>
          </ac:spMkLst>
        </pc:spChg>
        <pc:spChg chg="mod">
          <ac:chgData name="Henrik Brink" userId="7953ed3f-beb6-4656-bb6a-92fb089c89b0" providerId="ADAL" clId="{528C2046-E721-42E3-AFD7-E3B0CB1C57EA}" dt="2022-09-23T12:21:00.957" v="215" actId="13822"/>
          <ac:spMkLst>
            <pc:docMk/>
            <pc:sldMk cId="968984815" sldId="10572"/>
            <ac:spMk id="16" creationId="{F55FE9FF-B782-47DD-BC20-944A60DF1E99}"/>
          </ac:spMkLst>
        </pc:spChg>
        <pc:spChg chg="add del mod">
          <ac:chgData name="Henrik Brink" userId="7953ed3f-beb6-4656-bb6a-92fb089c89b0" providerId="ADAL" clId="{528C2046-E721-42E3-AFD7-E3B0CB1C57EA}" dt="2022-09-23T12:20:25.048" v="211" actId="478"/>
          <ac:spMkLst>
            <pc:docMk/>
            <pc:sldMk cId="968984815" sldId="10572"/>
            <ac:spMk id="19" creationId="{D99C27CB-B636-ECA6-B8B6-760508EAE5C0}"/>
          </ac:spMkLst>
        </pc:spChg>
        <pc:grpChg chg="mod">
          <ac:chgData name="Henrik Brink" userId="7953ed3f-beb6-4656-bb6a-92fb089c89b0" providerId="ADAL" clId="{528C2046-E721-42E3-AFD7-E3B0CB1C57EA}" dt="2022-09-23T12:17:03.160" v="188"/>
          <ac:grpSpMkLst>
            <pc:docMk/>
            <pc:sldMk cId="968984815" sldId="10572"/>
            <ac:grpSpMk id="17" creationId="{668AF149-D651-EF85-5D51-17744F429765}"/>
          </ac:grpSpMkLst>
        </pc:grpChg>
        <pc:inkChg chg="add del mod">
          <ac:chgData name="Henrik Brink" userId="7953ed3f-beb6-4656-bb6a-92fb089c89b0" providerId="ADAL" clId="{528C2046-E721-42E3-AFD7-E3B0CB1C57EA}" dt="2022-09-23T12:17:03.616" v="189" actId="9405"/>
          <ac:inkMkLst>
            <pc:docMk/>
            <pc:sldMk cId="968984815" sldId="10572"/>
            <ac:inkMk id="2" creationId="{00ECDD96-7D8D-C3F1-9310-4903E4020006}"/>
          </ac:inkMkLst>
        </pc:inkChg>
        <pc:inkChg chg="add del mod">
          <ac:chgData name="Henrik Brink" userId="7953ed3f-beb6-4656-bb6a-92fb089c89b0" providerId="ADAL" clId="{528C2046-E721-42E3-AFD7-E3B0CB1C57EA}" dt="2022-09-23T12:17:03.160" v="188"/>
          <ac:inkMkLst>
            <pc:docMk/>
            <pc:sldMk cId="968984815" sldId="10572"/>
            <ac:inkMk id="5" creationId="{E5C6E160-B40B-E768-4D44-C104BFC4EBB7}"/>
          </ac:inkMkLst>
        </pc:inkChg>
        <pc:inkChg chg="add del">
          <ac:chgData name="Henrik Brink" userId="7953ed3f-beb6-4656-bb6a-92fb089c89b0" providerId="ADAL" clId="{528C2046-E721-42E3-AFD7-E3B0CB1C57EA}" dt="2022-09-23T12:17:16.379" v="191" actId="9405"/>
          <ac:inkMkLst>
            <pc:docMk/>
            <pc:sldMk cId="968984815" sldId="10572"/>
            <ac:inkMk id="18" creationId="{915AD298-06B8-50C0-8A48-60647D6E6095}"/>
          </ac:inkMkLst>
        </pc:inkChg>
      </pc:sldChg>
      <pc:sldChg chg="del">
        <pc:chgData name="Henrik Brink" userId="7953ed3f-beb6-4656-bb6a-92fb089c89b0" providerId="ADAL" clId="{528C2046-E721-42E3-AFD7-E3B0CB1C57EA}" dt="2022-09-23T12:39:54.969" v="337" actId="47"/>
        <pc:sldMkLst>
          <pc:docMk/>
          <pc:sldMk cId="1666872616" sldId="10583"/>
        </pc:sldMkLst>
      </pc:sldChg>
      <pc:sldChg chg="del">
        <pc:chgData name="Henrik Brink" userId="7953ed3f-beb6-4656-bb6a-92fb089c89b0" providerId="ADAL" clId="{528C2046-E721-42E3-AFD7-E3B0CB1C57EA}" dt="2022-09-23T12:40:02.171" v="338" actId="47"/>
        <pc:sldMkLst>
          <pc:docMk/>
          <pc:sldMk cId="1129442628" sldId="10584"/>
        </pc:sldMkLst>
      </pc:sldChg>
      <pc:sldChg chg="modSp mod">
        <pc:chgData name="Henrik Brink" userId="7953ed3f-beb6-4656-bb6a-92fb089c89b0" providerId="ADAL" clId="{528C2046-E721-42E3-AFD7-E3B0CB1C57EA}" dt="2022-09-23T12:21:42.676" v="239" actId="20577"/>
        <pc:sldMkLst>
          <pc:docMk/>
          <pc:sldMk cId="2170446647" sldId="10587"/>
        </pc:sldMkLst>
        <pc:spChg chg="mod">
          <ac:chgData name="Henrik Brink" userId="7953ed3f-beb6-4656-bb6a-92fb089c89b0" providerId="ADAL" clId="{528C2046-E721-42E3-AFD7-E3B0CB1C57EA}" dt="2022-09-23T12:21:42.676" v="239" actId="20577"/>
          <ac:spMkLst>
            <pc:docMk/>
            <pc:sldMk cId="2170446647" sldId="10587"/>
            <ac:spMk id="7" creationId="{F7A01642-91C6-4E05-A56B-129C359463B3}"/>
          </ac:spMkLst>
        </pc:spChg>
      </pc:sldChg>
      <pc:sldChg chg="modSp mod">
        <pc:chgData name="Henrik Brink" userId="7953ed3f-beb6-4656-bb6a-92fb089c89b0" providerId="ADAL" clId="{528C2046-E721-42E3-AFD7-E3B0CB1C57EA}" dt="2022-09-23T12:35:12.575" v="324" actId="6549"/>
        <pc:sldMkLst>
          <pc:docMk/>
          <pc:sldMk cId="3706502927" sldId="10588"/>
        </pc:sldMkLst>
        <pc:spChg chg="mod">
          <ac:chgData name="Henrik Brink" userId="7953ed3f-beb6-4656-bb6a-92fb089c89b0" providerId="ADAL" clId="{528C2046-E721-42E3-AFD7-E3B0CB1C57EA}" dt="2022-09-23T12:35:12.575" v="324" actId="6549"/>
          <ac:spMkLst>
            <pc:docMk/>
            <pc:sldMk cId="3706502927" sldId="10588"/>
            <ac:spMk id="5" creationId="{90EE0462-07F6-4857-BB54-963F89C45D05}"/>
          </ac:spMkLst>
        </pc:spChg>
      </pc:sldChg>
      <pc:sldChg chg="addSp modSp mod modClrScheme chgLayout">
        <pc:chgData name="Henrik Brink" userId="7953ed3f-beb6-4656-bb6a-92fb089c89b0" providerId="ADAL" clId="{528C2046-E721-42E3-AFD7-E3B0CB1C57EA}" dt="2022-09-23T12:32:33.641" v="307" actId="122"/>
        <pc:sldMkLst>
          <pc:docMk/>
          <pc:sldMk cId="4027058507" sldId="10590"/>
        </pc:sldMkLst>
        <pc:spChg chg="mod">
          <ac:chgData name="Henrik Brink" userId="7953ed3f-beb6-4656-bb6a-92fb089c89b0" providerId="ADAL" clId="{528C2046-E721-42E3-AFD7-E3B0CB1C57EA}" dt="2022-09-23T12:32:33.641" v="307" actId="122"/>
          <ac:spMkLst>
            <pc:docMk/>
            <pc:sldMk cId="4027058507" sldId="10590"/>
            <ac:spMk id="4" creationId="{912EA397-0A95-4687-A5F7-1FDC3C8AA66E}"/>
          </ac:spMkLst>
        </pc:spChg>
        <pc:spChg chg="add mod">
          <ac:chgData name="Henrik Brink" userId="7953ed3f-beb6-4656-bb6a-92fb089c89b0" providerId="ADAL" clId="{528C2046-E721-42E3-AFD7-E3B0CB1C57EA}" dt="2022-09-23T12:32:17" v="302" actId="26606"/>
          <ac:spMkLst>
            <pc:docMk/>
            <pc:sldMk cId="4027058507" sldId="10590"/>
            <ac:spMk id="9" creationId="{86B1F56F-186A-F80A-5B0C-3DC2882E4C6C}"/>
          </ac:spMkLst>
        </pc:spChg>
        <pc:picChg chg="mod">
          <ac:chgData name="Henrik Brink" userId="7953ed3f-beb6-4656-bb6a-92fb089c89b0" providerId="ADAL" clId="{528C2046-E721-42E3-AFD7-E3B0CB1C57EA}" dt="2022-09-23T12:32:24.719" v="304" actId="1076"/>
          <ac:picMkLst>
            <pc:docMk/>
            <pc:sldMk cId="4027058507" sldId="10590"/>
            <ac:picMk id="3" creationId="{645D0815-8F13-49E3-A9F4-1646DE5E621C}"/>
          </ac:picMkLst>
        </pc:picChg>
      </pc:sldChg>
      <pc:sldChg chg="modSp mod">
        <pc:chgData name="Henrik Brink" userId="7953ed3f-beb6-4656-bb6a-92fb089c89b0" providerId="ADAL" clId="{528C2046-E721-42E3-AFD7-E3B0CB1C57EA}" dt="2022-09-23T12:33:00.048" v="310" actId="122"/>
        <pc:sldMkLst>
          <pc:docMk/>
          <pc:sldMk cId="1567527513" sldId="10593"/>
        </pc:sldMkLst>
        <pc:spChg chg="mod">
          <ac:chgData name="Henrik Brink" userId="7953ed3f-beb6-4656-bb6a-92fb089c89b0" providerId="ADAL" clId="{528C2046-E721-42E3-AFD7-E3B0CB1C57EA}" dt="2022-09-23T12:33:00.048" v="310" actId="122"/>
          <ac:spMkLst>
            <pc:docMk/>
            <pc:sldMk cId="1567527513" sldId="10593"/>
            <ac:spMk id="2" creationId="{F639C7A1-75F7-4EE6-95E8-5ABDE3F41744}"/>
          </ac:spMkLst>
        </pc:spChg>
      </pc:sldChg>
      <pc:sldChg chg="addSp modSp">
        <pc:chgData name="Henrik Brink" userId="7953ed3f-beb6-4656-bb6a-92fb089c89b0" providerId="ADAL" clId="{528C2046-E721-42E3-AFD7-E3B0CB1C57EA}" dt="2022-09-23T12:31:27.982" v="299" actId="1076"/>
        <pc:sldMkLst>
          <pc:docMk/>
          <pc:sldMk cId="286657187" sldId="10595"/>
        </pc:sldMkLst>
        <pc:picChg chg="add mod">
          <ac:chgData name="Henrik Brink" userId="7953ed3f-beb6-4656-bb6a-92fb089c89b0" providerId="ADAL" clId="{528C2046-E721-42E3-AFD7-E3B0CB1C57EA}" dt="2022-09-23T12:31:27.982" v="299" actId="1076"/>
          <ac:picMkLst>
            <pc:docMk/>
            <pc:sldMk cId="286657187" sldId="10595"/>
            <ac:picMk id="6" creationId="{223CB709-6B2C-8408-B90E-68C0513022B7}"/>
          </ac:picMkLst>
        </pc:picChg>
      </pc:sldChg>
      <pc:sldChg chg="addSp delSp modSp new mod">
        <pc:chgData name="Henrik Brink" userId="7953ed3f-beb6-4656-bb6a-92fb089c89b0" providerId="ADAL" clId="{528C2046-E721-42E3-AFD7-E3B0CB1C57EA}" dt="2022-09-23T12:38:58.424" v="335" actId="207"/>
        <pc:sldMkLst>
          <pc:docMk/>
          <pc:sldMk cId="384971400" sldId="10598"/>
        </pc:sldMkLst>
        <pc:spChg chg="del mod">
          <ac:chgData name="Henrik Brink" userId="7953ed3f-beb6-4656-bb6a-92fb089c89b0" providerId="ADAL" clId="{528C2046-E721-42E3-AFD7-E3B0CB1C57EA}" dt="2022-09-23T12:38:05.662" v="327" actId="478"/>
          <ac:spMkLst>
            <pc:docMk/>
            <pc:sldMk cId="384971400" sldId="10598"/>
            <ac:spMk id="2" creationId="{3F16A04B-D089-BD9B-5E84-DFE7287482C6}"/>
          </ac:spMkLst>
        </pc:spChg>
        <pc:spChg chg="del mod">
          <ac:chgData name="Henrik Brink" userId="7953ed3f-beb6-4656-bb6a-92fb089c89b0" providerId="ADAL" clId="{528C2046-E721-42E3-AFD7-E3B0CB1C57EA}" dt="2022-09-23T12:38:08.678" v="329" actId="478"/>
          <ac:spMkLst>
            <pc:docMk/>
            <pc:sldMk cId="384971400" sldId="10598"/>
            <ac:spMk id="3" creationId="{11478476-27FB-2696-FFE9-0A570257AA47}"/>
          </ac:spMkLst>
        </pc:spChg>
        <pc:spChg chg="add mod">
          <ac:chgData name="Henrik Brink" userId="7953ed3f-beb6-4656-bb6a-92fb089c89b0" providerId="ADAL" clId="{528C2046-E721-42E3-AFD7-E3B0CB1C57EA}" dt="2022-09-23T12:38:33.078" v="333" actId="1076"/>
          <ac:spMkLst>
            <pc:docMk/>
            <pc:sldMk cId="384971400" sldId="10598"/>
            <ac:spMk id="5" creationId="{750A52E9-CE69-CBD6-DFAC-6C6FEE046862}"/>
          </ac:spMkLst>
        </pc:spChg>
        <pc:spChg chg="add mod">
          <ac:chgData name="Henrik Brink" userId="7953ed3f-beb6-4656-bb6a-92fb089c89b0" providerId="ADAL" clId="{528C2046-E721-42E3-AFD7-E3B0CB1C57EA}" dt="2022-09-23T12:38:58.424" v="335" actId="207"/>
          <ac:spMkLst>
            <pc:docMk/>
            <pc:sldMk cId="384971400" sldId="10598"/>
            <ac:spMk id="6" creationId="{A052E1DD-0833-62E9-2C8D-172EECF20FEE}"/>
          </ac:spMkLst>
        </pc:spChg>
        <pc:spChg chg="add mod">
          <ac:chgData name="Henrik Brink" userId="7953ed3f-beb6-4656-bb6a-92fb089c89b0" providerId="ADAL" clId="{528C2046-E721-42E3-AFD7-E3B0CB1C57EA}" dt="2022-09-23T12:38:09.789" v="330"/>
          <ac:spMkLst>
            <pc:docMk/>
            <pc:sldMk cId="384971400" sldId="10598"/>
            <ac:spMk id="7" creationId="{016C035F-5B0F-047F-E464-A5CC06E46084}"/>
          </ac:spMkLst>
        </pc:spChg>
        <pc:spChg chg="add mod">
          <ac:chgData name="Henrik Brink" userId="7953ed3f-beb6-4656-bb6a-92fb089c89b0" providerId="ADAL" clId="{528C2046-E721-42E3-AFD7-E3B0CB1C57EA}" dt="2022-09-23T12:38:09.789" v="330"/>
          <ac:spMkLst>
            <pc:docMk/>
            <pc:sldMk cId="384971400" sldId="10598"/>
            <ac:spMk id="8" creationId="{AE62217D-86E7-2BF9-ED70-9099045AE43E}"/>
          </ac:spMkLst>
        </pc:spChg>
        <pc:spChg chg="add mod">
          <ac:chgData name="Henrik Brink" userId="7953ed3f-beb6-4656-bb6a-92fb089c89b0" providerId="ADAL" clId="{528C2046-E721-42E3-AFD7-E3B0CB1C57EA}" dt="2022-09-23T12:38:09.789" v="330"/>
          <ac:spMkLst>
            <pc:docMk/>
            <pc:sldMk cId="384971400" sldId="10598"/>
            <ac:spMk id="10" creationId="{809C2977-71BA-F899-3721-B2767FB52A48}"/>
          </ac:spMkLst>
        </pc:spChg>
        <pc:spChg chg="add mod">
          <ac:chgData name="Henrik Brink" userId="7953ed3f-beb6-4656-bb6a-92fb089c89b0" providerId="ADAL" clId="{528C2046-E721-42E3-AFD7-E3B0CB1C57EA}" dt="2022-09-23T12:38:09.789" v="330"/>
          <ac:spMkLst>
            <pc:docMk/>
            <pc:sldMk cId="384971400" sldId="10598"/>
            <ac:spMk id="12" creationId="{48034D00-F13A-27A7-A708-80E1B4EBC24F}"/>
          </ac:spMkLst>
        </pc:spChg>
        <pc:spChg chg="add mod">
          <ac:chgData name="Henrik Brink" userId="7953ed3f-beb6-4656-bb6a-92fb089c89b0" providerId="ADAL" clId="{528C2046-E721-42E3-AFD7-E3B0CB1C57EA}" dt="2022-09-23T12:38:09.789" v="330"/>
          <ac:spMkLst>
            <pc:docMk/>
            <pc:sldMk cId="384971400" sldId="10598"/>
            <ac:spMk id="14" creationId="{696DDA6A-8C9B-7BA0-4C5B-69FA609FCFBC}"/>
          </ac:spMkLst>
        </pc:spChg>
        <pc:spChg chg="add mod">
          <ac:chgData name="Henrik Brink" userId="7953ed3f-beb6-4656-bb6a-92fb089c89b0" providerId="ADAL" clId="{528C2046-E721-42E3-AFD7-E3B0CB1C57EA}" dt="2022-09-23T12:38:09.789" v="330"/>
          <ac:spMkLst>
            <pc:docMk/>
            <pc:sldMk cId="384971400" sldId="10598"/>
            <ac:spMk id="15" creationId="{A47D7B90-019A-3013-2E26-43F51ADC4F0A}"/>
          </ac:spMkLst>
        </pc:spChg>
        <pc:spChg chg="add mod">
          <ac:chgData name="Henrik Brink" userId="7953ed3f-beb6-4656-bb6a-92fb089c89b0" providerId="ADAL" clId="{528C2046-E721-42E3-AFD7-E3B0CB1C57EA}" dt="2022-09-23T12:38:09.789" v="330"/>
          <ac:spMkLst>
            <pc:docMk/>
            <pc:sldMk cId="384971400" sldId="10598"/>
            <ac:spMk id="17" creationId="{1CF640CD-D945-264E-90C0-479F4AE5200B}"/>
          </ac:spMkLst>
        </pc:spChg>
        <pc:spChg chg="add mod">
          <ac:chgData name="Henrik Brink" userId="7953ed3f-beb6-4656-bb6a-92fb089c89b0" providerId="ADAL" clId="{528C2046-E721-42E3-AFD7-E3B0CB1C57EA}" dt="2022-09-23T12:38:09.789" v="330"/>
          <ac:spMkLst>
            <pc:docMk/>
            <pc:sldMk cId="384971400" sldId="10598"/>
            <ac:spMk id="18" creationId="{206FDF63-A2C9-05BE-0028-5195EDB9FCD3}"/>
          </ac:spMkLst>
        </pc:spChg>
        <pc:picChg chg="add mod">
          <ac:chgData name="Henrik Brink" userId="7953ed3f-beb6-4656-bb6a-92fb089c89b0" providerId="ADAL" clId="{528C2046-E721-42E3-AFD7-E3B0CB1C57EA}" dt="2022-09-23T12:38:09.789" v="330"/>
          <ac:picMkLst>
            <pc:docMk/>
            <pc:sldMk cId="384971400" sldId="10598"/>
            <ac:picMk id="9" creationId="{4159354E-46E0-D073-CD45-4276C0206768}"/>
          </ac:picMkLst>
        </pc:picChg>
        <pc:picChg chg="add mod">
          <ac:chgData name="Henrik Brink" userId="7953ed3f-beb6-4656-bb6a-92fb089c89b0" providerId="ADAL" clId="{528C2046-E721-42E3-AFD7-E3B0CB1C57EA}" dt="2022-09-23T12:38:09.789" v="330"/>
          <ac:picMkLst>
            <pc:docMk/>
            <pc:sldMk cId="384971400" sldId="10598"/>
            <ac:picMk id="11" creationId="{A9E49F5A-F956-2780-AD37-5AEB6566994B}"/>
          </ac:picMkLst>
        </pc:picChg>
        <pc:picChg chg="add mod">
          <ac:chgData name="Henrik Brink" userId="7953ed3f-beb6-4656-bb6a-92fb089c89b0" providerId="ADAL" clId="{528C2046-E721-42E3-AFD7-E3B0CB1C57EA}" dt="2022-09-23T12:38:09.789" v="330"/>
          <ac:picMkLst>
            <pc:docMk/>
            <pc:sldMk cId="384971400" sldId="10598"/>
            <ac:picMk id="13" creationId="{573E9DA8-5BF7-2575-8F81-AC5D34598698}"/>
          </ac:picMkLst>
        </pc:picChg>
        <pc:picChg chg="add mod">
          <ac:chgData name="Henrik Brink" userId="7953ed3f-beb6-4656-bb6a-92fb089c89b0" providerId="ADAL" clId="{528C2046-E721-42E3-AFD7-E3B0CB1C57EA}" dt="2022-09-23T12:38:09.789" v="330"/>
          <ac:picMkLst>
            <pc:docMk/>
            <pc:sldMk cId="384971400" sldId="10598"/>
            <ac:picMk id="16" creationId="{316590A8-B5F6-1B2A-0347-C7C3E13D6D5B}"/>
          </ac:picMkLst>
        </pc:picChg>
      </pc:sldChg>
      <pc:sldChg chg="addSp delSp modSp new mod ord modClrScheme chgLayout">
        <pc:chgData name="Henrik Brink" userId="7953ed3f-beb6-4656-bb6a-92fb089c89b0" providerId="ADAL" clId="{528C2046-E721-42E3-AFD7-E3B0CB1C57EA}" dt="2022-10-28T09:30:13.954" v="405"/>
        <pc:sldMkLst>
          <pc:docMk/>
          <pc:sldMk cId="1163595255" sldId="10599"/>
        </pc:sldMkLst>
        <pc:spChg chg="del mod ord">
          <ac:chgData name="Henrik Brink" userId="7953ed3f-beb6-4656-bb6a-92fb089c89b0" providerId="ADAL" clId="{528C2046-E721-42E3-AFD7-E3B0CB1C57EA}" dt="2022-10-25T08:49:46.236" v="367" actId="700"/>
          <ac:spMkLst>
            <pc:docMk/>
            <pc:sldMk cId="1163595255" sldId="10599"/>
            <ac:spMk id="2" creationId="{5C0C8228-7365-16DC-49DB-79FD282ABFB0}"/>
          </ac:spMkLst>
        </pc:spChg>
        <pc:spChg chg="del mod ord">
          <ac:chgData name="Henrik Brink" userId="7953ed3f-beb6-4656-bb6a-92fb089c89b0" providerId="ADAL" clId="{528C2046-E721-42E3-AFD7-E3B0CB1C57EA}" dt="2022-10-25T08:49:46.236" v="367" actId="700"/>
          <ac:spMkLst>
            <pc:docMk/>
            <pc:sldMk cId="1163595255" sldId="10599"/>
            <ac:spMk id="3" creationId="{4E3B4772-DFB0-8BA0-19C1-A3A06B78466B}"/>
          </ac:spMkLst>
        </pc:spChg>
        <pc:spChg chg="add del mod ord">
          <ac:chgData name="Henrik Brink" userId="7953ed3f-beb6-4656-bb6a-92fb089c89b0" providerId="ADAL" clId="{528C2046-E721-42E3-AFD7-E3B0CB1C57EA}" dt="2022-10-25T08:49:50.134" v="369" actId="478"/>
          <ac:spMkLst>
            <pc:docMk/>
            <pc:sldMk cId="1163595255" sldId="10599"/>
            <ac:spMk id="4" creationId="{CBA67C73-79CD-57C0-3FDB-038B5AF5D6DC}"/>
          </ac:spMkLst>
        </pc:spChg>
        <pc:spChg chg="add del mod ord">
          <ac:chgData name="Henrik Brink" userId="7953ed3f-beb6-4656-bb6a-92fb089c89b0" providerId="ADAL" clId="{528C2046-E721-42E3-AFD7-E3B0CB1C57EA}" dt="2022-10-25T08:52:06.956" v="375" actId="478"/>
          <ac:spMkLst>
            <pc:docMk/>
            <pc:sldMk cId="1163595255" sldId="10599"/>
            <ac:spMk id="5" creationId="{16C8A6CE-48C0-ADE4-F52B-896033E39CD5}"/>
          </ac:spMkLst>
        </pc:spChg>
        <pc:spChg chg="add mod">
          <ac:chgData name="Henrik Brink" userId="7953ed3f-beb6-4656-bb6a-92fb089c89b0" providerId="ADAL" clId="{528C2046-E721-42E3-AFD7-E3B0CB1C57EA}" dt="2022-10-25T08:52:08.102" v="376"/>
          <ac:spMkLst>
            <pc:docMk/>
            <pc:sldMk cId="1163595255" sldId="10599"/>
            <ac:spMk id="6" creationId="{872614DD-7350-E198-66FA-1A6828F6BCA2}"/>
          </ac:spMkLst>
        </pc:spChg>
        <pc:spChg chg="add mod">
          <ac:chgData name="Henrik Brink" userId="7953ed3f-beb6-4656-bb6a-92fb089c89b0" providerId="ADAL" clId="{528C2046-E721-42E3-AFD7-E3B0CB1C57EA}" dt="2022-10-25T08:52:08.102" v="376"/>
          <ac:spMkLst>
            <pc:docMk/>
            <pc:sldMk cId="1163595255" sldId="10599"/>
            <ac:spMk id="8" creationId="{D491E960-0ACE-5E0C-FD63-7594C6C9DF0A}"/>
          </ac:spMkLst>
        </pc:spChg>
        <pc:graphicFrameChg chg="add mod">
          <ac:chgData name="Henrik Brink" userId="7953ed3f-beb6-4656-bb6a-92fb089c89b0" providerId="ADAL" clId="{528C2046-E721-42E3-AFD7-E3B0CB1C57EA}" dt="2022-10-25T08:52:08.102" v="376"/>
          <ac:graphicFrameMkLst>
            <pc:docMk/>
            <pc:sldMk cId="1163595255" sldId="10599"/>
            <ac:graphicFrameMk id="7" creationId="{4F546231-02B4-012C-C7E5-DBEC52DC8BBE}"/>
          </ac:graphicFrameMkLst>
        </pc:graphicFrameChg>
      </pc:sldChg>
      <pc:sldChg chg="addSp delSp modSp new mod ord">
        <pc:chgData name="Henrik Brink" userId="7953ed3f-beb6-4656-bb6a-92fb089c89b0" providerId="ADAL" clId="{528C2046-E721-42E3-AFD7-E3B0CB1C57EA}" dt="2022-10-28T09:31:54.121" v="416" actId="1076"/>
        <pc:sldMkLst>
          <pc:docMk/>
          <pc:sldMk cId="3352860853" sldId="10600"/>
        </pc:sldMkLst>
        <pc:spChg chg="del mod">
          <ac:chgData name="Henrik Brink" userId="7953ed3f-beb6-4656-bb6a-92fb089c89b0" providerId="ADAL" clId="{528C2046-E721-42E3-AFD7-E3B0CB1C57EA}" dt="2022-10-28T09:27:16.382" v="383" actId="478"/>
          <ac:spMkLst>
            <pc:docMk/>
            <pc:sldMk cId="3352860853" sldId="10600"/>
            <ac:spMk id="2" creationId="{6BE081BC-B2FB-E7D9-FB18-BEFB2B9E3B6F}"/>
          </ac:spMkLst>
        </pc:spChg>
        <pc:spChg chg="del">
          <ac:chgData name="Henrik Brink" userId="7953ed3f-beb6-4656-bb6a-92fb089c89b0" providerId="ADAL" clId="{528C2046-E721-42E3-AFD7-E3B0CB1C57EA}" dt="2022-10-28T09:27:18.891" v="384" actId="478"/>
          <ac:spMkLst>
            <pc:docMk/>
            <pc:sldMk cId="3352860853" sldId="10600"/>
            <ac:spMk id="3" creationId="{635005B5-404C-B98D-4BE4-9C1FA79D3B30}"/>
          </ac:spMkLst>
        </pc:spChg>
        <pc:spChg chg="add mod">
          <ac:chgData name="Henrik Brink" userId="7953ed3f-beb6-4656-bb6a-92fb089c89b0" providerId="ADAL" clId="{528C2046-E721-42E3-AFD7-E3B0CB1C57EA}" dt="2022-10-28T09:27:19.774" v="385"/>
          <ac:spMkLst>
            <pc:docMk/>
            <pc:sldMk cId="3352860853" sldId="10600"/>
            <ac:spMk id="5" creationId="{EB0DF90C-CB49-A4AE-9D6E-AF47FAF4F9BA}"/>
          </ac:spMkLst>
        </pc:spChg>
        <pc:spChg chg="add mod">
          <ac:chgData name="Henrik Brink" userId="7953ed3f-beb6-4656-bb6a-92fb089c89b0" providerId="ADAL" clId="{528C2046-E721-42E3-AFD7-E3B0CB1C57EA}" dt="2022-10-28T09:27:19.774" v="385"/>
          <ac:spMkLst>
            <pc:docMk/>
            <pc:sldMk cId="3352860853" sldId="10600"/>
            <ac:spMk id="6" creationId="{AE391188-75FA-E303-A8FA-17C50D342DCB}"/>
          </ac:spMkLst>
        </pc:spChg>
        <pc:spChg chg="add mod">
          <ac:chgData name="Henrik Brink" userId="7953ed3f-beb6-4656-bb6a-92fb089c89b0" providerId="ADAL" clId="{528C2046-E721-42E3-AFD7-E3B0CB1C57EA}" dt="2022-10-28T09:27:19.774" v="385"/>
          <ac:spMkLst>
            <pc:docMk/>
            <pc:sldMk cId="3352860853" sldId="10600"/>
            <ac:spMk id="7" creationId="{3AB6DB3F-0AB5-ADC0-4CAC-CA1656596600}"/>
          </ac:spMkLst>
        </pc:spChg>
        <pc:spChg chg="add mod">
          <ac:chgData name="Henrik Brink" userId="7953ed3f-beb6-4656-bb6a-92fb089c89b0" providerId="ADAL" clId="{528C2046-E721-42E3-AFD7-E3B0CB1C57EA}" dt="2022-10-28T09:27:19.774" v="385"/>
          <ac:spMkLst>
            <pc:docMk/>
            <pc:sldMk cId="3352860853" sldId="10600"/>
            <ac:spMk id="9" creationId="{F7BC024B-53B7-53FE-D60A-29D95A58C82C}"/>
          </ac:spMkLst>
        </pc:spChg>
        <pc:spChg chg="add mod">
          <ac:chgData name="Henrik Brink" userId="7953ed3f-beb6-4656-bb6a-92fb089c89b0" providerId="ADAL" clId="{528C2046-E721-42E3-AFD7-E3B0CB1C57EA}" dt="2022-10-28T09:31:54.121" v="416" actId="1076"/>
          <ac:spMkLst>
            <pc:docMk/>
            <pc:sldMk cId="3352860853" sldId="10600"/>
            <ac:spMk id="13" creationId="{4457F2BD-5E11-BB28-A36D-00956F5AE433}"/>
          </ac:spMkLst>
        </pc:spChg>
        <pc:spChg chg="add mod">
          <ac:chgData name="Henrik Brink" userId="7953ed3f-beb6-4656-bb6a-92fb089c89b0" providerId="ADAL" clId="{528C2046-E721-42E3-AFD7-E3B0CB1C57EA}" dt="2022-10-28T09:27:19.774" v="385"/>
          <ac:spMkLst>
            <pc:docMk/>
            <pc:sldMk cId="3352860853" sldId="10600"/>
            <ac:spMk id="14" creationId="{45EB3807-9DC9-6F34-AFB9-87ACF833169C}"/>
          </ac:spMkLst>
        </pc:spChg>
        <pc:spChg chg="add mod">
          <ac:chgData name="Henrik Brink" userId="7953ed3f-beb6-4656-bb6a-92fb089c89b0" providerId="ADAL" clId="{528C2046-E721-42E3-AFD7-E3B0CB1C57EA}" dt="2022-10-28T09:27:19.774" v="385"/>
          <ac:spMkLst>
            <pc:docMk/>
            <pc:sldMk cId="3352860853" sldId="10600"/>
            <ac:spMk id="15" creationId="{9ADADFAF-5B29-3C31-B507-849D1F02BA1F}"/>
          </ac:spMkLst>
        </pc:spChg>
        <pc:spChg chg="add mod">
          <ac:chgData name="Henrik Brink" userId="7953ed3f-beb6-4656-bb6a-92fb089c89b0" providerId="ADAL" clId="{528C2046-E721-42E3-AFD7-E3B0CB1C57EA}" dt="2022-10-28T09:27:19.774" v="385"/>
          <ac:spMkLst>
            <pc:docMk/>
            <pc:sldMk cId="3352860853" sldId="10600"/>
            <ac:spMk id="16" creationId="{79DA8CF9-2EDD-7BFA-38E0-95E61DEE66C6}"/>
          </ac:spMkLst>
        </pc:spChg>
        <pc:spChg chg="add mod">
          <ac:chgData name="Henrik Brink" userId="7953ed3f-beb6-4656-bb6a-92fb089c89b0" providerId="ADAL" clId="{528C2046-E721-42E3-AFD7-E3B0CB1C57EA}" dt="2022-10-28T09:27:19.774" v="385"/>
          <ac:spMkLst>
            <pc:docMk/>
            <pc:sldMk cId="3352860853" sldId="10600"/>
            <ac:spMk id="17" creationId="{6DCBA84F-E3E2-FD24-96BB-86DB44A5DA61}"/>
          </ac:spMkLst>
        </pc:spChg>
        <pc:spChg chg="add mod">
          <ac:chgData name="Henrik Brink" userId="7953ed3f-beb6-4656-bb6a-92fb089c89b0" providerId="ADAL" clId="{528C2046-E721-42E3-AFD7-E3B0CB1C57EA}" dt="2022-10-28T09:27:19.774" v="385"/>
          <ac:spMkLst>
            <pc:docMk/>
            <pc:sldMk cId="3352860853" sldId="10600"/>
            <ac:spMk id="18" creationId="{E458604F-A4E6-61FE-DEAD-0DF92E9419AE}"/>
          </ac:spMkLst>
        </pc:spChg>
        <pc:spChg chg="add mod">
          <ac:chgData name="Henrik Brink" userId="7953ed3f-beb6-4656-bb6a-92fb089c89b0" providerId="ADAL" clId="{528C2046-E721-42E3-AFD7-E3B0CB1C57EA}" dt="2022-10-28T09:27:19.774" v="385"/>
          <ac:spMkLst>
            <pc:docMk/>
            <pc:sldMk cId="3352860853" sldId="10600"/>
            <ac:spMk id="19" creationId="{2001FF46-CD95-8A41-9D0A-2281451B1704}"/>
          </ac:spMkLst>
        </pc:spChg>
        <pc:spChg chg="add mod">
          <ac:chgData name="Henrik Brink" userId="7953ed3f-beb6-4656-bb6a-92fb089c89b0" providerId="ADAL" clId="{528C2046-E721-42E3-AFD7-E3B0CB1C57EA}" dt="2022-10-28T09:27:19.774" v="385"/>
          <ac:spMkLst>
            <pc:docMk/>
            <pc:sldMk cId="3352860853" sldId="10600"/>
            <ac:spMk id="20" creationId="{DACFE47B-5D27-A216-2456-0376069EC26F}"/>
          </ac:spMkLst>
        </pc:spChg>
        <pc:spChg chg="add mod">
          <ac:chgData name="Henrik Brink" userId="7953ed3f-beb6-4656-bb6a-92fb089c89b0" providerId="ADAL" clId="{528C2046-E721-42E3-AFD7-E3B0CB1C57EA}" dt="2022-10-28T09:27:19.774" v="385"/>
          <ac:spMkLst>
            <pc:docMk/>
            <pc:sldMk cId="3352860853" sldId="10600"/>
            <ac:spMk id="21" creationId="{D0DB0C1C-70CA-CA68-FF7B-F0FFA8D09B00}"/>
          </ac:spMkLst>
        </pc:spChg>
        <pc:cxnChg chg="add mod">
          <ac:chgData name="Henrik Brink" userId="7953ed3f-beb6-4656-bb6a-92fb089c89b0" providerId="ADAL" clId="{528C2046-E721-42E3-AFD7-E3B0CB1C57EA}" dt="2022-10-28T09:27:19.774" v="385"/>
          <ac:cxnSpMkLst>
            <pc:docMk/>
            <pc:sldMk cId="3352860853" sldId="10600"/>
            <ac:cxnSpMk id="8" creationId="{795A3BCF-0E42-096F-D441-48299970FBF7}"/>
          </ac:cxnSpMkLst>
        </pc:cxnChg>
        <pc:cxnChg chg="add mod">
          <ac:chgData name="Henrik Brink" userId="7953ed3f-beb6-4656-bb6a-92fb089c89b0" providerId="ADAL" clId="{528C2046-E721-42E3-AFD7-E3B0CB1C57EA}" dt="2022-10-28T09:27:19.774" v="385"/>
          <ac:cxnSpMkLst>
            <pc:docMk/>
            <pc:sldMk cId="3352860853" sldId="10600"/>
            <ac:cxnSpMk id="10" creationId="{9C027B88-A9EA-3D64-8BD1-2936E6460241}"/>
          </ac:cxnSpMkLst>
        </pc:cxnChg>
        <pc:cxnChg chg="add mod">
          <ac:chgData name="Henrik Brink" userId="7953ed3f-beb6-4656-bb6a-92fb089c89b0" providerId="ADAL" clId="{528C2046-E721-42E3-AFD7-E3B0CB1C57EA}" dt="2022-10-28T09:27:19.774" v="385"/>
          <ac:cxnSpMkLst>
            <pc:docMk/>
            <pc:sldMk cId="3352860853" sldId="10600"/>
            <ac:cxnSpMk id="11" creationId="{F147F2AB-1B29-0E27-5470-9D15DE812C70}"/>
          </ac:cxnSpMkLst>
        </pc:cxnChg>
        <pc:cxnChg chg="add mod">
          <ac:chgData name="Henrik Brink" userId="7953ed3f-beb6-4656-bb6a-92fb089c89b0" providerId="ADAL" clId="{528C2046-E721-42E3-AFD7-E3B0CB1C57EA}" dt="2022-10-28T09:27:19.774" v="385"/>
          <ac:cxnSpMkLst>
            <pc:docMk/>
            <pc:sldMk cId="3352860853" sldId="10600"/>
            <ac:cxnSpMk id="12" creationId="{59C76FDF-C39D-37DC-7935-7304E955FE70}"/>
          </ac:cxnSpMkLst>
        </pc:cxnChg>
      </pc:sldChg>
      <pc:sldChg chg="addSp delSp modSp new mod ord modClrScheme chgLayout">
        <pc:chgData name="Henrik Brink" userId="7953ed3f-beb6-4656-bb6a-92fb089c89b0" providerId="ADAL" clId="{528C2046-E721-42E3-AFD7-E3B0CB1C57EA}" dt="2022-10-28T09:33:33.352" v="433"/>
        <pc:sldMkLst>
          <pc:docMk/>
          <pc:sldMk cId="3283911932" sldId="10601"/>
        </pc:sldMkLst>
        <pc:spChg chg="del mod">
          <ac:chgData name="Henrik Brink" userId="7953ed3f-beb6-4656-bb6a-92fb089c89b0" providerId="ADAL" clId="{528C2046-E721-42E3-AFD7-E3B0CB1C57EA}" dt="2022-10-28T09:28:25.609" v="390" actId="478"/>
          <ac:spMkLst>
            <pc:docMk/>
            <pc:sldMk cId="3283911932" sldId="10601"/>
            <ac:spMk id="2" creationId="{2E3F08C0-71F0-2B56-0EA0-E2ADF70D0DAA}"/>
          </ac:spMkLst>
        </pc:spChg>
        <pc:spChg chg="del mod">
          <ac:chgData name="Henrik Brink" userId="7953ed3f-beb6-4656-bb6a-92fb089c89b0" providerId="ADAL" clId="{528C2046-E721-42E3-AFD7-E3B0CB1C57EA}" dt="2022-10-28T09:28:27.609" v="392" actId="478"/>
          <ac:spMkLst>
            <pc:docMk/>
            <pc:sldMk cId="3283911932" sldId="10601"/>
            <ac:spMk id="3" creationId="{0402D8FF-780E-F377-C847-82E0EB8FCBFE}"/>
          </ac:spMkLst>
        </pc:spChg>
        <pc:spChg chg="mod ord">
          <ac:chgData name="Henrik Brink" userId="7953ed3f-beb6-4656-bb6a-92fb089c89b0" providerId="ADAL" clId="{528C2046-E721-42E3-AFD7-E3B0CB1C57EA}" dt="2022-10-28T09:29:51.940" v="397" actId="700"/>
          <ac:spMkLst>
            <pc:docMk/>
            <pc:sldMk cId="3283911932" sldId="10601"/>
            <ac:spMk id="4" creationId="{498003EB-A6B7-88CE-34C4-37D0E11E6A87}"/>
          </ac:spMkLst>
        </pc:spChg>
        <pc:spChg chg="add del mod">
          <ac:chgData name="Henrik Brink" userId="7953ed3f-beb6-4656-bb6a-92fb089c89b0" providerId="ADAL" clId="{528C2046-E721-42E3-AFD7-E3B0CB1C57EA}" dt="2022-10-28T09:29:11.277" v="396"/>
          <ac:spMkLst>
            <pc:docMk/>
            <pc:sldMk cId="3283911932" sldId="10601"/>
            <ac:spMk id="5" creationId="{E053923A-14DB-E325-FB0F-83A9E19F792A}"/>
          </ac:spMkLst>
        </pc:spChg>
        <pc:spChg chg="add del mod">
          <ac:chgData name="Henrik Brink" userId="7953ed3f-beb6-4656-bb6a-92fb089c89b0" providerId="ADAL" clId="{528C2046-E721-42E3-AFD7-E3B0CB1C57EA}" dt="2022-10-28T09:29:11.277" v="396"/>
          <ac:spMkLst>
            <pc:docMk/>
            <pc:sldMk cId="3283911932" sldId="10601"/>
            <ac:spMk id="6" creationId="{149AB441-0F3B-222A-4E72-C0C3FD2318C7}"/>
          </ac:spMkLst>
        </pc:spChg>
        <pc:spChg chg="add del mod">
          <ac:chgData name="Henrik Brink" userId="7953ed3f-beb6-4656-bb6a-92fb089c89b0" providerId="ADAL" clId="{528C2046-E721-42E3-AFD7-E3B0CB1C57EA}" dt="2022-10-28T09:29:11.277" v="396"/>
          <ac:spMkLst>
            <pc:docMk/>
            <pc:sldMk cId="3283911932" sldId="10601"/>
            <ac:spMk id="7" creationId="{75DD0CD4-10AD-F733-C9BF-F736E56120CC}"/>
          </ac:spMkLst>
        </pc:spChg>
        <pc:spChg chg="add del mod">
          <ac:chgData name="Henrik Brink" userId="7953ed3f-beb6-4656-bb6a-92fb089c89b0" providerId="ADAL" clId="{528C2046-E721-42E3-AFD7-E3B0CB1C57EA}" dt="2022-10-28T09:29:11.277" v="396"/>
          <ac:spMkLst>
            <pc:docMk/>
            <pc:sldMk cId="3283911932" sldId="10601"/>
            <ac:spMk id="8" creationId="{94627839-1871-63C3-836F-1EC7F03FF3FA}"/>
          </ac:spMkLst>
        </pc:spChg>
        <pc:spChg chg="add del mod">
          <ac:chgData name="Henrik Brink" userId="7953ed3f-beb6-4656-bb6a-92fb089c89b0" providerId="ADAL" clId="{528C2046-E721-42E3-AFD7-E3B0CB1C57EA}" dt="2022-10-28T09:29:11.277" v="396"/>
          <ac:spMkLst>
            <pc:docMk/>
            <pc:sldMk cId="3283911932" sldId="10601"/>
            <ac:spMk id="9" creationId="{D76F31F7-67F6-AE12-2D42-AC3317B7CD06}"/>
          </ac:spMkLst>
        </pc:spChg>
        <pc:spChg chg="add del mod">
          <ac:chgData name="Henrik Brink" userId="7953ed3f-beb6-4656-bb6a-92fb089c89b0" providerId="ADAL" clId="{528C2046-E721-42E3-AFD7-E3B0CB1C57EA}" dt="2022-10-28T09:29:11.277" v="396"/>
          <ac:spMkLst>
            <pc:docMk/>
            <pc:sldMk cId="3283911932" sldId="10601"/>
            <ac:spMk id="10" creationId="{8E62EB22-FBB6-9614-7121-C281B9371272}"/>
          </ac:spMkLst>
        </pc:spChg>
        <pc:spChg chg="add del mod">
          <ac:chgData name="Henrik Brink" userId="7953ed3f-beb6-4656-bb6a-92fb089c89b0" providerId="ADAL" clId="{528C2046-E721-42E3-AFD7-E3B0CB1C57EA}" dt="2022-10-28T09:29:11.277" v="396"/>
          <ac:spMkLst>
            <pc:docMk/>
            <pc:sldMk cId="3283911932" sldId="10601"/>
            <ac:spMk id="11" creationId="{1C94DB85-A1E5-CB2C-E32B-2E78D53C7C5E}"/>
          </ac:spMkLst>
        </pc:spChg>
        <pc:spChg chg="add del mod">
          <ac:chgData name="Henrik Brink" userId="7953ed3f-beb6-4656-bb6a-92fb089c89b0" providerId="ADAL" clId="{528C2046-E721-42E3-AFD7-E3B0CB1C57EA}" dt="2022-10-28T09:29:11.277" v="396"/>
          <ac:spMkLst>
            <pc:docMk/>
            <pc:sldMk cId="3283911932" sldId="10601"/>
            <ac:spMk id="12" creationId="{482B0515-1EBA-449C-BB3C-FC13994E9239}"/>
          </ac:spMkLst>
        </pc:spChg>
        <pc:spChg chg="add del mod">
          <ac:chgData name="Henrik Brink" userId="7953ed3f-beb6-4656-bb6a-92fb089c89b0" providerId="ADAL" clId="{528C2046-E721-42E3-AFD7-E3B0CB1C57EA}" dt="2022-10-28T09:29:11.277" v="396"/>
          <ac:spMkLst>
            <pc:docMk/>
            <pc:sldMk cId="3283911932" sldId="10601"/>
            <ac:spMk id="13" creationId="{7BA5C038-F426-67C4-7E6A-F7DE0F3E2BB5}"/>
          </ac:spMkLst>
        </pc:spChg>
        <pc:spChg chg="add del mod ord">
          <ac:chgData name="Henrik Brink" userId="7953ed3f-beb6-4656-bb6a-92fb089c89b0" providerId="ADAL" clId="{528C2046-E721-42E3-AFD7-E3B0CB1C57EA}" dt="2022-10-28T09:29:54.434" v="399" actId="478"/>
          <ac:spMkLst>
            <pc:docMk/>
            <pc:sldMk cId="3283911932" sldId="10601"/>
            <ac:spMk id="14" creationId="{66345AA2-58AA-7FAF-600D-E86EBC1D6319}"/>
          </ac:spMkLst>
        </pc:spChg>
        <pc:spChg chg="add del mod ord">
          <ac:chgData name="Henrik Brink" userId="7953ed3f-beb6-4656-bb6a-92fb089c89b0" providerId="ADAL" clId="{528C2046-E721-42E3-AFD7-E3B0CB1C57EA}" dt="2022-10-28T09:29:56.930" v="401" actId="478"/>
          <ac:spMkLst>
            <pc:docMk/>
            <pc:sldMk cId="3283911932" sldId="10601"/>
            <ac:spMk id="15" creationId="{72217848-62B7-BFA0-AC1D-CC2269640734}"/>
          </ac:spMkLst>
        </pc:spChg>
        <pc:picChg chg="add mod">
          <ac:chgData name="Henrik Brink" userId="7953ed3f-beb6-4656-bb6a-92fb089c89b0" providerId="ADAL" clId="{528C2046-E721-42E3-AFD7-E3B0CB1C57EA}" dt="2022-10-28T09:30:03.166" v="403" actId="1076"/>
          <ac:picMkLst>
            <pc:docMk/>
            <pc:sldMk cId="3283911932" sldId="10601"/>
            <ac:picMk id="17" creationId="{EA1B1901-1A68-B9B0-1D5E-B10480089CC7}"/>
          </ac:picMkLst>
        </pc:picChg>
      </pc:sldChg>
      <pc:sldMasterChg chg="delSldLayout">
        <pc:chgData name="Henrik Brink" userId="7953ed3f-beb6-4656-bb6a-92fb089c89b0" providerId="ADAL" clId="{528C2046-E721-42E3-AFD7-E3B0CB1C57EA}" dt="2022-09-23T12:08:31.652" v="150" actId="47"/>
        <pc:sldMasterMkLst>
          <pc:docMk/>
          <pc:sldMasterMk cId="3044538132" sldId="2147483648"/>
        </pc:sldMasterMkLst>
        <pc:sldLayoutChg chg="del">
          <pc:chgData name="Henrik Brink" userId="7953ed3f-beb6-4656-bb6a-92fb089c89b0" providerId="ADAL" clId="{528C2046-E721-42E3-AFD7-E3B0CB1C57EA}" dt="2022-09-23T12:08:31.652" v="150" actId="47"/>
          <pc:sldLayoutMkLst>
            <pc:docMk/>
            <pc:sldMasterMk cId="3044538132" sldId="2147483648"/>
            <pc:sldLayoutMk cId="3426410196" sldId="2147483727"/>
          </pc:sldLayoutMkLst>
        </pc:sldLayoutChg>
      </pc:sldMasterChg>
    </pc:docChg>
  </pc:docChgLst>
  <pc:docChgLst>
    <pc:chgData name="Magnus Enochsson" userId="S::magnus.enochsson@epicor.com::c3142fbb-fed2-4607-9d25-fe1fd2b54473" providerId="AD" clId="Web-{5FA08D0C-2A95-7C90-285D-59B7A2A073AB}"/>
    <pc:docChg chg="modSld">
      <pc:chgData name="Magnus Enochsson" userId="S::magnus.enochsson@epicor.com::c3142fbb-fed2-4607-9d25-fe1fd2b54473" providerId="AD" clId="Web-{5FA08D0C-2A95-7C90-285D-59B7A2A073AB}" dt="2022-09-23T13:04:03.851" v="3" actId="20577"/>
      <pc:docMkLst>
        <pc:docMk/>
      </pc:docMkLst>
      <pc:sldChg chg="modSp">
        <pc:chgData name="Magnus Enochsson" userId="S::magnus.enochsson@epicor.com::c3142fbb-fed2-4607-9d25-fe1fd2b54473" providerId="AD" clId="Web-{5FA08D0C-2A95-7C90-285D-59B7A2A073AB}" dt="2022-09-23T13:04:03.851" v="3" actId="20577"/>
        <pc:sldMkLst>
          <pc:docMk/>
          <pc:sldMk cId="1567527513" sldId="10593"/>
        </pc:sldMkLst>
        <pc:spChg chg="mod">
          <ac:chgData name="Magnus Enochsson" userId="S::magnus.enochsson@epicor.com::c3142fbb-fed2-4607-9d25-fe1fd2b54473" providerId="AD" clId="Web-{5FA08D0C-2A95-7C90-285D-59B7A2A073AB}" dt="2022-09-23T13:04:03.851" v="3" actId="20577"/>
          <ac:spMkLst>
            <pc:docMk/>
            <pc:sldMk cId="1567527513" sldId="10593"/>
            <ac:spMk id="2" creationId="{F639C7A1-75F7-4EE6-95E8-5ABDE3F4174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C9261B-A17D-4B10-951A-33C2C56FDBD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CCF210DA-C4F2-4588-8234-C82CABD4B476}">
      <dgm:prSet/>
      <dgm:spPr/>
      <dgm:t>
        <a:bodyPr/>
        <a:lstStyle/>
        <a:p>
          <a:r>
            <a:rPr lang="en-US"/>
            <a:t>Microsoft SQL Server Reporting Services (SSRS)</a:t>
          </a:r>
        </a:p>
      </dgm:t>
    </dgm:pt>
    <dgm:pt modelId="{AB1A3111-FB72-4A0F-9BFD-22BBFDDEA929}" type="parTrans" cxnId="{DAF19BE3-9D5E-4FBA-8888-13B80B82A149}">
      <dgm:prSet/>
      <dgm:spPr/>
      <dgm:t>
        <a:bodyPr/>
        <a:lstStyle/>
        <a:p>
          <a:endParaRPr lang="en-US"/>
        </a:p>
      </dgm:t>
    </dgm:pt>
    <dgm:pt modelId="{C09BE477-3AF2-48F8-83A3-38A6275F8136}" type="sibTrans" cxnId="{DAF19BE3-9D5E-4FBA-8888-13B80B82A149}">
      <dgm:prSet/>
      <dgm:spPr/>
      <dgm:t>
        <a:bodyPr/>
        <a:lstStyle/>
        <a:p>
          <a:endParaRPr lang="en-US"/>
        </a:p>
      </dgm:t>
    </dgm:pt>
    <dgm:pt modelId="{EF5B950F-CD3A-4472-9B05-AAD9254971A7}">
      <dgm:prSet/>
      <dgm:spPr/>
      <dgm:t>
        <a:bodyPr/>
        <a:lstStyle/>
        <a:p>
          <a:r>
            <a:rPr lang="en-US"/>
            <a:t>Available as:</a:t>
          </a:r>
        </a:p>
      </dgm:t>
    </dgm:pt>
    <dgm:pt modelId="{6C3E5256-7302-4DEF-B54E-8254F13D6613}" type="parTrans" cxnId="{D0EC0042-93A4-40BF-9B8D-A955EE7BF0F4}">
      <dgm:prSet/>
      <dgm:spPr/>
      <dgm:t>
        <a:bodyPr/>
        <a:lstStyle/>
        <a:p>
          <a:endParaRPr lang="en-US"/>
        </a:p>
      </dgm:t>
    </dgm:pt>
    <dgm:pt modelId="{95714290-12B7-4770-850E-75ADDAF5B4EF}" type="sibTrans" cxnId="{D0EC0042-93A4-40BF-9B8D-A955EE7BF0F4}">
      <dgm:prSet/>
      <dgm:spPr/>
      <dgm:t>
        <a:bodyPr/>
        <a:lstStyle/>
        <a:p>
          <a:endParaRPr lang="en-US"/>
        </a:p>
      </dgm:t>
    </dgm:pt>
    <dgm:pt modelId="{2A2DAC35-06A2-4EE2-9C58-4B77058C1128}">
      <dgm:prSet/>
      <dgm:spPr/>
      <dgm:t>
        <a:bodyPr/>
        <a:lstStyle/>
        <a:p>
          <a:r>
            <a:rPr lang="en-US"/>
            <a:t>iScala back-office</a:t>
          </a:r>
        </a:p>
      </dgm:t>
    </dgm:pt>
    <dgm:pt modelId="{D65CC97A-E3BA-4E2E-A35B-D58B73A1ED80}" type="parTrans" cxnId="{6D3F1190-EC7A-46FA-9808-8C0642F52E74}">
      <dgm:prSet/>
      <dgm:spPr/>
      <dgm:t>
        <a:bodyPr/>
        <a:lstStyle/>
        <a:p>
          <a:endParaRPr lang="en-US"/>
        </a:p>
      </dgm:t>
    </dgm:pt>
    <dgm:pt modelId="{817EDCAF-F534-4772-9C58-6841FCD4162E}" type="sibTrans" cxnId="{6D3F1190-EC7A-46FA-9808-8C0642F52E74}">
      <dgm:prSet/>
      <dgm:spPr/>
      <dgm:t>
        <a:bodyPr/>
        <a:lstStyle/>
        <a:p>
          <a:endParaRPr lang="en-US"/>
        </a:p>
      </dgm:t>
    </dgm:pt>
    <dgm:pt modelId="{14D40184-3CAD-4C46-A748-80754F4449E6}">
      <dgm:prSet/>
      <dgm:spPr/>
      <dgm:t>
        <a:bodyPr/>
        <a:lstStyle/>
        <a:p>
          <a:r>
            <a:rPr lang="en-US"/>
            <a:t>Summary messages for customers:</a:t>
          </a:r>
        </a:p>
      </dgm:t>
    </dgm:pt>
    <dgm:pt modelId="{770249EB-6696-4614-8FDF-5DF0FAF0A625}" type="parTrans" cxnId="{A5E18376-8A36-4250-B660-3EE7C210C48C}">
      <dgm:prSet/>
      <dgm:spPr/>
      <dgm:t>
        <a:bodyPr/>
        <a:lstStyle/>
        <a:p>
          <a:endParaRPr lang="en-US"/>
        </a:p>
      </dgm:t>
    </dgm:pt>
    <dgm:pt modelId="{37D83385-50E6-4321-86B1-B143C1D87B65}" type="sibTrans" cxnId="{A5E18376-8A36-4250-B660-3EE7C210C48C}">
      <dgm:prSet/>
      <dgm:spPr/>
      <dgm:t>
        <a:bodyPr/>
        <a:lstStyle/>
        <a:p>
          <a:endParaRPr lang="en-US"/>
        </a:p>
      </dgm:t>
    </dgm:pt>
    <dgm:pt modelId="{0288D250-3EE2-4A80-A493-B877132F92F8}">
      <dgm:prSet/>
      <dgm:spPr/>
      <dgm:t>
        <a:bodyPr/>
        <a:lstStyle/>
        <a:p>
          <a:r>
            <a:rPr lang="en-US"/>
            <a:t>Clear, modern, user-friendly and comprehensive (different modules)</a:t>
          </a:r>
        </a:p>
      </dgm:t>
    </dgm:pt>
    <dgm:pt modelId="{B06A31E3-6392-4E1E-B7D7-928F8D5F5629}" type="parTrans" cxnId="{AA386CC6-4168-431D-BA0F-63B112B28B4C}">
      <dgm:prSet/>
      <dgm:spPr/>
      <dgm:t>
        <a:bodyPr/>
        <a:lstStyle/>
        <a:p>
          <a:endParaRPr lang="en-US"/>
        </a:p>
      </dgm:t>
    </dgm:pt>
    <dgm:pt modelId="{5570E675-E31C-4E83-836D-5D19146229BA}" type="sibTrans" cxnId="{AA386CC6-4168-431D-BA0F-63B112B28B4C}">
      <dgm:prSet/>
      <dgm:spPr/>
      <dgm:t>
        <a:bodyPr/>
        <a:lstStyle/>
        <a:p>
          <a:endParaRPr lang="en-US"/>
        </a:p>
      </dgm:t>
    </dgm:pt>
    <dgm:pt modelId="{03C5C713-C404-4946-B57C-CE1EF26472D8}">
      <dgm:prSet/>
      <dgm:spPr/>
      <dgm:t>
        <a:bodyPr/>
        <a:lstStyle/>
        <a:p>
          <a:r>
            <a:rPr lang="en-US"/>
            <a:t>Covers main operations (see later), offering detail and drill-down</a:t>
          </a:r>
        </a:p>
      </dgm:t>
    </dgm:pt>
    <dgm:pt modelId="{B18BDDB5-31FA-4788-88A1-AAB6B9A00989}" type="parTrans" cxnId="{35F633C4-2E2B-4FDF-B5C3-F091AF1494CA}">
      <dgm:prSet/>
      <dgm:spPr/>
      <dgm:t>
        <a:bodyPr/>
        <a:lstStyle/>
        <a:p>
          <a:endParaRPr lang="en-US"/>
        </a:p>
      </dgm:t>
    </dgm:pt>
    <dgm:pt modelId="{88C8CDA0-972D-4F03-AB4B-91B7546BB0A7}" type="sibTrans" cxnId="{35F633C4-2E2B-4FDF-B5C3-F091AF1494CA}">
      <dgm:prSet/>
      <dgm:spPr/>
      <dgm:t>
        <a:bodyPr/>
        <a:lstStyle/>
        <a:p>
          <a:endParaRPr lang="en-US"/>
        </a:p>
      </dgm:t>
    </dgm:pt>
    <dgm:pt modelId="{4E5AE0EC-3367-4396-9FF3-1201E0CE5CF9}">
      <dgm:prSet/>
      <dgm:spPr/>
      <dgm:t>
        <a:bodyPr/>
        <a:lstStyle/>
        <a:p>
          <a:r>
            <a:rPr lang="en-US"/>
            <a:t>Screen view, and save/export to Excel, CSV, PDF etc.</a:t>
          </a:r>
        </a:p>
      </dgm:t>
    </dgm:pt>
    <dgm:pt modelId="{673A08E4-AC04-4B2E-AF3E-C30E2815AD8B}" type="parTrans" cxnId="{5CB2E613-9CA4-42AD-BEB2-449A02209D02}">
      <dgm:prSet/>
      <dgm:spPr/>
      <dgm:t>
        <a:bodyPr/>
        <a:lstStyle/>
        <a:p>
          <a:endParaRPr lang="en-US"/>
        </a:p>
      </dgm:t>
    </dgm:pt>
    <dgm:pt modelId="{87607535-34FF-45C0-A208-C942AB3032CB}" type="sibTrans" cxnId="{5CB2E613-9CA4-42AD-BEB2-449A02209D02}">
      <dgm:prSet/>
      <dgm:spPr/>
      <dgm:t>
        <a:bodyPr/>
        <a:lstStyle/>
        <a:p>
          <a:endParaRPr lang="en-US"/>
        </a:p>
      </dgm:t>
    </dgm:pt>
    <dgm:pt modelId="{9C9B7C7E-1FEA-4263-9822-C46E5DE54A77}">
      <dgm:prSet/>
      <dgm:spPr/>
      <dgm:t>
        <a:bodyPr/>
        <a:lstStyle/>
        <a:p>
          <a:r>
            <a:rPr lang="en-US"/>
            <a:t>Flexible and customizable (and creation new reports)</a:t>
          </a:r>
        </a:p>
      </dgm:t>
    </dgm:pt>
    <dgm:pt modelId="{2FB36A7B-2889-478D-8947-4BFA26AD71BB}" type="parTrans" cxnId="{5A7B782F-7C95-4DBA-850D-76B63BB2F9EF}">
      <dgm:prSet/>
      <dgm:spPr/>
      <dgm:t>
        <a:bodyPr/>
        <a:lstStyle/>
        <a:p>
          <a:endParaRPr lang="en-US"/>
        </a:p>
      </dgm:t>
    </dgm:pt>
    <dgm:pt modelId="{1B166643-2145-4F3D-9AB3-09690CB28927}" type="sibTrans" cxnId="{5A7B782F-7C95-4DBA-850D-76B63BB2F9EF}">
      <dgm:prSet/>
      <dgm:spPr/>
      <dgm:t>
        <a:bodyPr/>
        <a:lstStyle/>
        <a:p>
          <a:endParaRPr lang="en-US"/>
        </a:p>
      </dgm:t>
    </dgm:pt>
    <dgm:pt modelId="{99C2E8EA-1F22-403D-9346-185FA1B71653}">
      <dgm:prSet/>
      <dgm:spPr/>
      <dgm:t>
        <a:bodyPr/>
        <a:lstStyle/>
        <a:p>
          <a:r>
            <a:rPr lang="en-US"/>
            <a:t>SSRS; de-facto reporting model (in future, migrating from DDF/Crystal)</a:t>
          </a:r>
        </a:p>
      </dgm:t>
    </dgm:pt>
    <dgm:pt modelId="{FEF7272E-84DE-4856-A159-DDE737ECECD0}" type="parTrans" cxnId="{0CAB5A94-EC97-47B1-A2AC-D7B0AEDCBB57}">
      <dgm:prSet/>
      <dgm:spPr/>
      <dgm:t>
        <a:bodyPr/>
        <a:lstStyle/>
        <a:p>
          <a:endParaRPr lang="en-US"/>
        </a:p>
      </dgm:t>
    </dgm:pt>
    <dgm:pt modelId="{189B5546-9971-4D66-AFA8-4782804B8706}" type="sibTrans" cxnId="{0CAB5A94-EC97-47B1-A2AC-D7B0AEDCBB57}">
      <dgm:prSet/>
      <dgm:spPr/>
      <dgm:t>
        <a:bodyPr/>
        <a:lstStyle/>
        <a:p>
          <a:endParaRPr lang="en-US"/>
        </a:p>
      </dgm:t>
    </dgm:pt>
    <dgm:pt modelId="{E82B0077-5FCC-4D22-9090-A758E5326FE6}">
      <dgm:prSet/>
      <dgm:spPr/>
      <dgm:t>
        <a:bodyPr/>
        <a:lstStyle/>
        <a:p>
          <a:r>
            <a:rPr lang="en-US"/>
            <a:t>Web-based, via and SSRS portal</a:t>
          </a:r>
        </a:p>
      </dgm:t>
    </dgm:pt>
    <dgm:pt modelId="{975B82DF-52CD-4D1A-B617-290D90C9A7B4}" type="parTrans" cxnId="{51B950B0-1FCD-4C9A-92B7-44C81FC0BFE7}">
      <dgm:prSet/>
      <dgm:spPr/>
      <dgm:t>
        <a:bodyPr/>
        <a:lstStyle/>
        <a:p>
          <a:endParaRPr lang="en-GB"/>
        </a:p>
      </dgm:t>
    </dgm:pt>
    <dgm:pt modelId="{941B88C0-04A1-4CE6-BCA8-391985E97512}" type="sibTrans" cxnId="{51B950B0-1FCD-4C9A-92B7-44C81FC0BFE7}">
      <dgm:prSet/>
      <dgm:spPr/>
      <dgm:t>
        <a:bodyPr/>
        <a:lstStyle/>
        <a:p>
          <a:endParaRPr lang="en-GB"/>
        </a:p>
      </dgm:t>
    </dgm:pt>
    <dgm:pt modelId="{FD019892-B8DF-4C31-81D1-DDF3F2DDECBD}" type="pres">
      <dgm:prSet presAssocID="{B2C9261B-A17D-4B10-951A-33C2C56FDBDF}" presName="linear" presStyleCnt="0">
        <dgm:presLayoutVars>
          <dgm:animLvl val="lvl"/>
          <dgm:resizeHandles val="exact"/>
        </dgm:presLayoutVars>
      </dgm:prSet>
      <dgm:spPr/>
    </dgm:pt>
    <dgm:pt modelId="{7BCEBF2C-4AB1-41A9-98F1-A4F221D555AE}" type="pres">
      <dgm:prSet presAssocID="{CCF210DA-C4F2-4588-8234-C82CABD4B476}" presName="parentText" presStyleLbl="node1" presStyleIdx="0" presStyleCnt="3" custLinFactY="-33641" custLinFactNeighborX="134" custLinFactNeighborY="-100000">
        <dgm:presLayoutVars>
          <dgm:chMax val="0"/>
          <dgm:bulletEnabled val="1"/>
        </dgm:presLayoutVars>
      </dgm:prSet>
      <dgm:spPr/>
    </dgm:pt>
    <dgm:pt modelId="{BEC608DC-4964-4864-BB9F-0D9C8F4E9F2C}" type="pres">
      <dgm:prSet presAssocID="{C09BE477-3AF2-48F8-83A3-38A6275F8136}" presName="spacer" presStyleCnt="0"/>
      <dgm:spPr/>
    </dgm:pt>
    <dgm:pt modelId="{8A595BDF-4BBA-4848-9F5C-4B9D835E1BA9}" type="pres">
      <dgm:prSet presAssocID="{EF5B950F-CD3A-4472-9B05-AAD9254971A7}" presName="parentText" presStyleLbl="node1" presStyleIdx="1" presStyleCnt="3">
        <dgm:presLayoutVars>
          <dgm:chMax val="0"/>
          <dgm:bulletEnabled val="1"/>
        </dgm:presLayoutVars>
      </dgm:prSet>
      <dgm:spPr/>
    </dgm:pt>
    <dgm:pt modelId="{8C6F00BB-D177-4D13-84D8-F1F6A910DF0F}" type="pres">
      <dgm:prSet presAssocID="{EF5B950F-CD3A-4472-9B05-AAD9254971A7}" presName="childText" presStyleLbl="revTx" presStyleIdx="0" presStyleCnt="2">
        <dgm:presLayoutVars>
          <dgm:bulletEnabled val="1"/>
        </dgm:presLayoutVars>
      </dgm:prSet>
      <dgm:spPr/>
    </dgm:pt>
    <dgm:pt modelId="{E64BFE81-EC96-476B-8DAD-233770429C55}" type="pres">
      <dgm:prSet presAssocID="{14D40184-3CAD-4C46-A748-80754F4449E6}" presName="parentText" presStyleLbl="node1" presStyleIdx="2" presStyleCnt="3">
        <dgm:presLayoutVars>
          <dgm:chMax val="0"/>
          <dgm:bulletEnabled val="1"/>
        </dgm:presLayoutVars>
      </dgm:prSet>
      <dgm:spPr/>
    </dgm:pt>
    <dgm:pt modelId="{88F3E492-C0EF-42AB-9DDE-07E2E4A40320}" type="pres">
      <dgm:prSet presAssocID="{14D40184-3CAD-4C46-A748-80754F4449E6}" presName="childText" presStyleLbl="revTx" presStyleIdx="1" presStyleCnt="2">
        <dgm:presLayoutVars>
          <dgm:bulletEnabled val="1"/>
        </dgm:presLayoutVars>
      </dgm:prSet>
      <dgm:spPr/>
    </dgm:pt>
  </dgm:ptLst>
  <dgm:cxnLst>
    <dgm:cxn modelId="{5CB2E613-9CA4-42AD-BEB2-449A02209D02}" srcId="{14D40184-3CAD-4C46-A748-80754F4449E6}" destId="{4E5AE0EC-3367-4396-9FF3-1201E0CE5CF9}" srcOrd="2" destOrd="0" parTransId="{673A08E4-AC04-4B2E-AF3E-C30E2815AD8B}" sibTransId="{87607535-34FF-45C0-A208-C942AB3032CB}"/>
    <dgm:cxn modelId="{42651B19-76AB-4484-B0E3-E16AE907A879}" type="presOf" srcId="{CCF210DA-C4F2-4588-8234-C82CABD4B476}" destId="{7BCEBF2C-4AB1-41A9-98F1-A4F221D555AE}" srcOrd="0" destOrd="0" presId="urn:microsoft.com/office/officeart/2005/8/layout/vList2"/>
    <dgm:cxn modelId="{38961C1C-0E18-4F69-B033-E889D2B622C5}" type="presOf" srcId="{0288D250-3EE2-4A80-A493-B877132F92F8}" destId="{88F3E492-C0EF-42AB-9DDE-07E2E4A40320}" srcOrd="0" destOrd="0" presId="urn:microsoft.com/office/officeart/2005/8/layout/vList2"/>
    <dgm:cxn modelId="{5A7B782F-7C95-4DBA-850D-76B63BB2F9EF}" srcId="{14D40184-3CAD-4C46-A748-80754F4449E6}" destId="{9C9B7C7E-1FEA-4263-9822-C46E5DE54A77}" srcOrd="3" destOrd="0" parTransId="{2FB36A7B-2889-478D-8947-4BFA26AD71BB}" sibTransId="{1B166643-2145-4F3D-9AB3-09690CB28927}"/>
    <dgm:cxn modelId="{784F6740-0B8B-49D4-9A54-1840ED600A6E}" type="presOf" srcId="{9C9B7C7E-1FEA-4263-9822-C46E5DE54A77}" destId="{88F3E492-C0EF-42AB-9DDE-07E2E4A40320}" srcOrd="0" destOrd="3" presId="urn:microsoft.com/office/officeart/2005/8/layout/vList2"/>
    <dgm:cxn modelId="{3C90E45C-BA39-4354-86BC-4DEB8BD17B2A}" type="presOf" srcId="{4E5AE0EC-3367-4396-9FF3-1201E0CE5CF9}" destId="{88F3E492-C0EF-42AB-9DDE-07E2E4A40320}" srcOrd="0" destOrd="2" presId="urn:microsoft.com/office/officeart/2005/8/layout/vList2"/>
    <dgm:cxn modelId="{73DA665D-A121-45F1-95CF-E8C55F36C938}" type="presOf" srcId="{03C5C713-C404-4946-B57C-CE1EF26472D8}" destId="{88F3E492-C0EF-42AB-9DDE-07E2E4A40320}" srcOrd="0" destOrd="1" presId="urn:microsoft.com/office/officeart/2005/8/layout/vList2"/>
    <dgm:cxn modelId="{D0EC0042-93A4-40BF-9B8D-A955EE7BF0F4}" srcId="{B2C9261B-A17D-4B10-951A-33C2C56FDBDF}" destId="{EF5B950F-CD3A-4472-9B05-AAD9254971A7}" srcOrd="1" destOrd="0" parTransId="{6C3E5256-7302-4DEF-B54E-8254F13D6613}" sibTransId="{95714290-12B7-4770-850E-75ADDAF5B4EF}"/>
    <dgm:cxn modelId="{3BD7264F-E355-41CF-9045-E14129EBEBB7}" type="presOf" srcId="{B2C9261B-A17D-4B10-951A-33C2C56FDBDF}" destId="{FD019892-B8DF-4C31-81D1-DDF3F2DDECBD}" srcOrd="0" destOrd="0" presId="urn:microsoft.com/office/officeart/2005/8/layout/vList2"/>
    <dgm:cxn modelId="{5E76AF55-2FF6-4E58-886D-BE796EA8A0CD}" type="presOf" srcId="{14D40184-3CAD-4C46-A748-80754F4449E6}" destId="{E64BFE81-EC96-476B-8DAD-233770429C55}" srcOrd="0" destOrd="0" presId="urn:microsoft.com/office/officeart/2005/8/layout/vList2"/>
    <dgm:cxn modelId="{A5E18376-8A36-4250-B660-3EE7C210C48C}" srcId="{B2C9261B-A17D-4B10-951A-33C2C56FDBDF}" destId="{14D40184-3CAD-4C46-A748-80754F4449E6}" srcOrd="2" destOrd="0" parTransId="{770249EB-6696-4614-8FDF-5DF0FAF0A625}" sibTransId="{37D83385-50E6-4321-86B1-B143C1D87B65}"/>
    <dgm:cxn modelId="{6D3F1190-EC7A-46FA-9808-8C0642F52E74}" srcId="{EF5B950F-CD3A-4472-9B05-AAD9254971A7}" destId="{2A2DAC35-06A2-4EE2-9C58-4B77058C1128}" srcOrd="0" destOrd="0" parTransId="{D65CC97A-E3BA-4E2E-A35B-D58B73A1ED80}" sibTransId="{817EDCAF-F534-4772-9C58-6841FCD4162E}"/>
    <dgm:cxn modelId="{0CAB5A94-EC97-47B1-A2AC-D7B0AEDCBB57}" srcId="{14D40184-3CAD-4C46-A748-80754F4449E6}" destId="{99C2E8EA-1F22-403D-9346-185FA1B71653}" srcOrd="4" destOrd="0" parTransId="{FEF7272E-84DE-4856-A159-DDE737ECECD0}" sibTransId="{189B5546-9971-4D66-AFA8-4782804B8706}"/>
    <dgm:cxn modelId="{EE6AEAA2-CE65-4C1A-896C-B023F5E5095C}" type="presOf" srcId="{E82B0077-5FCC-4D22-9090-A758E5326FE6}" destId="{8C6F00BB-D177-4D13-84D8-F1F6A910DF0F}" srcOrd="0" destOrd="1" presId="urn:microsoft.com/office/officeart/2005/8/layout/vList2"/>
    <dgm:cxn modelId="{4A6707A3-11FF-4EDC-AEF2-C4B1938CF03D}" type="presOf" srcId="{2A2DAC35-06A2-4EE2-9C58-4B77058C1128}" destId="{8C6F00BB-D177-4D13-84D8-F1F6A910DF0F}" srcOrd="0" destOrd="0" presId="urn:microsoft.com/office/officeart/2005/8/layout/vList2"/>
    <dgm:cxn modelId="{51B950B0-1FCD-4C9A-92B7-44C81FC0BFE7}" srcId="{EF5B950F-CD3A-4472-9B05-AAD9254971A7}" destId="{E82B0077-5FCC-4D22-9090-A758E5326FE6}" srcOrd="1" destOrd="0" parTransId="{975B82DF-52CD-4D1A-B617-290D90C9A7B4}" sibTransId="{941B88C0-04A1-4CE6-BCA8-391985E97512}"/>
    <dgm:cxn modelId="{35F633C4-2E2B-4FDF-B5C3-F091AF1494CA}" srcId="{14D40184-3CAD-4C46-A748-80754F4449E6}" destId="{03C5C713-C404-4946-B57C-CE1EF26472D8}" srcOrd="1" destOrd="0" parTransId="{B18BDDB5-31FA-4788-88A1-AAB6B9A00989}" sibTransId="{88C8CDA0-972D-4F03-AB4B-91B7546BB0A7}"/>
    <dgm:cxn modelId="{AA386CC6-4168-431D-BA0F-63B112B28B4C}" srcId="{14D40184-3CAD-4C46-A748-80754F4449E6}" destId="{0288D250-3EE2-4A80-A493-B877132F92F8}" srcOrd="0" destOrd="0" parTransId="{B06A31E3-6392-4E1E-B7D7-928F8D5F5629}" sibTransId="{5570E675-E31C-4E83-836D-5D19146229BA}"/>
    <dgm:cxn modelId="{FF23F8DF-623F-4F09-9DA0-0ABFC988F98E}" type="presOf" srcId="{99C2E8EA-1F22-403D-9346-185FA1B71653}" destId="{88F3E492-C0EF-42AB-9DDE-07E2E4A40320}" srcOrd="0" destOrd="4" presId="urn:microsoft.com/office/officeart/2005/8/layout/vList2"/>
    <dgm:cxn modelId="{DAF19BE3-9D5E-4FBA-8888-13B80B82A149}" srcId="{B2C9261B-A17D-4B10-951A-33C2C56FDBDF}" destId="{CCF210DA-C4F2-4588-8234-C82CABD4B476}" srcOrd="0" destOrd="0" parTransId="{AB1A3111-FB72-4A0F-9BFD-22BBFDDEA929}" sibTransId="{C09BE477-3AF2-48F8-83A3-38A6275F8136}"/>
    <dgm:cxn modelId="{7CD8A5FF-41F6-4346-BAB2-0575F5AB181B}" type="presOf" srcId="{EF5B950F-CD3A-4472-9B05-AAD9254971A7}" destId="{8A595BDF-4BBA-4848-9F5C-4B9D835E1BA9}" srcOrd="0" destOrd="0" presId="urn:microsoft.com/office/officeart/2005/8/layout/vList2"/>
    <dgm:cxn modelId="{4D3056E4-2343-42FA-A7A5-2DD7DBFAB06A}" type="presParOf" srcId="{FD019892-B8DF-4C31-81D1-DDF3F2DDECBD}" destId="{7BCEBF2C-4AB1-41A9-98F1-A4F221D555AE}" srcOrd="0" destOrd="0" presId="urn:microsoft.com/office/officeart/2005/8/layout/vList2"/>
    <dgm:cxn modelId="{5448712A-27A1-4B4A-9232-DA58097440E0}" type="presParOf" srcId="{FD019892-B8DF-4C31-81D1-DDF3F2DDECBD}" destId="{BEC608DC-4964-4864-BB9F-0D9C8F4E9F2C}" srcOrd="1" destOrd="0" presId="urn:microsoft.com/office/officeart/2005/8/layout/vList2"/>
    <dgm:cxn modelId="{8F32013A-BEE4-4754-AAE1-A75610F33355}" type="presParOf" srcId="{FD019892-B8DF-4C31-81D1-DDF3F2DDECBD}" destId="{8A595BDF-4BBA-4848-9F5C-4B9D835E1BA9}" srcOrd="2" destOrd="0" presId="urn:microsoft.com/office/officeart/2005/8/layout/vList2"/>
    <dgm:cxn modelId="{8AF4B9D0-045F-43F9-8737-B5125B9E274E}" type="presParOf" srcId="{FD019892-B8DF-4C31-81D1-DDF3F2DDECBD}" destId="{8C6F00BB-D177-4D13-84D8-F1F6A910DF0F}" srcOrd="3" destOrd="0" presId="urn:microsoft.com/office/officeart/2005/8/layout/vList2"/>
    <dgm:cxn modelId="{D45B2DC9-A364-47CB-B392-7489FD4273D5}" type="presParOf" srcId="{FD019892-B8DF-4C31-81D1-DDF3F2DDECBD}" destId="{E64BFE81-EC96-476B-8DAD-233770429C55}" srcOrd="4" destOrd="0" presId="urn:microsoft.com/office/officeart/2005/8/layout/vList2"/>
    <dgm:cxn modelId="{0E63E3AC-D01D-422C-908F-407C1ED42213}" type="presParOf" srcId="{FD019892-B8DF-4C31-81D1-DDF3F2DDECBD}" destId="{88F3E492-C0EF-42AB-9DDE-07E2E4A4032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EBF2C-4AB1-41A9-98F1-A4F221D555AE}">
      <dsp:nvSpPr>
        <dsp:cNvPr id="0" name=""/>
        <dsp:cNvSpPr/>
      </dsp:nvSpPr>
      <dsp:spPr>
        <a:xfrm>
          <a:off x="0" y="80106"/>
          <a:ext cx="6775764" cy="5405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Microsoft SQL Server Reporting Services (SSRS)</a:t>
          </a:r>
        </a:p>
      </dsp:txBody>
      <dsp:txXfrm>
        <a:off x="26387" y="106493"/>
        <a:ext cx="6722990" cy="487766"/>
      </dsp:txXfrm>
    </dsp:sp>
    <dsp:sp modelId="{8A595BDF-4BBA-4848-9F5C-4B9D835E1BA9}">
      <dsp:nvSpPr>
        <dsp:cNvPr id="0" name=""/>
        <dsp:cNvSpPr/>
      </dsp:nvSpPr>
      <dsp:spPr>
        <a:xfrm>
          <a:off x="0" y="929209"/>
          <a:ext cx="6775764" cy="5405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Available as:</a:t>
          </a:r>
        </a:p>
      </dsp:txBody>
      <dsp:txXfrm>
        <a:off x="26387" y="955596"/>
        <a:ext cx="6722990" cy="487766"/>
      </dsp:txXfrm>
    </dsp:sp>
    <dsp:sp modelId="{8C6F00BB-D177-4D13-84D8-F1F6A910DF0F}">
      <dsp:nvSpPr>
        <dsp:cNvPr id="0" name=""/>
        <dsp:cNvSpPr/>
      </dsp:nvSpPr>
      <dsp:spPr>
        <a:xfrm>
          <a:off x="0" y="1469749"/>
          <a:ext cx="6775764" cy="603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13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iScala back-office</a:t>
          </a:r>
        </a:p>
        <a:p>
          <a:pPr marL="171450" lvl="1" indent="-171450" algn="l" defTabSz="755650">
            <a:lnSpc>
              <a:spcPct val="90000"/>
            </a:lnSpc>
            <a:spcBef>
              <a:spcPct val="0"/>
            </a:spcBef>
            <a:spcAft>
              <a:spcPct val="20000"/>
            </a:spcAft>
            <a:buChar char="•"/>
          </a:pPr>
          <a:r>
            <a:rPr lang="en-US" sz="1700" kern="1200"/>
            <a:t>Web-based, via and SSRS portal</a:t>
          </a:r>
        </a:p>
      </dsp:txBody>
      <dsp:txXfrm>
        <a:off x="0" y="1469749"/>
        <a:ext cx="6775764" cy="603405"/>
      </dsp:txXfrm>
    </dsp:sp>
    <dsp:sp modelId="{E64BFE81-EC96-476B-8DAD-233770429C55}">
      <dsp:nvSpPr>
        <dsp:cNvPr id="0" name=""/>
        <dsp:cNvSpPr/>
      </dsp:nvSpPr>
      <dsp:spPr>
        <a:xfrm>
          <a:off x="0" y="2073155"/>
          <a:ext cx="6775764" cy="5405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Summary messages for customers:</a:t>
          </a:r>
        </a:p>
      </dsp:txBody>
      <dsp:txXfrm>
        <a:off x="26387" y="2099542"/>
        <a:ext cx="6722990" cy="487766"/>
      </dsp:txXfrm>
    </dsp:sp>
    <dsp:sp modelId="{88F3E492-C0EF-42AB-9DDE-07E2E4A40320}">
      <dsp:nvSpPr>
        <dsp:cNvPr id="0" name=""/>
        <dsp:cNvSpPr/>
      </dsp:nvSpPr>
      <dsp:spPr>
        <a:xfrm>
          <a:off x="0" y="2613695"/>
          <a:ext cx="6775764" cy="150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13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Clear, modern, user-friendly and comprehensive (different modules)</a:t>
          </a:r>
        </a:p>
        <a:p>
          <a:pPr marL="171450" lvl="1" indent="-171450" algn="l" defTabSz="755650">
            <a:lnSpc>
              <a:spcPct val="90000"/>
            </a:lnSpc>
            <a:spcBef>
              <a:spcPct val="0"/>
            </a:spcBef>
            <a:spcAft>
              <a:spcPct val="20000"/>
            </a:spcAft>
            <a:buChar char="•"/>
          </a:pPr>
          <a:r>
            <a:rPr lang="en-US" sz="1700" kern="1200"/>
            <a:t>Covers main operations (see later), offering detail and drill-down</a:t>
          </a:r>
        </a:p>
        <a:p>
          <a:pPr marL="171450" lvl="1" indent="-171450" algn="l" defTabSz="755650">
            <a:lnSpc>
              <a:spcPct val="90000"/>
            </a:lnSpc>
            <a:spcBef>
              <a:spcPct val="0"/>
            </a:spcBef>
            <a:spcAft>
              <a:spcPct val="20000"/>
            </a:spcAft>
            <a:buChar char="•"/>
          </a:pPr>
          <a:r>
            <a:rPr lang="en-US" sz="1700" kern="1200"/>
            <a:t>Screen view, and save/export to Excel, CSV, PDF etc.</a:t>
          </a:r>
        </a:p>
        <a:p>
          <a:pPr marL="171450" lvl="1" indent="-171450" algn="l" defTabSz="755650">
            <a:lnSpc>
              <a:spcPct val="90000"/>
            </a:lnSpc>
            <a:spcBef>
              <a:spcPct val="0"/>
            </a:spcBef>
            <a:spcAft>
              <a:spcPct val="20000"/>
            </a:spcAft>
            <a:buChar char="•"/>
          </a:pPr>
          <a:r>
            <a:rPr lang="en-US" sz="1700" kern="1200"/>
            <a:t>Flexible and customizable (and creation new reports)</a:t>
          </a:r>
        </a:p>
        <a:p>
          <a:pPr marL="171450" lvl="1" indent="-171450" algn="l" defTabSz="755650">
            <a:lnSpc>
              <a:spcPct val="90000"/>
            </a:lnSpc>
            <a:spcBef>
              <a:spcPct val="0"/>
            </a:spcBef>
            <a:spcAft>
              <a:spcPct val="20000"/>
            </a:spcAft>
            <a:buChar char="•"/>
          </a:pPr>
          <a:r>
            <a:rPr lang="en-US" sz="1700" kern="1200"/>
            <a:t>SSRS; de-facto reporting model (in future, migrating from DDF/Crystal)</a:t>
          </a:r>
        </a:p>
      </dsp:txBody>
      <dsp:txXfrm>
        <a:off x="0" y="2613695"/>
        <a:ext cx="6775764" cy="15028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41:26.631"/>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13:23.834"/>
    </inkml:context>
    <inkml:brush xml:id="br0">
      <inkml:brushProperty name="width" value="0.35" units="cm"/>
      <inkml:brushProperty name="height" value="0.35" units="cm"/>
      <inkml:brushProperty name="color" value="#FFFFFF"/>
    </inkml:brush>
  </inkml:definitions>
  <inkml:trace contextRef="#ctx0" brushRef="#br0">3206 83 24575,'-41'0'0,"-81"2"0,97 0 0,1 1 0,-48 12 0,40-8 0,0-1 0,-1-2 0,1-2 0,-63-2 0,61 0 0,17-1 0,-1-1 0,-28-7 0,2 0 0,-45-7 0,49 8 0,-1 1 0,-72-2 0,-553 9 0,647-1 0,-1-1 0,-23-5 0,21 3 0,-33-2 0,26 5 0,-1 1 0,-1-2 0,-44-8 0,44 6 0,-1 0 0,1 3 0,-47 2 0,45 0 0,0-1 0,-64-9 0,38 1 0,-1 3 0,-111 5 0,74 1 0,40-1 0,-11-1 0,-125 14 0,146-8-161,-93-1-1,101-5-880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13:41.032"/>
    </inkml:context>
    <inkml:brush xml:id="br0">
      <inkml:brushProperty name="width" value="0.35" units="cm"/>
      <inkml:brushProperty name="height" value="0.35" units="cm"/>
      <inkml:brushProperty name="color" value="#FFFFFF"/>
    </inkml:brush>
  </inkml:definitions>
  <inkml:trace contextRef="#ctx0" brushRef="#br0">264 399 24575,'1'-1'0,"-1"0"0,1 0 0,-1 0 0,1 0 0,-1 0 0,1 0 0,-1 1 0,1-1 0,0 0 0,0 0 0,-1 0 0,1 1 0,0-1 0,0 0 0,0 1 0,0-1 0,0 0 0,0 1 0,0-1 0,0 1 0,0 0 0,0-1 0,1 1 0,8-4 0,107-74 0,-86 54 0,2 2 0,0 1 0,58-25 0,-24 22 0,84-20 0,72-3 0,-5 1 0,-203 42 0,-1 0 0,24-12 0,-38 16 0,0 0 0,0 0 0,0 0 0,0 0 0,0 0 0,0 0 0,0 0 0,0 0 0,0 0 0,0 0 0,0 0 0,0 0 0,0 0 0,0 0 0,0 0 0,0 0 0,-1 0 0,1 0 0,0 0 0,0 0 0,0 0 0,0 0 0,0 0 0,0 0 0,0 0 0,0 0 0,0-1 0,0 1 0,0 0 0,0 0 0,0 0 0,0 0 0,0 0 0,0 0 0,0 0 0,0 0 0,0 0 0,0 0 0,0 0 0,0 0 0,-11 1 0,-17 5 0,-14 7 0,-220 65 0,-129 12 0,383-88 0,0 0 0,0 0 0,1 1 0,-1 0 0,-8 5 0,15-7 0,0-1 0,0 1 0,0 0 0,1-1 0,-1 1 0,0 0 0,0 0 0,0-1 0,1 1 0,-1 0 0,1 0 0,-1 0 0,0 0 0,1 0 0,0 0 0,-1 0 0,1 0 0,0 0 0,-1 1 0,1 0 0,0-1 0,1 0 0,-1 0 0,1 1 0,-1-1 0,1 0 0,-1 0 0,1 0 0,-1 0 0,1 1 0,0-1 0,0 0 0,0 0 0,-1 0 0,1-1 0,0 1 0,0 0 0,0 0 0,1 0 0,0 0 0,9 6 0,0-2 0,0 1 0,1-1 0,-1-1 0,1 0 0,19 4 0,-22-6 0,281 55 0,54 15 0,-336-70 0,-4-2 0,0 1 0,1 1 0,-1-1 0,0 0 0,0 1 0,0 0 0,0 0 0,0 0 0,0 1 0,-1-1 0,1 1 0,3 3 0,-6-5 0,-1 0 0,1 0 0,-1 0 0,0 0 0,1 0 0,-1 0 0,0 0 0,0 0 0,1 0 0,-1-1 0,0 1 0,0 0 0,0 0 0,0 0 0,0 0 0,0 0 0,-1 0 0,1 0 0,0 0 0,0 0 0,-1 0 0,1 0 0,-1 0 0,1 0 0,-1 1 0,-18 20 0,18-21 0,-26 23 0,-2-1 0,0-1 0,-1-2 0,-1-1 0,-40 18 0,42-23 0,-1-1 0,0-2 0,-1-1 0,0-2 0,-32 5 0,15-6 0,-1-3 0,-78-3 0,111-1 0,-15 0 0,25-2 0,14 0 0,25-7 0,38-17 0,6-2 0,333-89 0,-365 104 0,-31 7 0,-14 6 0,0-1 0,0 1 0,0 0 0,1 0 0,-1 0 0,0 0 0,0 0 0,0 0 0,0 0 0,0 0 0,0 0 0,0 0 0,0-1 0,1 1 0,-1 0 0,0 0 0,0 0 0,0 0 0,0 0 0,0 0 0,0-1 0,0 1 0,0 0 0,0 0 0,0 0 0,0 0 0,0 0 0,0-1 0,0 1 0,0 0 0,0 0 0,0 0 0,0 0 0,0 0 0,0 0 0,0-1 0,0 1 0,0 0 0,0 0 0,0 0 0,0 0 0,-1 0 0,-1-2 0,0 1 0,-1 0 0,0 0 0,1 0 0,-1 0 0,0 0 0,-4 0 0,-370-45 0,340 43 0,-687-16 0,718 19 0,0 1 0,0 0 0,1 0 0,-1 0 0,0 0 0,0 1 0,1 0 0,-1 0 0,1 1 0,-1-1 0,1 1 0,0 0 0,0 1 0,-5 3 0,8-5 0,0 0 0,0 0 0,0 0 0,1 1 0,-1-1 0,0 0 0,1 1 0,0-1 0,-1 1 0,1 0 0,0-1 0,0 1 0,1 0 0,-1-1 0,1 1 0,-1 0 0,1 0 0,0 0 0,0 0 0,0-1 0,0 1 0,0 0 0,1 0 0,0 0 0,-1 0 0,1-1 0,0 1 0,0 0 0,0-1 0,1 1 0,1 3 0,7 7 0,0-1 0,1 0 0,0 0 0,0-1 0,1 0 0,19 12 0,-9-8 0,1 0 0,0-2 0,0 0 0,1-2 0,1-1 0,0-1 0,39 9 0,-15-7 0,1-3 0,-1-2 0,56-1 0,-71-6 0,-1-2 0,1-2 0,-1-1 0,57-17 0,-10 2 0,38 1 0,-72 14 0,0 2 0,81 5 0,-47 1 0,254-14 0,57 2 0,-256 12 0,-134-2 0,0-1 0,-1 1 0,1 0 0,-1 0 0,1 0 0,-1 0 0,1 0 0,0 0 0,-1 0 0,1 0 0,-1 0 0,1 0 0,-1 0 0,1 0 0,-1 1 0,1-1 0,-1 0 0,1 0 0,-1 1 0,1-1 0,-1 0 0,1 0 0,-1 1 0,1-1 0,-1 1 0,1-1 0,-1 0 0,0 1 0,1 0 0,-1 0 0,0 0 0,-1 0 0,1 0 0,-1-1 0,1 1 0,-1 0 0,1 0 0,-1 0 0,0-1 0,1 1 0,-1 0 0,0-1 0,1 1 0,-1-1 0,-1 1 0,-37 22 0,3-8 0,1-1 0,-2-3 0,-42 9 0,78-20 0,-4 2 0,1-1 0,-1 1 0,1 0 0,-1 0 0,1 1 0,0-1 0,0 1 0,0 0 0,1 0 0,-1 0 0,1 0 0,-1 1 0,1 0 0,0-1 0,1 1 0,-1 0 0,1 0 0,-1 1 0,1-1 0,0 0 0,1 1 0,-1 0 0,-1 8 0,3-12 0,0 0 0,0 1 0,0-1 0,0 0 0,0 1 0,0-1 0,1 1 0,-1-1 0,0 0 0,1 1 0,-1-1 0,1 0 0,0 0 0,-1 0 0,1 1 0,0-1 0,0 0 0,-1 0 0,1 0 0,0 0 0,0 0 0,0 0 0,0 0 0,1-1 0,-1 1 0,0 0 0,0 0 0,0-1 0,1 1 0,-1-1 0,0 1 0,1-1 0,-1 0 0,0 1 0,1-1 0,2 0 0,5 1 0,0 0 0,0-1 0,0 0 0,11-2 0,-19 2 0,15-2 0,41-5 0,-52 6 0,-1 0 0,1 0 0,0-1 0,-1 0 0,1 1 0,-1-2 0,0 1 0,0 0 0,5-4 0,-8 5 0,0 0 0,0 0 0,0 0 0,0 0 0,0 0 0,-1 0 0,1 0 0,0 0 0,-1 0 0,1 0 0,-1-1 0,1 1 0,-1 0 0,1 0 0,-1-1 0,0 1 0,0 0 0,0 0 0,0-1 0,0 1 0,0 0 0,0-1 0,0 1 0,0 0 0,0-1 0,-1 1 0,1 0 0,0 0 0,-1 0 0,1-1 0,-1 1 0,0 0 0,1 0 0,-2-2 0,-3-3 0,0 0 0,-1 0 0,1 0 0,-10-7 0,11 9 0,-20-18-1365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13:43.207"/>
    </inkml:context>
    <inkml:brush xml:id="br0">
      <inkml:brushProperty name="width" value="0.35" units="cm"/>
      <inkml:brushProperty name="height" value="0.35" units="cm"/>
      <inkml:brushProperty name="color" value="#FFFFFF"/>
    </inkml:brush>
  </inkml:definitions>
  <inkml:trace contextRef="#ctx0" brushRef="#br0">0 95 24575,'5'-1'0,"0"0"0,-1-1 0,0 1 0,1-1 0,-1-1 0,0 1 0,0 0 0,0-1 0,5-4 0,1 0 0,-1 0 0,1 1 0,-1 0 0,1 1 0,0 0 0,0 1 0,1 0 0,-1 1 0,1 0 0,0 0 0,0 1 0,0 1 0,15-1 0,37-4 0,-50 3 0,0 1 0,1 1 0,-1 0 0,1 1 0,-1 1 0,17 2 0,77 27 0,-64-16 0,56 9 0,-45-13-1365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13:45.492"/>
    </inkml:context>
    <inkml:brush xml:id="br0">
      <inkml:brushProperty name="width" value="0.35" units="cm"/>
      <inkml:brushProperty name="height" value="0.35" units="cm"/>
      <inkml:brushProperty name="color" value="#FFFFFF"/>
    </inkml:brush>
  </inkml:definitions>
  <inkml:trace contextRef="#ctx0" brushRef="#br0">1 41 24575,'3'-2'0,"0"0"0,0 0 0,0 0 0,0 0 0,0 1 0,1-1 0,-1 1 0,0 0 0,1 0 0,-1 0 0,7 0 0,45-2 0,-28 3 0,81-8 0,94-4 0,-152 14 0,1 2 0,52 12 0,97 30 0,-37-14 0,-78-17 0,93 12 0,91 27 0,-174-38 3,-39-8-687,64 19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13:52.204"/>
    </inkml:context>
    <inkml:brush xml:id="br0">
      <inkml:brushProperty name="width" value="0.35" units="cm"/>
      <inkml:brushProperty name="height" value="0.35" units="cm"/>
      <inkml:brushProperty name="color" value="#FFFFFF"/>
    </inkml:brush>
  </inkml:definitions>
  <inkml:trace contextRef="#ctx0" brushRef="#br0">70 15 24575,'0'0'0,"0"-1"0,0 1 0,0-1 0,1 1 0,-1-1 0,0 1 0,1-1 0,-1 1 0,0 0 0,1-1 0,-1 1 0,1 0 0,-1-1 0,0 1 0,1 0 0,-1 0 0,1-1 0,-1 1 0,1 0 0,-1 0 0,1 0 0,-1-1 0,1 1 0,-1 0 0,1 0 0,-1 0 0,1 0 0,-1 0 0,1 0 0,0 0 0,1 0 0,23-3 0,1 0 0,39 3 0,-62 0 0,454 38-196,-285-19-433,-32-5 462,310 38 141,-399-45 532,93 1 0,-88-6-504,0 3-1,-1 2 1,72 19-1,-53-6-1,0 4 0,82 38 0,197 120 0,-256-126 0,-53-33 0,0-1 0,2-2 0,0-2 0,90 21 0,144 5 0,2-19 0,-236-22 0,336 22 0,-365-24 0,-4-1 0,0 1 0,1 0 0,-1 1 0,0 1 0,13 4 0,-25-7 0,-1 0 0,1 0 0,0 0 0,-1 1 0,1-1 0,0 0 0,-1 0 0,1 1 0,-1-1 0,1 1 0,0-1 0,-1 0 0,1 1 0,-1-1 0,1 1 0,-1 0 0,0-1 0,1 1 0,-1-1 0,1 1 0,-1 0 0,0-1 0,0 1 0,1 0 0,-1-1 0,0 1 0,0 0 0,0 1 0,0-1 0,-1 0 0,1 1 0,-1-1 0,1 0 0,-1 0 0,1 0 0,-1 1 0,0-1 0,0 0 0,0 0 0,1 0 0,-3 1 0,-8 9 0,-1-1 0,-1 0 0,0 0 0,0-1 0,-1-1 0,-25 11 0,-95 32 0,62-30 0,-1-3 0,-87 10 0,-152-6 0,224-24 0,1-3 0,1-5 0,-115-27 0,139 26 0,-1 2 0,-1 2 0,-82 4 0,-47-6 0,26 0 0,-818 8 0,482 2 0,344 9 0,-7 1 0,128-12 0,38 1 0,0 0 0,0 0 0,-1 0 0,1 0 0,0 0 0,-1 0 0,1 0 0,0 0 0,0 0 0,-1 0 0,1 0 0,0-1 0,-1 1 0,1 0 0,0 0 0,0 0 0,-1 0 0,1 0 0,0-1 0,0 1 0,0 0 0,-1 0 0,1 0 0,0-1 0,0 1 0,0 0 0,0 0 0,-1-1 0,1 1 0,0 0 0,0 0 0,0-1 0,0 1 0,0 0 0,0 0 0,0-1 0,0 1 0,0 0 0,0-1 0,0 1 0,0 0 0,0-1 0,0 1 0,0 0 0,0 0 0,0-1 0,0 1 0,0 0 0,0 0 0,0-1 0,0 1 0,1 0 0,-1 0 0,0-1 0,0 1 0,0 0 0,1 0 0,-1-1 0,0 1 0,0 0 0,0 0 0,1 0 0,-1 0 0,0-1 0,20-16 0,-16 13 0,29-21 0,0 1 0,53-27 0,80-28 0,-121 61 0,0 3 0,1 1 0,1 2 0,70-8 0,-31 12 0,139 4 0,-188 7 0,1 1 0,46 11 0,69 26 0,-40-10 0,-97-28 0,0 0 0,-1-1 0,1 0 0,23-2 0,-258-3 0,-253-2 0,3-26 0,393 21 0,1-2 0,0-4 0,2-4 0,-92-36 0,159 54 0,1-1 0,0 0 0,0 0 0,0-1 0,0 0 0,0 0 0,1 0 0,-5-5 0,8 8 0,0 0 0,0 0 0,0-1 0,0 1 0,0 0 0,0 0 0,0-1 0,0 1 0,1-1 0,-1 1 0,1 0 0,-1-1 0,1 1 0,-1-1 0,1 1 0,0-1 0,0 0 0,0 1 0,0-1 0,0 1 0,0-1 0,0 1 0,0-1 0,0 1 0,1-1 0,-1 1 0,1-1 0,-1 1 0,1-1 0,0 1 0,0 0 0,-1-1 0,1 1 0,0 0 0,0 0 0,2-2 0,3-1 0,0-1 0,1 2 0,-1-1 0,1 1 0,0 0 0,0 0 0,0 1 0,1 0 0,12-2 0,34-6 0,83-4 0,60 8 0,-166 5 0,542 1 0,-263 2 0,-304-2 0,0 1 0,1 0 0,-1 0 0,1 0 0,-1 1 0,0-1 0,0 2 0,9 3 0,1 3 0,24 17 0,-3-1 0,31 15 0,2-3 0,80 29 0,-139-62 0,-3-1 0,0-1 0,-1 2 0,1-1 0,-1 1 0,0 0 0,0 0 0,0 1 0,10 8 0,-15-11 0,0-1 0,0 1 0,0-1 0,0 0 0,0 0 0,1 0 0,-1 0 0,1 0 0,-1 0 0,0-1 0,1 1 0,-1-1 0,1 0 0,0 0 0,-1 0 0,1 0 0,-1 0 0,1 0 0,3-2 0,7 1 0,437 2-163,1 31-582,-110-7 690,-275-21 138,171 7-260,-175-10 706,109-16-1,40-36-528,-25 4 0,31 9 0,-153 22 0,12-1 0,-33 10 0,136-24 0,-131 20 0,80-29 0,-52 11 0,106-25 0,-51 14 0,-89 26 0,0 1 0,44-8 0,-26 15 0,1 2 0,76 6 0,-120-2 0,-6 0 0,0-1 0,-1 0 0,16-4 0,-19 3 0,0 0 0,0 1 0,1 0 0,-1 0 0,0 1 0,0 0 0,0 0 0,1 1 0,10 2 0,-8 0 0,0 1 0,0 1 0,0-1 0,0 2 0,-1-1 0,0 1 0,0 1 0,0-1 0,-1 2 0,0-1 0,-1 1 0,1 0 0,-1 1 0,-1-1 0,0 1 0,0 1 0,-1-1 0,0 1 0,-1 0 0,5 13 0,-8-20 0,-1 0 0,1 0 0,0 0 0,-1 0 0,0 0 0,0 1 0,0-1 0,0 0 0,0 0 0,-1 0 0,0 0 0,1 0 0,-1 0 0,0 0 0,-2 5 0,0-4 0,0 0 0,1 0 0,-1 0 0,0 0 0,-1 0 0,1-1 0,-1 0 0,0 1 0,-4 2 0,-5 2 0,-1 0 0,0-1 0,-1-1 0,1 0 0,-20 5 0,-50 10 0,-27 8 0,38-2 0,-54 18 0,98-37 0,0-1 0,-46 5 0,-157 29 0,68-9 0,36-16 0,-29 5 0,-82 13 0,75-3-1172,160-30 979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14:03.867"/>
    </inkml:context>
    <inkml:brush xml:id="br0">
      <inkml:brushProperty name="width" value="0.35" units="cm"/>
      <inkml:brushProperty name="height" value="0.35" units="cm"/>
      <inkml:brushProperty name="color" value="#FFFFFF"/>
    </inkml:brush>
  </inkml:definitions>
  <inkml:trace contextRef="#ctx0" brushRef="#br0">5183 627 24575,'-264'0'0,"251"1"0,1 0 0,0 1 0,-1 1 0,1 0 0,-16 6 0,14-4 0,0 0 0,-1-2 0,-21 4 0,-154-6 0,4-1 0,122 10 0,44-6 0,-37 2 0,-353-5 0,198-2 0,171 2 0,16 0 0,-1-2 0,0 0 0,-38-7 0,35 3 0,0 2 0,-50-1 0,46 4 0,-56-8 0,39 1 0,0 3 0,-66 3 0,102 1 0,-4-1 0,-1-1 0,1-1 0,-32-9 0,-10-1 0,-37-1 0,-192-1 0,-430 15 0,609 10 0,31-2 0,-126 15 0,112-15 0,-129 4 0,182-13 0,0 3 0,-55 8 0,41-4 0,0-2 0,-88-4 0,52-2 0,63 2 0,-20-1 0,-77 10 0,121-9 0,-2 1 0,0 0 0,0 0 0,0-1 0,0 0 0,0 0 0,-9-1 0,13 0 0,0 1 0,0-1 0,-1 1 0,1-1 0,0 1 0,0-1 0,-1 0 0,1 0 0,0 0 0,0 0 0,0 0 0,0 0 0,0 0 0,0 0 0,1 0 0,-1 0 0,0 0 0,0-1 0,1 1 0,-1 0 0,1 0 0,-1-1 0,1 1 0,0 0 0,-1-1 0,1 1 0,0-1 0,0-2 0,-1-23 0,4-49 0,0 19 0,-2 38 0,2 0 0,0 0 0,1 0 0,1 1 0,11-28 0,-15 43 0,1 1 0,-1-1 0,0 1 0,1-1 0,-1 1 0,1-1 0,0 1 0,0 0 0,0 0 0,0 0 0,0 0 0,0 0 0,1 1 0,-1-1 0,4-1 0,3-1 0,0 0 0,1 1 0,10-3 0,1 0 0,388-83 0,-390 86 0,117-18 0,106-22 0,-215 39 0,1 1 0,0 1 0,54 3 0,-25 1 0,467-2 0,-376-10 0,-22 0 0,16 11 0,50-3 0,-126-7 0,-44 5 0,38-2 0,113-4 0,52-1 0,514 12 0,-689-3 0,58-11 0,-58 6 0,58-8 0,-39 4 0,125-3 0,-76 13 0,99 4 0,-160 0 0,100 20 0,-12 21 0,-12-3 0,-68-28 0,-37-8 0,0 1 0,-1 1 0,34 13 0,-59-19 0,0 0 0,0 0 0,0 0 0,0 1 0,0-1 0,0 0 0,0 1 0,-1-1 0,1 1 0,1 2 0,-2-4 0,-1 1 0,1 0 0,-1-1 0,0 1 0,0 0 0,0 0 0,1-1 0,-1 1 0,0 0 0,0 0 0,0-1 0,0 1 0,0 0 0,0 0 0,0-1 0,0 1 0,-1 0 0,1 0 0,0-1 0,0 1 0,-1 0 0,1-1 0,0 1 0,-1 0 0,1-1 0,-1 1 0,1-1 0,0 1 0,-1 0 0,0-1 0,1 1 0,-1-1 0,1 1 0,-2 0 0,-7 6 0,0-1 0,0 0 0,-1 0 0,0-1 0,0 0 0,-19 7 0,-69 15 0,92-26 0,-42 9 0,0-3 0,-70 2 0,-100-10 0,83-1 0,-31 13 0,-3-1 0,17 0 0,24-1 0,-55 1 0,-48 1 0,209-10 0,0 1 0,-23 5 0,-30 3 0,-272-8 0,178-3 0,-557 1 0,710 1 0,0 0 0,-27 7 0,26-4 0,0-2 0,-18 2 0,-37-5 0,45 0 0,0 1 0,0 1 0,-42 7 0,-123 24 0,13-7 0,102-16 0,-118 10 0,-15-8 0,191-11 0,18 0 0,-1 0 0,0 0 0,1 0 0,-1 0 0,1 0 0,-1 0 0,0-1 0,1 1 0,-1 0 0,1-1 0,-1 1 0,-1-2 0,3 2 0,-1-1 0,1 1 0,0 0 0,0 0 0,0-1 0,0 1 0,-1 0 0,1 0 0,0-1 0,0 1 0,0 0 0,0-1 0,0 1 0,0 0 0,0-1 0,0 1 0,0 0 0,0-1 0,0 1 0,0 0 0,0-1 0,0 1 0,0 0 0,0 0 0,1-1 0,-1 1 0,0 0 0,0-1 0,0 1 0,0 0 0,0 0 0,1-1 0,-1 1 0,0 0 0,1-1 0,3-3 0,1-1 0,0 1 0,0 0 0,10-6 0,150-94 0,-158 100 0,25-19 0,-31 23 0,-1 0 0,1-1 0,0 1 0,-1-1 0,1 0 0,0 1 0,-1-1 0,1 1 0,-1-1 0,1 0 0,-1 1 0,0-1 0,1 0 0,-1 0 0,0 1 0,1-1 0,-1 0 0,0 0 0,0 0 0,0 0 0,1 1 0,-1-1 0,0 0 0,0 0 0,0 0 0,-1 1 0,1-1 0,0 0 0,0 0 0,0 0 0,0 0 0,-1 1 0,1-1 0,0 0 0,-1 0 0,0-1 0,-3-1 0,-1 0 0,1-1 0,-1 1 0,1 1 0,-1-1 0,0 1 0,0 0 0,-8-2 0,0-1 0,-33-13 0,-2 3 0,0 1 0,-1 3 0,-94-9 0,18 2 0,80 10 0,-87-3 0,47 12 0,-82-2 0,97-8 0,44 4 0,-33 0 0,42 3-182,-1 0 0,-17-5 0,26 5-637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41:32.358"/>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41:33.007"/>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41:33.474"/>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41:33.959"/>
    </inkml:context>
    <inkml:brush xml:id="br0">
      <inkml:brushProperty name="width" value="0.05" units="cm"/>
      <inkml:brushProperty name="height" value="0.05" units="cm"/>
      <inkml:brushProperty name="color" value="#FFFFFF"/>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41:27.411"/>
    </inkml:context>
    <inkml:brush xml:id="br0">
      <inkml:brushProperty name="width" value="0.05" units="cm"/>
      <inkml:brushProperty name="height" value="0.05" units="cm"/>
      <inkml:brushProperty name="color" value="#FFFFFF"/>
    </inkml:brush>
  </inkml:definitions>
  <inkml:trace contextRef="#ctx0" brushRef="#br0">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41:36.352"/>
    </inkml:context>
    <inkml:brush xml:id="br0">
      <inkml:brushProperty name="width" value="0.05" units="cm"/>
      <inkml:brushProperty name="height" value="0.05" units="cm"/>
      <inkml:brushProperty name="color" value="#FFFFFF"/>
    </inkml:brush>
  </inkml:definitions>
  <inkml:trace contextRef="#ctx0" brushRef="#br0">1 0 24575,'0'3'0,"6"2"0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41:36.816"/>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41:28.097"/>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41:28.700"/>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41:29.052"/>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41:29.436"/>
    </inkml:context>
    <inkml:brush xml:id="br0">
      <inkml:brushProperty name="width" value="0.05" units="cm"/>
      <inkml:brushProperty name="height" value="0.05" units="cm"/>
      <inkml:brushProperty name="color" value="#FFFFFF"/>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41:29.783"/>
    </inkml:context>
    <inkml:brush xml:id="br0">
      <inkml:brushProperty name="width" value="0.05" units="cm"/>
      <inkml:brushProperty name="height" value="0.05" units="cm"/>
      <inkml:brushProperty name="color" value="#FFFFFF"/>
    </inkml:brush>
  </inkml:definitions>
  <inkml:trace contextRef="#ctx0" brushRef="#br0">1 4 24575,'0'-4'0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13:36.462"/>
    </inkml:context>
    <inkml:brush xml:id="br0">
      <inkml:brushProperty name="width" value="0.35" units="cm"/>
      <inkml:brushProperty name="height" value="0.35" units="cm"/>
      <inkml:brushProperty name="color" value="#FFFFFF"/>
    </inkml:brush>
  </inkml:definitions>
  <inkml:trace contextRef="#ctx0" brushRef="#br0">2663 2540 24575,'-738'0'0,"719"-1"0,-1 0 0,-23-7 0,22 4 0,-38-2 0,-275 6 0,156 0 0,156 1 0,-38 8 0,-7-1 0,-134-5 0,134-4 0,61 2 0,-18-3 0,23 2 0,1-1 0,-1 1 0,1 0 0,-1 0 0,1-1 0,-1 1 0,1 0 0,-1 0 0,1-1 0,-1 1 0,1 0 0,0-1 0,-1 1 0,1-1 0,0 1 0,-1 0 0,1-1 0,0 1 0,0-1 0,-1 1 0,1-1 0,0 1 0,0-1 0,0 1 0,0-1 0,-1 1 0,1-1 0,0 1 0,0-1 0,0 0 0,0 1 0,0-1 0,0 1 0,0-1 0,1 1 0,-1-1 0,0 1 0,0-1 0,0 1 0,1-1 0,1-6 0,1 1 0,0 0 0,1 0 0,-1 1 0,1-1 0,7-7 0,31-30 0,-32 33 0,12-11 0,1 1 0,1 0 0,0 2 0,36-20 0,-44 30 0,1 0 0,0 1 0,0 1 0,1 0 0,0 1 0,-1 1 0,2 1 0,27-1 0,-19 2 0,36 0 0,1-2 0,96-21 0,-103 14 0,95-6 0,-84 11 0,22 0 0,-79 4 0,-11 2 0,0 0 0,0 0 0,0 0 0,0 0 0,0 0 0,0 0 0,0 0 0,0 0 0,0 0 0,0 0 0,0 0 0,0 0 0,0 0 0,0 0 0,0 0 0,-1 0 0,1 0 0,0 0 0,0 0 0,0 0 0,0 0 0,0 0 0,0 0 0,0 0 0,0 0 0,0 0 0,0 0 0,0 0 0,0 0 0,0 0 0,0 0 0,0 0 0,0 0 0,0 0 0,0 0 0,0 0 0,0 0 0,0 0 0,0-1 0,0 1 0,0 0 0,0 0 0,0 0 0,0 0 0,0 0 0,0 0 0,0 0 0,0 0 0,0 0 0,0 0 0,0 0 0,0 0 0,0 0 0,0 0 0,0 0 0,0 0 0,0-1 0,0 1 0,0 0 0,0 0 0,0 0 0,0 0 0,0 0 0,0 0 0,0 0 0,0 0 0,0 0 0,0 0 0,0 0 0,-23-5 0,-643-48 0,437 43 0,-33 0 0,-242 10 0,503 0 0,-30-2 0,30 2 0,1 0 0,-1 0 0,1 0 0,-1-1 0,1 1 0,-1 0 0,1 0 0,-1 0 0,1-1 0,-1 1 0,1 0 0,0-1 0,-1 1 0,1 0 0,-1-1 0,1 1 0,0 0 0,-1-1 0,1 1 0,-1-1 0,1 0 0,0 0 0,0 1 0,1-1 0,-1 1 0,0-1 0,0 0 0,0 1 0,1-1 0,-1 1 0,0-1 0,1 1 0,-1-1 0,0 1 0,1-1 0,-1 1 0,0-1 0,1 1 0,-1-1 0,1 1 0,-1 0 0,1-1 0,-1 1 0,2-1 0,30-20 0,2 2 0,0 1 0,48-19 0,-64 30 0,88-36 0,2 5 0,1 5 0,2 5 0,183-23 0,-269 50 0,-25 1 0,1 0 0,-1 0 0,0 0 0,0-1 0,0 1 0,0 0 0,0 0 0,0 0 0,0 0 0,0 0 0,0 0 0,0 0 0,0 0 0,0 0 0,1 0 0,-1 0 0,0 0 0,0 0 0,0 0 0,0 0 0,0 0 0,0 0 0,0 0 0,0 0 0,0 0 0,0 0 0,0 0 0,1 0 0,-1 1 0,0-1 0,0 0 0,0 0 0,0 0 0,0 0 0,0 0 0,0 0 0,0 0 0,0 0 0,0 0 0,0 0 0,0 0 0,0 0 0,0 0 0,0 0 0,0 1 0,0-1 0,0 0 0,0 0 0,0 0 0,0 0 0,0 0 0,0 0 0,0 0 0,0 0 0,0 0 0,0 0 0,0 0 0,0 1 0,0-1 0,0 0 0,0 0 0,0 0 0,0 0 0,0 0 0,0 0 0,0 0 0,0 0 0,-15 6 0,-50 13 0,-77 11 0,-77 2 0,189-28 0,-332 32-934,214-23 691,122-10 243,19-1 0,-1-1 0,0 0 0,0-1 0,0 0 0,0 0 0,1-1 0,-1 1 0,-9-4 0,16 4 0,0 0 0,1 0 0,-1 0 0,1-1 0,-1 1 0,0 0 0,1-1 0,-1 1 0,1 0 0,-1-1 0,1 1 0,-1-1 0,1 1 0,-1-1 0,1 1 0,-1-1 0,1 1 0,0-1 0,-1 1 0,1-1 0,0 0 0,0 1 0,-1-1 0,1 0 0,0 1 0,0-1 0,0 0 0,0 1 0,0-1 0,0 0 0,0 1 0,0-1 0,0 1 0,0-1 0,0 0 0,0 0 0,2-2 0,-1-1 0,0 1 0,1 0 0,-1 0 0,1 0 0,2-2 0,21-26 233,1 1 0,30-28 0,29-32 245,-82 87-478,0-1 0,-1 0 0,1 1 0,-1-1 0,1 0 0,1-5 0,-4 8 0,0 0 0,0 0 0,1 0 0,-1 0 0,0 1 0,0-1 0,0 0 0,0 0 0,0 0 0,0 0 0,0 0 0,0 1 0,-1-1 0,1 0 0,0 0 0,0 0 0,-1 0 0,1 1 0,0-1 0,-1 0 0,1 0 0,-1 1 0,1-1 0,-1 0 0,1 1 0,-1-1 0,1 1 0,-1-1 0,0 0 0,0 1 0,1-1 0,-1 1 0,0 0 0,1-1 0,-1 1 0,0 0 0,0-1 0,0 1 0,-1 0 0,-10-3 0,0 1 0,-1 1 0,1 0 0,-1 1 0,1 0 0,0 1 0,-1 0 0,-11 4 0,9-3 0,-6 1 0,-1 1 0,-31 11 0,51-15 0,-1 1 0,1 0 0,0 0 0,0 0 0,0 0 0,0 0 0,0 0 0,-2 3 0,4-4 0,-1 0 0,1 0 0,0 0 0,0 1 0,0-1 0,0 0 0,0 0 0,0 1 0,0-1 0,-1 0 0,1 0 0,0 0 0,0 1 0,0-1 0,0 0 0,0 0 0,0 1 0,0-1 0,0 0 0,0 0 0,0 1 0,0-1 0,0 0 0,0 0 0,1 0 0,-1 1 0,0-1 0,0 0 0,0 0 0,0 1 0,0-1 0,0 0 0,0 0 0,1 0 0,-1 0 0,0 1 0,0-1 0,0 0 0,1 0 0,-1 0 0,0 0 0,1 1 0,3 1 0,1-1 0,-1 1 0,1-1 0,0 1 0,-1-1 0,1-1 0,6 1 0,64 5 0,111-7 0,76-22 0,-234 19 0,-18 2 0,1 0 0,-1 1 0,0 0 0,0 0 0,1 2 0,-1-1 0,15 3 0,-24-2 0,0-1 0,-1 0 0,1 0 0,-1 0 0,1 0 0,0 1 0,-1-1 0,1 0 0,-1 1 0,1-1 0,-1 0 0,1 1 0,-1-1 0,1 1 0,-1-1 0,1 1 0,-1-1 0,0 1 0,1-1 0,-1 1 0,0-1 0,1 1 0,-1-1 0,0 1 0,0 0 0,0-1 0,1 1 0,-1-1 0,0 1 0,0 0 0,0-1 0,0 1 0,0 0 0,0-1 0,0 1 0,0-1 0,-1 1 0,1 0 0,-1 3 0,0-1 0,-1 0 0,1 0 0,-1 0 0,-3 5 0,3-6 0,-16 23 0,-1-1 0,-1 0 0,-25 21 0,-76 59 0,86-75 0,13-10 0,-19 23 0,-16 15 0,28-29 0,0 1 0,2 1 0,-23 34 0,45-57 0,0 0 0,0 0 0,1 0 0,1 1 0,-1 0 0,1 0 0,0 0 0,1 0 0,0 0 0,0 1 0,1-1 0,0 1 0,0-1 0,1 15 0,0-21 0,1-1 0,-1 0 0,0 0 0,0 1 0,0-1 0,1 0 0,-1 0 0,0 1 0,1-1 0,-1 0 0,1 0 0,0 0 0,-1 0 0,1 0 0,0 0 0,0 0 0,-1 0 0,1 0 0,0 0 0,0 0 0,0 0 0,1 0 0,1 0 0,-1 0 0,1-1 0,-1 1 0,1-1 0,-1 0 0,1 1 0,0-1 0,-1 0 0,1-1 0,-1 1 0,5-1 0,30-7 0,40-13 0,-26 6 0,717-163 0,-743 173 0,-5 1 0,31-3 0,-35 7 0,-5-1 0,4-12 0,44-47 0,-8 7 0,89-71 0,-121 111 0,18-15 0,-34 26 0,-1 0 0,1-1 0,-1 1 0,0-1 0,0 0 0,0 1 0,0-1 0,0 0 0,2-6 0,-4 8 0,0 0 0,0 0 0,0 0 0,0 1 0,0-1 0,0 0 0,0 0 0,0 0 0,0 0 0,-1 0 0,1 0 0,0 0 0,-1 1 0,1-1 0,-1 0 0,1 0 0,-1 1 0,1-1 0,-1 0 0,1 0 0,-1 1 0,0-1 0,1 1 0,-1-1 0,0 1 0,0-1 0,1 1 0,-1-1 0,0 1 0,0-1 0,0 1 0,0 0 0,0-1 0,-35-9 0,31 9 0,-29-6 0,-35-3 0,54 7 0,16 2 0,0 1 0,0-1 0,0 1 0,-1-1 0,1 0 0,0 1 0,0 0 0,0-1 0,0 1 0,0-1 0,1 1 0,-1 0 0,0 0 0,0 0 0,0 0 0,0 0 0,1 0 0,54-8 0,82 0 0,-126 8 0,179-4-164,448 34-2050,-10 54-323,-495-58 1666,-129-26 834,-1 1 0,0 0-1,0 0 1,0 0 0,0 1-1,0-1 1,0 1 0,0 0-1,4 3 1,-8-5 36,0 1-1,0-1 0,0 0 1,-1 1-1,1-1 1,0 0-1,0 0 1,-1 1-1,1-1 1,0 0-1,-1 0 1,1 0-1,0 1 1,-1-1-1,1 0 1,0 0-1,-1 0 1,1 0-1,0 0 1,-1 0-1,1 0 0,0 0 1,-1 1-1,1-1 1,0 0-1,-1-1 1,1 1-1,-1 0 1,-30 2-5,-193-8 275,15 0 445,205 6-682,-241 1 1389,5 15 303,201-11-1337,34-3-27,56-5 145,-11 1-424,280-19-134,438-19-143,-720 40 196,-33 1 0,-9 1 0,-24 2 0,-50 1 0,45-4 0,-316-3-51,-6-18 426,237 13 266,96 5-641,21 1 0,5 1 0,41 0 0,351 25-250,5 21-668,234 17 432,-320-50-42,-221-13 531,122-17 0,-165 9-3,-33 3 13,-31 6 336,-14-4 1352,52-8-1664,0 1 1,36-9-1,-9 2-36,-39 11-1,-13 6 0,0 0 0,0 0 0,0 0 0,0 0 0,0-1 0,1 1 0,-1 0 0,0 0 0,0 0 0,0 0 0,0 0 0,0 0 0,0 0 0,0 0 0,0 0 0,0-1 0,0 1 0,0 0 0,0 0 0,0 0 0,0 0 0,0 0 0,0 0 0,0 0 0,0 0 0,0-1 0,0 1 0,0 0 0,0 0 0,0 0 0,0 0 0,0 0 0,0 0 0,0 0 0,0 0 0,0 0 0,0-1 0,-1 1 0,1 0 0,0 0 0,0 0 0,0 0 0,0 0 0,0 0 0,0 0 0,0 0 0,0 0 0,0 0 0,0 0 0,-1 0 0,1 0 0,0 0 0,0 0 0,0 0 0,-31-5 0,-350-1 0,257 7 0,29 1 0,-140-6 0,227 4 0,0-1 0,0 0 0,-15-5 0,22 6 0,0 0 0,1 0 0,-1-1 0,0 1 0,1 0 0,-1-1 0,0 1 0,1 0 0,-1-1 0,1 1 0,-1-1 0,0 1 0,1-1 0,-1 1 0,1-1 0,-1 1 0,1-1 0,0 0 0,-1 1 0,1-1 0,-1 0 0,1 1 0,0-1 0,0 0 0,-1 1 0,1-2 0,0 1 0,0 0 0,1 0 0,-1 0 0,0 0 0,1 0 0,-1-1 0,1 1 0,-1 0 0,1 0 0,-1 0 0,1 1 0,0-1 0,-1 0 0,1 0 0,1-1 0,3-2 0,0-1 0,1 1 0,0 0 0,7-5 0,60-26 0,-66 28 0,-13 2 0,-16 1 0,21 4 0,-73-5 0,-82 7 0,129-2 0,12 0 0,40-2 0,360-34-2,-35 2-873,-289 29 696,343-12-98,-348 21 243,57 10-1,40 4 982,-4-16-472,138 10-495,-284-12 20,2 1 0,1 0 0,0 0 0,0 0 0,8 3 0,-14-3 0,1-1 0,-1 0 0,1 0 0,0 0 0,-1 1 0,1-1 0,-1 0 0,1 1 0,-1-1 0,1 0 0,-1 1 0,1-1 0,-1 1 0,0-1 0,1 1 0,-1-1 0,0 1 0,1-1 0,-1 1 0,0 0 0,1-1 0,-1 1 0,0-1 0,0 1 0,0-1 0,0 1 0,0 0 0,0-1 0,0 1 0,0 0 0,0-1 0,0 1 0,0-1 0,0 1 0,0 0 0,0-1 0,0 1 0,0-1 0,-1 1 0,1 0 0,0-1 0,-1 1 0,1-1 0,0 1 0,-1-1 0,1 1 0,-1-1 0,1 1 0,0-1 0,-1 0 0,0 1 0,-5 5 0,0 0 0,0-1 0,0 0 0,-1-1 0,0 1 0,0-1 0,0-1 0,0 1 0,-11 3 0,-11 2 0,-33 7 0,50-13 0,1 2 0,-1 0 0,0 0 0,1 1 0,0 0 0,-15 13 0,4-4 0,11-9 0,1 0 0,0 2 0,0-1 0,1 1 0,0 0 0,-11 14 0,20-22 0,0 0 0,0 1 0,-1-1 0,1 0 0,0 1 0,0-1 0,0 0 0,0 1 0,-1-1 0,1 0 0,0 1 0,0-1 0,0 0 0,0 1 0,0-1 0,0 1 0,0-1 0,0 0 0,0 1 0,0-1 0,0 0 0,0 1 0,1-1 0,-1 1 0,0-1 0,0 0 0,0 1 0,0-1 0,0 0 0,1 1 0,-1-1 0,0 0 0,0 0 0,1 1 0,-1-1 0,0 0 0,1 0 0,-1 1 0,0-1 0,0 0 0,1 0 0,-1 0 0,0 1 0,1-1 0,-1 0 0,1 0 0,-1 0 0,0 0 0,1 0 0,-1 0 0,0 0 0,1 0 0,24 2 0,-23-2 0,41 0 0,0-1 0,0-3 0,-1-1 0,67-18 0,101-41 0,-206 62 0,1 0 0,0-1 0,-1 1 0,0-1 0,0 1 0,0-1 0,0-1 0,0 1 0,0 0 0,-1-1 0,4-4 0,3-6 0,16-28 0,-4 4 0,-15 26 0,0 1 0,-1-1 0,-1 0 0,0 0 0,6-24 0,8-68 0,-1 7 0,-16 90 0,64-273 0,-47 134 0,-9 56 0,41-200 0,-40 228 0,-8 37 0,2 1 0,0 0 0,15-40 0,-5 27 0,-2-2 0,-2 0 0,11-67 0,-22 104 0,1 0 0,-1 0 0,0 0 0,0 1 0,0-1 0,0 0 0,0 0 0,0 0 0,-1 0 0,1 1 0,-1-1 0,1 0 0,-1 0 0,1 1 0,-1-1 0,0 0 0,0 1 0,0-1 0,0 1 0,0-1 0,0 1 0,-1 0 0,1-1 0,0 1 0,-1 0 0,1 0 0,-1 0 0,1 0 0,-1 0 0,1 0 0,-1 0 0,-2 0 0,-5-2 0,0 1 0,0 0 0,0 1 0,-1 0 0,-11 0 0,9 0 0,-44 1 0,-28-2 0,76 1 0,-1 0 0,1-1 0,-1 0 0,1 0 0,0-1 0,-1 0 0,-9-5 0,14 5-72,0 0 1,-1-1-1,1 0 0,0 0 0,1 0 0,-1 0 0,1 0 0,0-1 1,0 0-1,0 1 0,1-1 0,-1 0 0,1 0 0,0-1 0,1 1 1,-1 0-1,1 0 0,-1-11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12:13:20.861"/>
    </inkml:context>
    <inkml:brush xml:id="br0">
      <inkml:brushProperty name="width" value="0.35" units="cm"/>
      <inkml:brushProperty name="height" value="0.35" units="cm"/>
      <inkml:brushProperty name="color" value="#FFFFFF"/>
    </inkml:brush>
  </inkml:definitions>
  <inkml:trace contextRef="#ctx0" brushRef="#br0">1983 104 24575,'0'-1'0,"0"0"0,0 1 0,-1-1 0,1 0 0,0 0 0,-1 1 0,1-1 0,-1 0 0,1 0 0,-1 1 0,1-1 0,-1 0 0,1 1 0,-1-1 0,1 1 0,-1-1 0,0 1 0,0-1 0,1 1 0,-1-1 0,0 1 0,1 0 0,-1-1 0,-1 1 0,-23-8 0,19 7 0,-41-10 0,-82-7 0,-50 8 0,-72-8 0,-56-5 0,-1 24 0,115 1 0,68-4 0,-136 4 0,253-1 0,-8-1 0,1 2 0,-22 4 0,33-5 0,1 0 0,-1 0 0,1 0 0,0 0 0,0 0 0,-1 1 0,1 0 0,0-1 0,0 1 0,1 0 0,-1 1 0,0-1 0,1 0 0,-1 1 0,1-1 0,-4 6 0,-2 8-1365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9879C-F5F3-4D93-9728-71D14C72A5B4}" type="datetimeFigureOut">
              <a:rPr lang="en-GB" smtClean="0"/>
              <a:t>28/10/2022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FC0B1-D8EA-4126-BCF0-05122A35C404}" type="slidenum">
              <a:rPr lang="en-GB" smtClean="0"/>
              <a:t>‹#›</a:t>
            </a:fld>
            <a:endParaRPr lang="en-GB"/>
          </a:p>
        </p:txBody>
      </p:sp>
    </p:spTree>
    <p:extLst>
      <p:ext uri="{BB962C8B-B14F-4D97-AF65-F5344CB8AC3E}">
        <p14:creationId xmlns:p14="http://schemas.microsoft.com/office/powerpoint/2010/main" val="133447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0E46C-721B-4C4B-9648-56E534EDB2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7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6B7185-C8C5-4C52-8B12-C340E5A4A0AC}" type="slidenum">
              <a:rPr lang="en-US" smtClean="0"/>
              <a:t>25</a:t>
            </a:fld>
            <a:endParaRPr lang="en-US"/>
          </a:p>
        </p:txBody>
      </p:sp>
    </p:spTree>
    <p:extLst>
      <p:ext uri="{BB962C8B-B14F-4D97-AF65-F5344CB8AC3E}">
        <p14:creationId xmlns:p14="http://schemas.microsoft.com/office/powerpoint/2010/main" val="4084850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5"/>
          </p:nvPr>
        </p:nvSpPr>
        <p:spPr/>
        <p:txBody>
          <a:bodyPr/>
          <a:lstStyle/>
          <a:p>
            <a:fld id="{E6A0E46C-721B-4C4B-9648-56E534EDB29F}" type="slidenum">
              <a:rPr lang="en-US" smtClean="0"/>
              <a:t>31</a:t>
            </a:fld>
            <a:endParaRPr lang="en-US"/>
          </a:p>
        </p:txBody>
      </p:sp>
    </p:spTree>
    <p:extLst>
      <p:ext uri="{BB962C8B-B14F-4D97-AF65-F5344CB8AC3E}">
        <p14:creationId xmlns:p14="http://schemas.microsoft.com/office/powerpoint/2010/main" val="40190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A0E46C-721B-4C4B-9648-56E534EDB29F}" type="slidenum">
              <a:rPr lang="en-US" smtClean="0"/>
              <a:t>35</a:t>
            </a:fld>
            <a:endParaRPr lang="en-US"/>
          </a:p>
        </p:txBody>
      </p:sp>
    </p:spTree>
    <p:extLst>
      <p:ext uri="{BB962C8B-B14F-4D97-AF65-F5344CB8AC3E}">
        <p14:creationId xmlns:p14="http://schemas.microsoft.com/office/powerpoint/2010/main" val="2994754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146B7185-C8C5-4C52-8B12-C340E5A4A0AC}" type="slidenum">
              <a:rPr lang="en-US" smtClean="0"/>
              <a:t>42</a:t>
            </a:fld>
            <a:endParaRPr lang="en-US"/>
          </a:p>
        </p:txBody>
      </p:sp>
    </p:spTree>
    <p:extLst>
      <p:ext uri="{BB962C8B-B14F-4D97-AF65-F5344CB8AC3E}">
        <p14:creationId xmlns:p14="http://schemas.microsoft.com/office/powerpoint/2010/main" val="976018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164FF89-68B6-4505-BB8D-05AED823DFE4}" type="slidenum">
              <a:rPr lang="en-US" smtClean="0">
                <a:latin typeface="Times" pitchFamily="18" charset="0"/>
              </a:rPr>
              <a:pPr/>
              <a:t>44</a:t>
            </a:fld>
            <a:endParaRPr lang="en-US">
              <a:latin typeface="Times" pitchFamily="18" charset="0"/>
            </a:endParaRPr>
          </a:p>
        </p:txBody>
      </p:sp>
      <p:sp>
        <p:nvSpPr>
          <p:cNvPr id="55299" name="Rectangle 2"/>
          <p:cNvSpPr>
            <a:spLocks noGrp="1" noRot="1" noChangeAspect="1" noChangeArrowheads="1" noTextEdit="1"/>
          </p:cNvSpPr>
          <p:nvPr>
            <p:ph type="sldImg"/>
          </p:nvPr>
        </p:nvSpPr>
        <p:spPr>
          <a:xfrm>
            <a:off x="381000" y="685800"/>
            <a:ext cx="6096000" cy="3429000"/>
          </a:xfrm>
          <a:ln/>
        </p:spPr>
      </p:sp>
      <p:sp>
        <p:nvSpPr>
          <p:cNvPr id="55300" name="Rectangle 3"/>
          <p:cNvSpPr>
            <a:spLocks noGrp="1" noChangeArrowheads="1"/>
          </p:cNvSpPr>
          <p:nvPr>
            <p:ph type="body" idx="1"/>
          </p:nvPr>
        </p:nvSpPr>
        <p:spPr>
          <a:noFill/>
          <a:ln/>
        </p:spPr>
        <p:txBody>
          <a:bodyPr/>
          <a:lstStyle/>
          <a:p>
            <a:pPr eaLnBrk="1" hangingPunct="1"/>
            <a:endParaRPr lang="sv-SE">
              <a:latin typeface="Times" pitchFamily="18" charset="0"/>
            </a:endParaRPr>
          </a:p>
        </p:txBody>
      </p:sp>
    </p:spTree>
    <p:extLst>
      <p:ext uri="{BB962C8B-B14F-4D97-AF65-F5344CB8AC3E}">
        <p14:creationId xmlns:p14="http://schemas.microsoft.com/office/powerpoint/2010/main" val="4230204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b="1" i="0" u="none" strike="noStrike">
                <a:solidFill>
                  <a:srgbClr val="86888C"/>
                </a:solidFill>
                <a:effectLst/>
                <a:latin typeface="Calibri" panose="020F0502020204030204" pitchFamily="34" charset="0"/>
              </a:rPr>
              <a:t>Customer Discrepancy Report</a:t>
            </a:r>
            <a:r>
              <a:rPr lang="en-US" b="1" i="0">
                <a:solidFill>
                  <a:srgbClr val="86898D"/>
                </a:solidFill>
                <a:effectLst/>
                <a:latin typeface="Calibri" panose="020F0502020204030204" pitchFamily="34" charset="0"/>
              </a:rPr>
              <a:t>​</a:t>
            </a:r>
            <a:endParaRPr lang="en-US" b="1" i="0">
              <a:solidFill>
                <a:srgbClr val="86898D"/>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86888C"/>
                </a:solidFill>
                <a:effectLst/>
                <a:latin typeface="Calibri" panose="020F0502020204030204" pitchFamily="34" charset="0"/>
              </a:rPr>
              <a:t>The report works in the direction from invoices and payments to the expected accounting transactions. </a:t>
            </a:r>
            <a:r>
              <a:rPr lang="en-US" b="0" i="0">
                <a:solidFill>
                  <a:srgbClr val="86898D"/>
                </a:solidFill>
                <a:effectLst/>
                <a:latin typeface="Calibri" panose="020F0502020204030204" pitchFamily="34" charset="0"/>
              </a:rPr>
              <a:t>​</a:t>
            </a:r>
            <a:endParaRPr lang="en-US" b="0" i="0">
              <a:solidFill>
                <a:srgbClr val="86898D"/>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86888C"/>
                </a:solidFill>
                <a:effectLst/>
                <a:latin typeface="Calibri" panose="020F0502020204030204" pitchFamily="34" charset="0"/>
              </a:rPr>
              <a:t>The remaining amount of the invoice is compared with the amount booked to the A/R.</a:t>
            </a:r>
            <a:r>
              <a:rPr lang="en-US" b="0" i="0">
                <a:solidFill>
                  <a:srgbClr val="86898D"/>
                </a:solidFill>
                <a:effectLst/>
                <a:latin typeface="Calibri" panose="020F0502020204030204" pitchFamily="34" charset="0"/>
              </a:rPr>
              <a:t>​</a:t>
            </a:r>
            <a:endParaRPr lang="en-US" b="0" i="0">
              <a:solidFill>
                <a:srgbClr val="86898D"/>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86888C"/>
                </a:solidFill>
                <a:effectLst/>
                <a:latin typeface="Calibri" panose="020F0502020204030204" pitchFamily="34" charset="0"/>
              </a:rPr>
              <a:t>The differences (if any) are reported as discrepancies.</a:t>
            </a:r>
            <a:r>
              <a:rPr lang="en-US" b="0" i="0">
                <a:solidFill>
                  <a:srgbClr val="86898D"/>
                </a:solidFill>
                <a:effectLst/>
                <a:latin typeface="Calibri" panose="020F0502020204030204" pitchFamily="34" charset="0"/>
              </a:rPr>
              <a:t>​</a:t>
            </a:r>
            <a:endParaRPr lang="en-US" b="0" i="0">
              <a:solidFill>
                <a:srgbClr val="86898D"/>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86888C"/>
                </a:solidFill>
                <a:effectLst/>
                <a:latin typeface="Calibri" panose="020F0502020204030204" pitchFamily="34" charset="0"/>
              </a:rPr>
              <a:t>Example of discrepancies: Journal is not posted, payments are received via ESC without the creation of GL transactions, multiple due date invoices created prior 3.5. </a:t>
            </a:r>
            <a:r>
              <a:rPr lang="en-US" b="0" i="0">
                <a:solidFill>
                  <a:srgbClr val="86898D"/>
                </a:solidFill>
                <a:effectLst/>
                <a:latin typeface="Calibri" panose="020F0502020204030204" pitchFamily="34" charset="0"/>
              </a:rPr>
              <a:t>​</a:t>
            </a:r>
            <a:endParaRPr lang="en-US" b="0" i="0">
              <a:solidFill>
                <a:srgbClr val="86898D"/>
              </a:solidFill>
              <a:effectLst/>
              <a:latin typeface="Arial" panose="020B0604020202020204" pitchFamily="34" charset="0"/>
            </a:endParaRPr>
          </a:p>
          <a:p>
            <a:pPr algn="l" rtl="0" fontAlgn="base">
              <a:buFont typeface="Arial" panose="020B0604020202020204" pitchFamily="34" charset="0"/>
              <a:buNone/>
            </a:pPr>
            <a:endParaRPr lang="en-US" b="0" i="0" u="none" strike="noStrike">
              <a:solidFill>
                <a:srgbClr val="86888C"/>
              </a:solidFill>
              <a:effectLst/>
              <a:latin typeface="Calibri" panose="020F0502020204030204" pitchFamily="34" charset="0"/>
            </a:endParaRPr>
          </a:p>
          <a:p>
            <a:pPr algn="l" rtl="0" fontAlgn="base">
              <a:buFont typeface="Arial" panose="020B0604020202020204" pitchFamily="34" charset="0"/>
              <a:buNone/>
            </a:pPr>
            <a:r>
              <a:rPr lang="en-US" b="1" i="0" u="none" strike="noStrike">
                <a:solidFill>
                  <a:srgbClr val="86888C"/>
                </a:solidFill>
                <a:effectLst/>
                <a:latin typeface="Calibri" panose="020F0502020204030204" pitchFamily="34" charset="0"/>
              </a:rPr>
              <a:t>Account Receivable Discrepancy Report</a:t>
            </a:r>
            <a:r>
              <a:rPr lang="en-US" b="1" i="0">
                <a:solidFill>
                  <a:srgbClr val="86898D"/>
                </a:solidFill>
                <a:effectLst/>
                <a:latin typeface="Calibri" panose="020F0502020204030204" pitchFamily="34" charset="0"/>
              </a:rPr>
              <a:t>​</a:t>
            </a:r>
            <a:endParaRPr lang="en-US" b="1" i="0">
              <a:solidFill>
                <a:srgbClr val="86898D"/>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86888C"/>
                </a:solidFill>
                <a:effectLst/>
                <a:latin typeface="Calibri" panose="020F0502020204030204" pitchFamily="34" charset="0"/>
              </a:rPr>
              <a:t>The report works in the direction from the accounting to the invoices and payment. </a:t>
            </a:r>
            <a:r>
              <a:rPr lang="en-US" b="0" i="0">
                <a:solidFill>
                  <a:srgbClr val="86898D"/>
                </a:solidFill>
                <a:effectLst/>
                <a:latin typeface="Calibri" panose="020F0502020204030204" pitchFamily="34" charset="0"/>
              </a:rPr>
              <a:t>​</a:t>
            </a:r>
            <a:endParaRPr lang="en-US" b="0" i="0">
              <a:solidFill>
                <a:srgbClr val="86898D"/>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86888C"/>
                </a:solidFill>
                <a:effectLst/>
                <a:latin typeface="Calibri" panose="020F0502020204030204" pitchFamily="34" charset="0"/>
              </a:rPr>
              <a:t>The amount booked to the A/R is compared with the remaining amount of the invoice. </a:t>
            </a:r>
            <a:r>
              <a:rPr lang="en-US" b="0" i="0">
                <a:solidFill>
                  <a:srgbClr val="86898D"/>
                </a:solidFill>
                <a:effectLst/>
                <a:latin typeface="Calibri" panose="020F0502020204030204" pitchFamily="34" charset="0"/>
              </a:rPr>
              <a:t>​</a:t>
            </a:r>
            <a:endParaRPr lang="en-US" b="0" i="0">
              <a:solidFill>
                <a:srgbClr val="86898D"/>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86888C"/>
                </a:solidFill>
                <a:effectLst/>
                <a:latin typeface="Calibri" panose="020F0502020204030204" pitchFamily="34" charset="0"/>
              </a:rPr>
              <a:t>The differences (if any) are reported as discrepancies.</a:t>
            </a:r>
            <a:r>
              <a:rPr lang="en-US" b="0" i="0">
                <a:solidFill>
                  <a:srgbClr val="86898D"/>
                </a:solidFill>
                <a:effectLst/>
                <a:latin typeface="Calibri" panose="020F0502020204030204" pitchFamily="34" charset="0"/>
              </a:rPr>
              <a:t>​</a:t>
            </a:r>
            <a:endParaRPr lang="en-US" b="0" i="0">
              <a:solidFill>
                <a:srgbClr val="86898D"/>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86888C"/>
                </a:solidFill>
                <a:effectLst/>
                <a:latin typeface="Calibri" panose="020F0502020204030204" pitchFamily="34" charset="0"/>
              </a:rPr>
              <a:t>Example of discrepancies: multiple due date invoice created prior 3.5. Payments are received via ESC without the creation of GL transactions. Loss of transaction after the ledger record is adjusted.</a:t>
            </a:r>
            <a:r>
              <a:rPr lang="en-US" b="0" i="0">
                <a:solidFill>
                  <a:srgbClr val="86898D"/>
                </a:solidFill>
                <a:effectLst/>
                <a:latin typeface="Calibri" panose="020F0502020204030204" pitchFamily="34" charset="0"/>
              </a:rPr>
              <a:t>​</a:t>
            </a:r>
            <a:endParaRPr lang="en-US" b="0" i="0">
              <a:solidFill>
                <a:srgbClr val="86898D"/>
              </a:solidFill>
              <a:effectLst/>
              <a:latin typeface="Arial" panose="020B0604020202020204" pitchFamily="34" charset="0"/>
            </a:endParaRPr>
          </a:p>
          <a:p>
            <a:pPr algn="l" rtl="0" fontAlgn="base">
              <a:buFont typeface="Arial" panose="020B0604020202020204" pitchFamily="34" charset="0"/>
              <a:buNone/>
            </a:pPr>
            <a:endParaRPr lang="en-US" b="0" i="0" u="none" strike="noStrike">
              <a:solidFill>
                <a:srgbClr val="86888C"/>
              </a:solidFill>
              <a:effectLst/>
              <a:latin typeface="Calibri" panose="020F0502020204030204" pitchFamily="34" charset="0"/>
            </a:endParaRPr>
          </a:p>
          <a:p>
            <a:pPr algn="l" rtl="0" fontAlgn="base">
              <a:buFont typeface="Arial" panose="020B0604020202020204" pitchFamily="34" charset="0"/>
              <a:buNone/>
            </a:pPr>
            <a:r>
              <a:rPr lang="en-US" b="1" i="0" u="none" strike="noStrike">
                <a:solidFill>
                  <a:srgbClr val="86888C"/>
                </a:solidFill>
                <a:effectLst/>
                <a:latin typeface="Calibri" panose="020F0502020204030204" pitchFamily="34" charset="0"/>
              </a:rPr>
              <a:t>Credit Status Report</a:t>
            </a:r>
            <a:r>
              <a:rPr lang="en-US" b="1" i="0">
                <a:solidFill>
                  <a:srgbClr val="86898D"/>
                </a:solidFill>
                <a:effectLst/>
                <a:latin typeface="Calibri" panose="020F0502020204030204" pitchFamily="34" charset="0"/>
              </a:rPr>
              <a:t>​</a:t>
            </a:r>
            <a:endParaRPr lang="en-US" b="1" i="0">
              <a:solidFill>
                <a:srgbClr val="86898D"/>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86888C"/>
                </a:solidFill>
                <a:effectLst/>
                <a:latin typeface="Calibri" panose="020F0502020204030204" pitchFamily="34" charset="0"/>
              </a:rPr>
              <a:t>The content of the report depends on the configuration of the credit control. The amounts selected to be included to the utilized amount are shown by the report. </a:t>
            </a:r>
            <a:r>
              <a:rPr lang="en-US" b="0" i="0">
                <a:solidFill>
                  <a:srgbClr val="86898D"/>
                </a:solidFill>
                <a:effectLst/>
                <a:latin typeface="Calibri" panose="020F0502020204030204" pitchFamily="34" charset="0"/>
              </a:rPr>
              <a:t>​</a:t>
            </a:r>
            <a:endParaRPr lang="en-US" b="0" i="0">
              <a:solidFill>
                <a:srgbClr val="86898D"/>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86888C"/>
                </a:solidFill>
                <a:effectLst/>
                <a:latin typeface="Calibri" panose="020F0502020204030204" pitchFamily="34" charset="0"/>
              </a:rPr>
              <a:t>It is possible to drill down to view the contribution from the individual invoices, orders, contracts and projects.</a:t>
            </a:r>
            <a:endParaRPr lang="en-US" b="0" i="0">
              <a:solidFill>
                <a:srgbClr val="86898D"/>
              </a:solidFill>
              <a:effectLst/>
              <a:latin typeface="Arial" panose="020B0604020202020204" pitchFamily="34" charset="0"/>
            </a:endParaRPr>
          </a:p>
          <a:p>
            <a:endParaRPr lang="ru-RU"/>
          </a:p>
        </p:txBody>
      </p:sp>
      <p:sp>
        <p:nvSpPr>
          <p:cNvPr id="4" name="Slide Number Placeholder 3"/>
          <p:cNvSpPr>
            <a:spLocks noGrp="1"/>
          </p:cNvSpPr>
          <p:nvPr>
            <p:ph type="sldNum" sz="quarter" idx="5"/>
          </p:nvPr>
        </p:nvSpPr>
        <p:spPr/>
        <p:txBody>
          <a:bodyPr/>
          <a:lstStyle/>
          <a:p>
            <a:fld id="{E6A0E46C-721B-4C4B-9648-56E534EDB29F}" type="slidenum">
              <a:rPr lang="en-US" smtClean="0"/>
              <a:t>45</a:t>
            </a:fld>
            <a:endParaRPr lang="en-US"/>
          </a:p>
        </p:txBody>
      </p:sp>
    </p:spTree>
    <p:extLst>
      <p:ext uri="{BB962C8B-B14F-4D97-AF65-F5344CB8AC3E}">
        <p14:creationId xmlns:p14="http://schemas.microsoft.com/office/powerpoint/2010/main" val="243016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pPr>
            <a:r>
              <a:rPr lang="en-US" sz="1600">
                <a:solidFill>
                  <a:schemeClr val="accent6"/>
                </a:solidFill>
              </a:rPr>
              <a:t>With this approach already today you have a choice, to stay on iScala on premise and continue getting benefits in latest enhancements or start your journey to a cloud ERP.</a:t>
            </a:r>
          </a:p>
          <a:p>
            <a:pPr>
              <a:lnSpc>
                <a:spcPct val="120000"/>
              </a:lnSpc>
              <a:spcBef>
                <a:spcPts val="600"/>
              </a:spcBef>
            </a:pPr>
            <a:endParaRPr lang="en-US" sz="1600">
              <a:solidFill>
                <a:schemeClr val="accent6"/>
              </a:solidFill>
            </a:endParaRPr>
          </a:p>
          <a:p>
            <a:pPr>
              <a:lnSpc>
                <a:spcPct val="120000"/>
              </a:lnSpc>
              <a:spcBef>
                <a:spcPts val="600"/>
              </a:spcBef>
            </a:pPr>
            <a:r>
              <a:rPr lang="en-US" sz="1600">
                <a:solidFill>
                  <a:schemeClr val="accent6"/>
                </a:solidFill>
              </a:rPr>
              <a:t>Why Some iScala Customers Might Migrate to Cloud</a:t>
            </a:r>
          </a:p>
          <a:p>
            <a:pPr marL="0" marR="0" lvl="0" indent="0" algn="l" defTabSz="1217249" rtl="0" eaLnBrk="1" fontAlgn="auto" latinLnBrk="0" hangingPunct="1">
              <a:lnSpc>
                <a:spcPct val="120000"/>
              </a:lnSpc>
              <a:spcBef>
                <a:spcPts val="600"/>
              </a:spcBef>
              <a:spcAft>
                <a:spcPts val="0"/>
              </a:spcAft>
              <a:buClrTx/>
              <a:buSzTx/>
              <a:buFontTx/>
              <a:buNone/>
              <a:tabLst/>
              <a:defRPr/>
            </a:pPr>
            <a:r>
              <a:rPr lang="en-US" sz="1600">
                <a:solidFill>
                  <a:schemeClr val="tx1">
                    <a:lumMod val="50000"/>
                  </a:schemeClr>
                </a:solidFill>
              </a:rPr>
              <a:t>iScala may no longer be a complete fit:</a:t>
            </a:r>
          </a:p>
          <a:p>
            <a:pPr>
              <a:lnSpc>
                <a:spcPct val="120000"/>
              </a:lnSpc>
              <a:spcBef>
                <a:spcPts val="600"/>
              </a:spcBef>
            </a:pPr>
            <a:endParaRPr lang="en-US" sz="1600">
              <a:solidFill>
                <a:schemeClr val="accent6"/>
              </a:solidFill>
            </a:endParaRPr>
          </a:p>
          <a:p>
            <a:pPr>
              <a:lnSpc>
                <a:spcPct val="120000"/>
              </a:lnSpc>
              <a:spcBef>
                <a:spcPts val="600"/>
              </a:spcBef>
            </a:pPr>
            <a:r>
              <a:rPr lang="en-US" sz="1600">
                <a:solidFill>
                  <a:schemeClr val="tx1">
                    <a:lumMod val="50000"/>
                  </a:schemeClr>
                </a:solidFill>
              </a:rPr>
              <a:t>Centralization / move to Tier-I system</a:t>
            </a:r>
          </a:p>
          <a:p>
            <a:pPr>
              <a:lnSpc>
                <a:spcPct val="120000"/>
              </a:lnSpc>
              <a:spcBef>
                <a:spcPts val="600"/>
              </a:spcBef>
            </a:pPr>
            <a:r>
              <a:rPr lang="en-US" sz="1600">
                <a:solidFill>
                  <a:schemeClr val="tx1">
                    <a:lumMod val="50000"/>
                  </a:schemeClr>
                </a:solidFill>
              </a:rPr>
              <a:t>Changed company structure</a:t>
            </a:r>
          </a:p>
          <a:p>
            <a:pPr>
              <a:lnSpc>
                <a:spcPct val="120000"/>
              </a:lnSpc>
              <a:spcBef>
                <a:spcPts val="600"/>
              </a:spcBef>
            </a:pPr>
            <a:r>
              <a:rPr lang="en-US" sz="1600">
                <a:solidFill>
                  <a:schemeClr val="tx1">
                    <a:lumMod val="50000"/>
                  </a:schemeClr>
                </a:solidFill>
              </a:rPr>
              <a:t>Enhanced and flexible scalability requirements</a:t>
            </a:r>
          </a:p>
          <a:p>
            <a:pPr>
              <a:lnSpc>
                <a:spcPct val="120000"/>
              </a:lnSpc>
              <a:spcBef>
                <a:spcPts val="600"/>
              </a:spcBef>
            </a:pPr>
            <a:r>
              <a:rPr lang="en-US" sz="1600">
                <a:solidFill>
                  <a:schemeClr val="tx1">
                    <a:lumMod val="50000"/>
                  </a:schemeClr>
                </a:solidFill>
              </a:rPr>
              <a:t>SaaS deployment model</a:t>
            </a:r>
          </a:p>
          <a:p>
            <a:pPr>
              <a:lnSpc>
                <a:spcPct val="120000"/>
              </a:lnSpc>
              <a:spcBef>
                <a:spcPts val="600"/>
              </a:spcBef>
            </a:pPr>
            <a:r>
              <a:rPr lang="en-US" sz="1600">
                <a:solidFill>
                  <a:schemeClr val="tx1">
                    <a:lumMod val="50000"/>
                  </a:schemeClr>
                </a:solidFill>
              </a:rPr>
              <a:t>Functionality</a:t>
            </a:r>
          </a:p>
          <a:p>
            <a:pPr>
              <a:lnSpc>
                <a:spcPct val="120000"/>
              </a:lnSpc>
              <a:spcBef>
                <a:spcPts val="600"/>
              </a:spcBef>
            </a:pPr>
            <a:r>
              <a:rPr lang="en-US" sz="1600">
                <a:solidFill>
                  <a:schemeClr val="tx1">
                    <a:lumMod val="50000"/>
                  </a:schemeClr>
                </a:solidFill>
              </a:rPr>
              <a:t>Platform and customization</a:t>
            </a:r>
          </a:p>
          <a:p>
            <a:pPr>
              <a:lnSpc>
                <a:spcPct val="120000"/>
              </a:lnSpc>
              <a:spcBef>
                <a:spcPts val="600"/>
              </a:spcBef>
            </a:pPr>
            <a:r>
              <a:rPr lang="en-US" sz="1600">
                <a:solidFill>
                  <a:schemeClr val="tx1">
                    <a:lumMod val="50000"/>
                  </a:schemeClr>
                </a:solidFill>
              </a:rPr>
              <a:t>Other business/strategy reasons</a:t>
            </a:r>
            <a:endParaRPr lang="en-US"/>
          </a:p>
        </p:txBody>
      </p:sp>
      <p:sp>
        <p:nvSpPr>
          <p:cNvPr id="4" name="Slide Number Placeholder 3"/>
          <p:cNvSpPr>
            <a:spLocks noGrp="1"/>
          </p:cNvSpPr>
          <p:nvPr>
            <p:ph type="sldNum" sz="quarter" idx="5"/>
          </p:nvPr>
        </p:nvSpPr>
        <p:spPr/>
        <p:txBody>
          <a:bodyPr/>
          <a:lstStyle/>
          <a:p>
            <a:fld id="{E6A0E46C-721B-4C4B-9648-56E534EDB29F}" type="slidenum">
              <a:rPr lang="en-US" smtClean="0"/>
              <a:t>5</a:t>
            </a:fld>
            <a:endParaRPr lang="en-US"/>
          </a:p>
        </p:txBody>
      </p:sp>
    </p:spTree>
    <p:extLst>
      <p:ext uri="{BB962C8B-B14F-4D97-AF65-F5344CB8AC3E}">
        <p14:creationId xmlns:p14="http://schemas.microsoft.com/office/powerpoint/2010/main" val="76302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A0E46C-721B-4C4B-9648-56E534EDB29F}" type="slidenum">
              <a:rPr lang="en-US" smtClean="0"/>
              <a:t>6</a:t>
            </a:fld>
            <a:endParaRPr lang="en-US"/>
          </a:p>
        </p:txBody>
      </p:sp>
    </p:spTree>
    <p:extLst>
      <p:ext uri="{BB962C8B-B14F-4D97-AF65-F5344CB8AC3E}">
        <p14:creationId xmlns:p14="http://schemas.microsoft.com/office/powerpoint/2010/main" val="37117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a:solidFill>
                  <a:schemeClr val="tx1"/>
                </a:solidFill>
                <a:effectLst/>
                <a:latin typeface="+mn-lt"/>
                <a:ea typeface="+mn-ea"/>
                <a:cs typeface="+mn-cs"/>
              </a:rPr>
              <a:t>With</a:t>
            </a:r>
            <a:r>
              <a:rPr lang="en-US" sz="1600" kern="1200" baseline="0">
                <a:solidFill>
                  <a:schemeClr val="tx1"/>
                </a:solidFill>
                <a:effectLst/>
                <a:latin typeface="+mn-lt"/>
                <a:ea typeface="+mn-ea"/>
                <a:cs typeface="+mn-cs"/>
              </a:rPr>
              <a:t> that perspective – let’s review the policy in a bit more detail… </a:t>
            </a:r>
            <a:r>
              <a:rPr lang="en-US" sz="1600" kern="1200">
                <a:solidFill>
                  <a:schemeClr val="tx1"/>
                </a:solidFill>
                <a:effectLst/>
                <a:latin typeface="+mn-lt"/>
                <a:ea typeface="+mn-ea"/>
                <a:cs typeface="+mn-cs"/>
              </a:rPr>
              <a:t>To be more specific</a:t>
            </a:r>
            <a:r>
              <a:rPr lang="en-US" sz="1600" kern="1200" baseline="0">
                <a:solidFill>
                  <a:schemeClr val="tx1"/>
                </a:solidFill>
                <a:effectLst/>
                <a:latin typeface="+mn-lt"/>
                <a:ea typeface="+mn-ea"/>
                <a:cs typeface="+mn-cs"/>
              </a:rPr>
              <a:t> - </a:t>
            </a:r>
            <a:r>
              <a:rPr lang="en-US" sz="1600" kern="1200">
                <a:solidFill>
                  <a:schemeClr val="tx1"/>
                </a:solidFill>
                <a:effectLst/>
                <a:latin typeface="+mn-lt"/>
                <a:ea typeface="+mn-ea"/>
                <a:cs typeface="+mn-cs"/>
              </a:rPr>
              <a:t>Epicor is introducing our Software Support Lifecycle commitment to help you better plan for your investments and opportunity far into the future. This commitment provides customers with insight into the level of support available for each release, delivering a simple, predictable, manageable and reliable roadmap to help you plan for change and opportunity. Through</a:t>
            </a:r>
            <a:r>
              <a:rPr lang="en-US" sz="1600" kern="1200" baseline="0">
                <a:solidFill>
                  <a:schemeClr val="tx1"/>
                </a:solidFill>
                <a:effectLst/>
                <a:latin typeface="+mn-lt"/>
                <a:ea typeface="+mn-ea"/>
                <a:cs typeface="+mn-cs"/>
              </a:rPr>
              <a:t> this policy, we are striking a balance of enabling you to embrace an accelerated pace of innovation while taking advantage of a solution that can be tailored to your business through customization and configuration. A </a:t>
            </a:r>
            <a:r>
              <a:rPr lang="en-US" altLang="en-US">
                <a:ea typeface="ＭＳ Ｐゴシック" pitchFamily="34" charset="-128"/>
              </a:rPr>
              <a:t>progressive/proactive approach to managing your Epicor</a:t>
            </a:r>
            <a:r>
              <a:rPr lang="en-US" altLang="en-US" baseline="0">
                <a:ea typeface="ＭＳ Ｐゴシック" pitchFamily="34" charset="-128"/>
              </a:rPr>
              <a:t> ERP </a:t>
            </a:r>
            <a:r>
              <a:rPr lang="en-US" altLang="en-US">
                <a:ea typeface="ＭＳ Ｐゴシック" pitchFamily="34" charset="-128"/>
              </a:rPr>
              <a:t>implementation can help you to gain</a:t>
            </a:r>
            <a:r>
              <a:rPr lang="en-US" altLang="en-US" baseline="0">
                <a:ea typeface="ＭＳ Ｐゴシック" pitchFamily="34" charset="-128"/>
              </a:rPr>
              <a:t> </a:t>
            </a:r>
            <a:r>
              <a:rPr lang="en-US" altLang="en-US">
                <a:ea typeface="ＭＳ Ｐゴシック" pitchFamily="34" charset="-128"/>
              </a:rPr>
              <a:t>a competitive edge in the marketplace,</a:t>
            </a:r>
            <a:r>
              <a:rPr lang="en-US" altLang="en-US" baseline="0">
                <a:ea typeface="ＭＳ Ｐゴシック" pitchFamily="34" charset="-128"/>
              </a:rPr>
              <a:t> but if you need the extra time to make your next move, Sustaining Support provides you with </a:t>
            </a:r>
            <a:r>
              <a:rPr lang="en-US" sz="1600" kern="1200" baseline="0">
                <a:solidFill>
                  <a:schemeClr val="tx1"/>
                </a:solidFill>
                <a:effectLst/>
                <a:latin typeface="+mn-lt"/>
                <a:ea typeface="+mn-ea"/>
                <a:cs typeface="+mn-cs"/>
              </a:rPr>
              <a:t>a peace of mind that we will be there to support you and your business needs. </a:t>
            </a:r>
          </a:p>
          <a:p>
            <a:endParaRPr lang="en-US" sz="1600" kern="1200" baseline="0">
              <a:solidFill>
                <a:schemeClr val="tx1"/>
              </a:solidFill>
              <a:effectLst/>
              <a:latin typeface="+mn-lt"/>
              <a:ea typeface="+mn-ea"/>
              <a:cs typeface="+mn-cs"/>
            </a:endParaRPr>
          </a:p>
          <a:p>
            <a:r>
              <a:rPr lang="en-US" sz="1600" kern="1200" baseline="0">
                <a:solidFill>
                  <a:schemeClr val="tx1"/>
                </a:solidFill>
                <a:effectLst/>
                <a:latin typeface="+mn-lt"/>
                <a:ea typeface="+mn-ea"/>
                <a:cs typeface="+mn-cs"/>
              </a:rPr>
              <a:t>This policy is applicable to On Premises deployments as well as Single-Tenant Cloud deployments. In the world of Dedicated or Multitenant Cloud – with Epicor’s assistant – you will remain current on the latest release.</a:t>
            </a:r>
          </a:p>
          <a:p>
            <a:endParaRPr lang="en-US" sz="1600" kern="1200" baseline="0">
              <a:solidFill>
                <a:schemeClr val="tx1"/>
              </a:solidFill>
              <a:effectLst/>
              <a:latin typeface="+mn-lt"/>
              <a:ea typeface="+mn-ea"/>
              <a:cs typeface="+mn-cs"/>
            </a:endParaRPr>
          </a:p>
          <a:p>
            <a:r>
              <a:rPr lang="en-US" sz="1600" kern="1200" baseline="0">
                <a:solidFill>
                  <a:schemeClr val="tx1"/>
                </a:solidFill>
                <a:effectLst/>
                <a:latin typeface="+mn-lt"/>
                <a:ea typeface="+mn-ea"/>
                <a:cs typeface="+mn-cs"/>
              </a:rPr>
              <a:t>In Active Support – you will receive the full extent of the Epicor Maintenance and Support experience. </a:t>
            </a:r>
          </a:p>
          <a:p>
            <a:endParaRPr lang="en-US" sz="1600" kern="1200" baseline="0">
              <a:solidFill>
                <a:schemeClr val="tx1"/>
              </a:solidFill>
              <a:effectLst/>
              <a:latin typeface="+mn-lt"/>
              <a:ea typeface="+mn-ea"/>
              <a:cs typeface="+mn-cs"/>
            </a:endParaRPr>
          </a:p>
          <a:p>
            <a:r>
              <a:rPr lang="en-US" sz="1600" kern="1200" baseline="0">
                <a:solidFill>
                  <a:schemeClr val="tx1"/>
                </a:solidFill>
                <a:effectLst/>
                <a:latin typeface="+mn-lt"/>
                <a:ea typeface="+mn-ea"/>
                <a:cs typeface="+mn-cs"/>
              </a:rPr>
              <a:t>In Sustaining – we no longer provide development on your release, although you will continue to have access to existing fixes or the latest release. Additionally – support will move to an Online Incident submission model and hours of availability and service level targets may be reduced. It’s also important to note that to ensure stability of the platform, Epicor no longer provides additional functionality sales or new customization or implementation services for Sustaining releases. Additional users continue to be available for purchase and Epicor will still support existing customizations through Customization Maintenance. </a:t>
            </a:r>
            <a:endParaRPr lang="en-US"/>
          </a:p>
        </p:txBody>
      </p:sp>
      <p:sp>
        <p:nvSpPr>
          <p:cNvPr id="4" name="Slide Number Placeholder 3"/>
          <p:cNvSpPr>
            <a:spLocks noGrp="1"/>
          </p:cNvSpPr>
          <p:nvPr>
            <p:ph type="sldNum" sz="quarter" idx="10"/>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E6A0E46C-721B-4C4B-9648-56E534EDB2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728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29000"/>
          </a:xfrm>
        </p:spPr>
      </p:sp>
      <p:sp>
        <p:nvSpPr>
          <p:cNvPr id="3" name="Notes Placeholder 2"/>
          <p:cNvSpPr>
            <a:spLocks noGrp="1"/>
          </p:cNvSpPr>
          <p:nvPr>
            <p:ph type="body" idx="1"/>
          </p:nvPr>
        </p:nvSpPr>
        <p:spPr/>
        <p:txBody>
          <a:bodyPr/>
          <a:lstStyle/>
          <a:p>
            <a:r>
              <a:rPr lang="en-GB" sz="1600" kern="1200">
                <a:solidFill>
                  <a:schemeClr val="tx1"/>
                </a:solidFill>
                <a:effectLst/>
                <a:latin typeface="+mn-lt"/>
                <a:ea typeface="+mn-ea"/>
                <a:cs typeface="+mn-cs"/>
              </a:rPr>
              <a:t>As stated before, there are various reasons to stay current. </a:t>
            </a:r>
            <a:endParaRPr lang="fi-FI" sz="1600" kern="1200">
              <a:solidFill>
                <a:schemeClr val="tx1"/>
              </a:solidFill>
              <a:effectLst/>
              <a:latin typeface="+mn-lt"/>
              <a:ea typeface="+mn-ea"/>
              <a:cs typeface="+mn-cs"/>
            </a:endParaRPr>
          </a:p>
          <a:p>
            <a:endParaRPr lang="en-GB" sz="1600" kern="1200">
              <a:solidFill>
                <a:schemeClr val="tx1"/>
              </a:solidFill>
              <a:effectLst/>
              <a:latin typeface="+mn-lt"/>
              <a:ea typeface="+mn-ea"/>
              <a:cs typeface="+mn-cs"/>
            </a:endParaRPr>
          </a:p>
          <a:p>
            <a:r>
              <a:rPr lang="en-GB" sz="1600" kern="1200">
                <a:solidFill>
                  <a:schemeClr val="tx1"/>
                </a:solidFill>
                <a:effectLst/>
                <a:latin typeface="+mn-lt"/>
                <a:ea typeface="+mn-ea"/>
                <a:cs typeface="+mn-cs"/>
              </a:rPr>
              <a:t>At Epicor, we want all our customers to be at the latest release. </a:t>
            </a:r>
            <a:endParaRPr lang="fi-FI" sz="1600" kern="1200">
              <a:solidFill>
                <a:schemeClr val="tx1"/>
              </a:solidFill>
              <a:effectLst/>
              <a:latin typeface="+mn-lt"/>
              <a:ea typeface="+mn-ea"/>
              <a:cs typeface="+mn-cs"/>
            </a:endParaRPr>
          </a:p>
          <a:p>
            <a:r>
              <a:rPr lang="en-GB" sz="1600" kern="1200">
                <a:solidFill>
                  <a:schemeClr val="tx1"/>
                </a:solidFill>
                <a:effectLst/>
                <a:latin typeface="+mn-lt"/>
                <a:ea typeface="+mn-ea"/>
                <a:cs typeface="+mn-cs"/>
              </a:rPr>
              <a:t>And the reasons are simple: it is easier to support you. Instead, we can better focus on helping you to get the most out of the system. This will naturally generate more happy and satisfied customers. </a:t>
            </a:r>
            <a:endParaRPr lang="fi-FI" sz="1600" kern="1200">
              <a:solidFill>
                <a:schemeClr val="tx1"/>
              </a:solidFill>
              <a:effectLst/>
              <a:latin typeface="+mn-lt"/>
              <a:ea typeface="+mn-ea"/>
              <a:cs typeface="+mn-cs"/>
            </a:endParaRPr>
          </a:p>
          <a:p>
            <a:endParaRPr lang="en-US" sz="1600" kern="1200">
              <a:solidFill>
                <a:schemeClr val="tx1"/>
              </a:solidFill>
              <a:effectLst/>
              <a:latin typeface="+mn-lt"/>
              <a:ea typeface="+mn-ea"/>
              <a:cs typeface="+mn-cs"/>
            </a:endParaRPr>
          </a:p>
          <a:p>
            <a:r>
              <a:rPr lang="en-US" sz="1600" kern="1200">
                <a:solidFill>
                  <a:schemeClr val="tx1"/>
                </a:solidFill>
                <a:effectLst/>
                <a:latin typeface="+mn-lt"/>
                <a:ea typeface="+mn-ea"/>
                <a:cs typeface="+mn-cs"/>
              </a:rPr>
              <a:t>Of the many advantages of staying current, </a:t>
            </a:r>
            <a:r>
              <a:rPr lang="en-US" sz="1600" i="1" kern="1200">
                <a:solidFill>
                  <a:schemeClr val="tx1"/>
                </a:solidFill>
                <a:effectLst/>
                <a:latin typeface="+mn-lt"/>
                <a:ea typeface="+mn-ea"/>
                <a:cs typeface="+mn-cs"/>
              </a:rPr>
              <a:t>security</a:t>
            </a:r>
            <a:r>
              <a:rPr lang="en-US" sz="1600" kern="1200">
                <a:solidFill>
                  <a:schemeClr val="tx1"/>
                </a:solidFill>
                <a:effectLst/>
                <a:latin typeface="+mn-lt"/>
                <a:ea typeface="+mn-ea"/>
                <a:cs typeface="+mn-cs"/>
              </a:rPr>
              <a:t> comes first.</a:t>
            </a:r>
            <a:endParaRPr lang="fi-FI" sz="1600" kern="1200">
              <a:solidFill>
                <a:schemeClr val="tx1"/>
              </a:solidFill>
              <a:effectLst/>
              <a:latin typeface="+mn-lt"/>
              <a:ea typeface="+mn-ea"/>
              <a:cs typeface="+mn-cs"/>
            </a:endParaRPr>
          </a:p>
          <a:p>
            <a:pPr lvl="0"/>
            <a:r>
              <a:rPr lang="en-GB" sz="1600" kern="1200">
                <a:solidFill>
                  <a:schemeClr val="tx1"/>
                </a:solidFill>
                <a:effectLst/>
                <a:latin typeface="+mn-lt"/>
                <a:ea typeface="+mn-ea"/>
                <a:cs typeface="+mn-cs"/>
              </a:rPr>
              <a:t>Being current means the most recent and secure Vendor Platforms are supported. This basically means server´s operating systems and patches. Also the latest Security and Governance enhancements are in place.</a:t>
            </a:r>
            <a:br>
              <a:rPr lang="en-GB" sz="1600" kern="1200">
                <a:solidFill>
                  <a:schemeClr val="tx1"/>
                </a:solidFill>
                <a:effectLst/>
                <a:latin typeface="+mn-lt"/>
                <a:ea typeface="+mn-ea"/>
                <a:cs typeface="+mn-cs"/>
              </a:rPr>
            </a:br>
            <a:r>
              <a:rPr lang="en-GB" sz="1600" kern="1200">
                <a:solidFill>
                  <a:schemeClr val="tx1"/>
                </a:solidFill>
                <a:effectLst/>
                <a:latin typeface="+mn-lt"/>
                <a:ea typeface="+mn-ea"/>
                <a:cs typeface="+mn-cs"/>
              </a:rPr>
              <a:t>This is important as </a:t>
            </a:r>
            <a:r>
              <a:rPr lang="en-US" sz="1600" kern="1200">
                <a:solidFill>
                  <a:schemeClr val="tx1"/>
                </a:solidFill>
                <a:effectLst/>
                <a:latin typeface="+mn-lt"/>
                <a:ea typeface="+mn-ea"/>
                <a:cs typeface="+mn-cs"/>
              </a:rPr>
              <a:t>security normally is a top of mind for most businesses.  Staying current minimizes business disruption caused by issues with security.</a:t>
            </a:r>
            <a:endParaRPr lang="fi-FI" sz="1600" kern="1200">
              <a:solidFill>
                <a:schemeClr val="tx1"/>
              </a:solidFill>
              <a:effectLst/>
              <a:latin typeface="+mn-lt"/>
              <a:ea typeface="+mn-ea"/>
              <a:cs typeface="+mn-cs"/>
            </a:endParaRPr>
          </a:p>
          <a:p>
            <a:endParaRPr lang="en-US" sz="1600" kern="1200">
              <a:solidFill>
                <a:schemeClr val="tx1"/>
              </a:solidFill>
              <a:effectLst/>
              <a:latin typeface="+mn-lt"/>
              <a:ea typeface="+mn-ea"/>
              <a:cs typeface="+mn-cs"/>
            </a:endParaRPr>
          </a:p>
          <a:p>
            <a:r>
              <a:rPr lang="en-US" sz="1600" kern="1200">
                <a:solidFill>
                  <a:schemeClr val="tx1"/>
                </a:solidFill>
                <a:effectLst/>
                <a:latin typeface="+mn-lt"/>
                <a:ea typeface="+mn-ea"/>
                <a:cs typeface="+mn-cs"/>
              </a:rPr>
              <a:t>Security and safety are also something we need to consider while we talk about </a:t>
            </a:r>
            <a:r>
              <a:rPr lang="en-US" sz="1600" i="1" kern="1200">
                <a:solidFill>
                  <a:schemeClr val="tx1"/>
                </a:solidFill>
                <a:effectLst/>
                <a:latin typeface="+mn-lt"/>
                <a:ea typeface="+mn-ea"/>
                <a:cs typeface="+mn-cs"/>
              </a:rPr>
              <a:t>active support</a:t>
            </a:r>
            <a:r>
              <a:rPr lang="en-US" sz="1600" kern="1200">
                <a:solidFill>
                  <a:schemeClr val="tx1"/>
                </a:solidFill>
                <a:effectLst/>
                <a:latin typeface="+mn-lt"/>
                <a:ea typeface="+mn-ea"/>
                <a:cs typeface="+mn-cs"/>
              </a:rPr>
              <a:t>. To stay under active support, you should upgrade frequently.  </a:t>
            </a:r>
            <a:endParaRPr lang="fi-FI" sz="1600" kern="1200">
              <a:solidFill>
                <a:schemeClr val="tx1"/>
              </a:solidFill>
              <a:effectLst/>
              <a:latin typeface="+mn-lt"/>
              <a:ea typeface="+mn-ea"/>
              <a:cs typeface="+mn-cs"/>
            </a:endParaRPr>
          </a:p>
          <a:p>
            <a:pPr lvl="0"/>
            <a:r>
              <a:rPr lang="en-US" sz="1600" kern="1200">
                <a:solidFill>
                  <a:schemeClr val="tx1"/>
                </a:solidFill>
                <a:effectLst/>
                <a:latin typeface="+mn-lt"/>
                <a:ea typeface="+mn-ea"/>
                <a:cs typeface="+mn-cs"/>
              </a:rPr>
              <a:t>You can boost your support options by staying current. Any enhance</a:t>
            </a:r>
            <a:r>
              <a:rPr lang="en-GB" sz="1600" kern="1200" err="1">
                <a:solidFill>
                  <a:schemeClr val="tx1"/>
                </a:solidFill>
                <a:effectLst/>
                <a:latin typeface="+mn-lt"/>
                <a:ea typeface="+mn-ea"/>
                <a:cs typeface="+mn-cs"/>
              </a:rPr>
              <a:t>ments</a:t>
            </a:r>
            <a:r>
              <a:rPr lang="en-GB" sz="1600" kern="1200">
                <a:solidFill>
                  <a:schemeClr val="tx1"/>
                </a:solidFill>
                <a:effectLst/>
                <a:latin typeface="+mn-lt"/>
                <a:ea typeface="+mn-ea"/>
                <a:cs typeface="+mn-cs"/>
              </a:rPr>
              <a:t> are prioritized for Actively Supported Customers. Not to mention that any possible fixes are only available for active support. </a:t>
            </a:r>
            <a:endParaRPr lang="fi-FI" sz="1600" kern="1200">
              <a:solidFill>
                <a:schemeClr val="tx1"/>
              </a:solidFill>
              <a:effectLst/>
              <a:latin typeface="+mn-lt"/>
              <a:ea typeface="+mn-ea"/>
              <a:cs typeface="+mn-cs"/>
            </a:endParaRPr>
          </a:p>
          <a:p>
            <a:endParaRPr lang="en-GB" sz="1600" kern="1200">
              <a:solidFill>
                <a:schemeClr val="tx1"/>
              </a:solidFill>
              <a:effectLst/>
              <a:latin typeface="+mn-lt"/>
              <a:ea typeface="+mn-ea"/>
              <a:cs typeface="+mn-cs"/>
            </a:endParaRPr>
          </a:p>
          <a:p>
            <a:r>
              <a:rPr lang="en-GB" sz="1600" kern="1200">
                <a:solidFill>
                  <a:schemeClr val="tx1"/>
                </a:solidFill>
                <a:effectLst/>
                <a:latin typeface="+mn-lt"/>
                <a:ea typeface="+mn-ea"/>
                <a:cs typeface="+mn-cs"/>
              </a:rPr>
              <a:t>Upgrading more </a:t>
            </a:r>
            <a:r>
              <a:rPr lang="en-GB" sz="1600" i="1" kern="1200">
                <a:solidFill>
                  <a:schemeClr val="tx1"/>
                </a:solidFill>
                <a:effectLst/>
                <a:latin typeface="+mn-lt"/>
                <a:ea typeface="+mn-ea"/>
                <a:cs typeface="+mn-cs"/>
              </a:rPr>
              <a:t>frequently</a:t>
            </a:r>
            <a:r>
              <a:rPr lang="en-GB" sz="1600" kern="1200">
                <a:solidFill>
                  <a:schemeClr val="tx1"/>
                </a:solidFill>
                <a:effectLst/>
                <a:latin typeface="+mn-lt"/>
                <a:ea typeface="+mn-ea"/>
                <a:cs typeface="+mn-cs"/>
              </a:rPr>
              <a:t> normally is more straight-forward-process than doing it once for every ten years. A frequent upgrade means you have a process in place. Things are perhaps better documented and the gap between versions is smaller causing less technical issues. </a:t>
            </a:r>
            <a:endParaRPr lang="fi-FI" sz="1600" kern="1200">
              <a:solidFill>
                <a:schemeClr val="tx1"/>
              </a:solidFill>
              <a:effectLst/>
              <a:latin typeface="+mn-lt"/>
              <a:ea typeface="+mn-ea"/>
              <a:cs typeface="+mn-cs"/>
            </a:endParaRPr>
          </a:p>
          <a:p>
            <a:pPr lvl="0"/>
            <a:r>
              <a:rPr lang="en-US" sz="1600" kern="1200">
                <a:solidFill>
                  <a:schemeClr val="tx1"/>
                </a:solidFill>
                <a:effectLst/>
                <a:latin typeface="+mn-lt"/>
                <a:ea typeface="+mn-ea"/>
                <a:cs typeface="+mn-cs"/>
              </a:rPr>
              <a:t>Comparison is small steps vs. giant leaps. The reality is that it is less disruptive for your business and its employees if you choose to stay current.</a:t>
            </a:r>
            <a:endParaRPr lang="fi-FI" sz="1600" kern="1200">
              <a:solidFill>
                <a:schemeClr val="tx1"/>
              </a:solidFill>
              <a:effectLst/>
              <a:latin typeface="+mn-lt"/>
              <a:ea typeface="+mn-ea"/>
              <a:cs typeface="+mn-cs"/>
            </a:endParaRPr>
          </a:p>
          <a:p>
            <a:r>
              <a:rPr lang="en-GB" sz="1600" kern="1200">
                <a:solidFill>
                  <a:schemeClr val="tx1"/>
                </a:solidFill>
                <a:effectLst/>
                <a:latin typeface="+mn-lt"/>
                <a:ea typeface="+mn-ea"/>
                <a:cs typeface="+mn-cs"/>
              </a:rPr>
              <a:t> </a:t>
            </a:r>
            <a:endParaRPr lang="fi-FI" sz="1600" kern="1200">
              <a:solidFill>
                <a:schemeClr val="tx1"/>
              </a:solidFill>
              <a:effectLst/>
              <a:latin typeface="+mn-lt"/>
              <a:ea typeface="+mn-ea"/>
              <a:cs typeface="+mn-cs"/>
            </a:endParaRPr>
          </a:p>
          <a:p>
            <a:r>
              <a:rPr lang="en-GB" sz="1600" kern="1200">
                <a:solidFill>
                  <a:schemeClr val="tx1"/>
                </a:solidFill>
                <a:effectLst/>
                <a:latin typeface="+mn-lt"/>
                <a:ea typeface="+mn-ea"/>
                <a:cs typeface="+mn-cs"/>
              </a:rPr>
              <a:t>Having the latest version to play with, means you will get to benefit of all it´s </a:t>
            </a:r>
            <a:r>
              <a:rPr lang="en-GB" sz="1600" i="1" kern="1200">
                <a:solidFill>
                  <a:schemeClr val="tx1"/>
                </a:solidFill>
                <a:effectLst/>
                <a:latin typeface="+mn-lt"/>
                <a:ea typeface="+mn-ea"/>
                <a:cs typeface="+mn-cs"/>
              </a:rPr>
              <a:t>new functionality</a:t>
            </a:r>
            <a:r>
              <a:rPr lang="en-GB" sz="1600" kern="1200">
                <a:solidFill>
                  <a:schemeClr val="tx1"/>
                </a:solidFill>
                <a:effectLst/>
                <a:latin typeface="+mn-lt"/>
                <a:ea typeface="+mn-ea"/>
                <a:cs typeface="+mn-cs"/>
              </a:rPr>
              <a:t>. With the new now, some of these advanced features and added process automation can be essential for your business.</a:t>
            </a:r>
            <a:endParaRPr lang="fi-FI" sz="1600" kern="1200">
              <a:solidFill>
                <a:schemeClr val="tx1"/>
              </a:solidFill>
              <a:effectLst/>
              <a:latin typeface="+mn-lt"/>
              <a:ea typeface="+mn-ea"/>
              <a:cs typeface="+mn-cs"/>
            </a:endParaRPr>
          </a:p>
          <a:p>
            <a:pPr lvl="0"/>
            <a:r>
              <a:rPr lang="en-US" sz="1600" kern="1200">
                <a:solidFill>
                  <a:schemeClr val="tx1"/>
                </a:solidFill>
                <a:effectLst/>
                <a:latin typeface="+mn-lt"/>
                <a:ea typeface="+mn-ea"/>
                <a:cs typeface="+mn-cs"/>
              </a:rPr>
              <a:t>You might have found work arounds for processes that are not supported by your current technology.  By reducing these work arounds, businesses instantly see a benefit in increased productivity. </a:t>
            </a:r>
            <a:endParaRPr lang="fi-FI" sz="1600" kern="1200">
              <a:solidFill>
                <a:schemeClr val="tx1"/>
              </a:solidFill>
              <a:effectLst/>
              <a:latin typeface="+mn-lt"/>
              <a:ea typeface="+mn-ea"/>
              <a:cs typeface="+mn-cs"/>
            </a:endParaRPr>
          </a:p>
          <a:p>
            <a:r>
              <a:rPr lang="en-US" sz="1600" kern="1200">
                <a:solidFill>
                  <a:schemeClr val="tx1"/>
                </a:solidFill>
                <a:effectLst/>
                <a:latin typeface="+mn-lt"/>
                <a:ea typeface="+mn-ea"/>
                <a:cs typeface="+mn-cs"/>
              </a:rPr>
              <a:t>What does this mean? Standard or out of the box-functionality that comes along with the latest releases. Something that was added to the product as a standard since you had added your work arounds. </a:t>
            </a:r>
            <a:br>
              <a:rPr lang="en-US" sz="1600" kern="1200">
                <a:solidFill>
                  <a:schemeClr val="tx1"/>
                </a:solidFill>
                <a:effectLst/>
                <a:latin typeface="+mn-lt"/>
                <a:ea typeface="+mn-ea"/>
                <a:cs typeface="+mn-cs"/>
              </a:rPr>
            </a:br>
            <a:br>
              <a:rPr lang="en-US" sz="1600" kern="1200">
                <a:solidFill>
                  <a:schemeClr val="tx1"/>
                </a:solidFill>
                <a:effectLst/>
                <a:latin typeface="+mn-lt"/>
                <a:ea typeface="+mn-ea"/>
                <a:cs typeface="+mn-cs"/>
              </a:rPr>
            </a:br>
            <a:r>
              <a:rPr lang="en-US" sz="1600" kern="1200">
                <a:solidFill>
                  <a:schemeClr val="tx1"/>
                </a:solidFill>
                <a:effectLst/>
                <a:latin typeface="+mn-lt"/>
                <a:ea typeface="+mn-ea"/>
                <a:cs typeface="+mn-cs"/>
              </a:rPr>
              <a:t>Epicor does listen. Customers are important part of our product development. Should you feel there is a gap in the functionality, please let us know about it! </a:t>
            </a:r>
            <a:br>
              <a:rPr lang="en-US" sz="1600" kern="1200">
                <a:solidFill>
                  <a:schemeClr val="tx1"/>
                </a:solidFill>
                <a:effectLst/>
                <a:latin typeface="+mn-lt"/>
                <a:ea typeface="+mn-ea"/>
                <a:cs typeface="+mn-cs"/>
              </a:rPr>
            </a:br>
            <a:br>
              <a:rPr lang="en-US" sz="1600" kern="1200">
                <a:solidFill>
                  <a:schemeClr val="tx1"/>
                </a:solidFill>
                <a:effectLst/>
                <a:latin typeface="+mn-lt"/>
                <a:ea typeface="+mn-ea"/>
                <a:cs typeface="+mn-cs"/>
              </a:rPr>
            </a:br>
            <a:r>
              <a:rPr lang="en-US" sz="1600" kern="1200">
                <a:solidFill>
                  <a:schemeClr val="tx1"/>
                </a:solidFill>
                <a:effectLst/>
                <a:latin typeface="+mn-lt"/>
                <a:ea typeface="+mn-ea"/>
                <a:cs typeface="+mn-cs"/>
              </a:rPr>
              <a:t>Along with the new releases we furthermore continue to add new features and functionality. </a:t>
            </a:r>
            <a:br>
              <a:rPr lang="en-US" sz="1600" kern="1200">
                <a:solidFill>
                  <a:schemeClr val="tx1"/>
                </a:solidFill>
                <a:effectLst/>
                <a:latin typeface="+mn-lt"/>
                <a:ea typeface="+mn-ea"/>
                <a:cs typeface="+mn-cs"/>
              </a:rPr>
            </a:br>
            <a:r>
              <a:rPr lang="en-GB" sz="1600" kern="1200">
                <a:solidFill>
                  <a:schemeClr val="tx1"/>
                </a:solidFill>
                <a:effectLst/>
                <a:latin typeface="+mn-lt"/>
                <a:ea typeface="+mn-ea"/>
                <a:cs typeface="+mn-cs"/>
              </a:rPr>
              <a:t>All of the whys I have just mentioned, will help you to maintain your competitive advantage.</a:t>
            </a:r>
            <a:endParaRPr lang="fi-FI" sz="16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66A0F0F8-55E2-2142-8B19-DE1EAD782548}" type="slidenum">
              <a:rPr lang="en-US" smtClean="0"/>
              <a:t>8</a:t>
            </a:fld>
            <a:endParaRPr lang="en-US"/>
          </a:p>
        </p:txBody>
      </p:sp>
    </p:spTree>
    <p:extLst>
      <p:ext uri="{BB962C8B-B14F-4D97-AF65-F5344CB8AC3E}">
        <p14:creationId xmlns:p14="http://schemas.microsoft.com/office/powerpoint/2010/main" val="309694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500"/>
              <a:t>Giving customers the tools they need to take their support experience to the next level</a:t>
            </a:r>
          </a:p>
          <a:p>
            <a:r>
              <a:rPr lang="en-US" sz="5500"/>
              <a:t>Designed based on customer feedback</a:t>
            </a:r>
          </a:p>
          <a:p>
            <a:endParaRPr lang="en-US" sz="2400">
              <a:solidFill>
                <a:srgbClr val="86888C"/>
              </a:solidFill>
            </a:endParaRPr>
          </a:p>
          <a:p>
            <a:endParaRPr lang="en-US" sz="2400">
              <a:solidFill>
                <a:srgbClr val="86888C"/>
              </a:solidFill>
            </a:endParaRPr>
          </a:p>
          <a:p>
            <a:endParaRPr lang="en-US" sz="2400">
              <a:solidFill>
                <a:srgbClr val="86888C"/>
              </a:solidFill>
            </a:endParaRPr>
          </a:p>
          <a:p>
            <a:r>
              <a:rPr lang="en-US" sz="2400">
                <a:solidFill>
                  <a:srgbClr val="86888C"/>
                </a:solidFill>
              </a:rPr>
              <a:t>Essential support addresses:</a:t>
            </a:r>
          </a:p>
          <a:p>
            <a:pPr marL="291179" indent="-291179">
              <a:buFont typeface="Arial" panose="020B0604020202020204" pitchFamily="34" charset="0"/>
              <a:buChar char="•"/>
            </a:pPr>
            <a:r>
              <a:rPr lang="en-US"/>
              <a:t>Transparency</a:t>
            </a:r>
          </a:p>
          <a:p>
            <a:pPr marL="291179" lvl="2" indent="-291179" defTabSz="1240377">
              <a:buFont typeface="Arial" panose="020B0604020202020204" pitchFamily="34" charset="0"/>
              <a:buChar char="•"/>
            </a:pPr>
            <a:r>
              <a:rPr lang="en-US" sz="1600"/>
              <a:t>Consistency</a:t>
            </a:r>
          </a:p>
          <a:p>
            <a:pPr marL="291179" lvl="2" indent="-291179" defTabSz="1240377">
              <a:buFont typeface="Arial" panose="020B0604020202020204" pitchFamily="34" charset="0"/>
              <a:buChar char="•"/>
            </a:pPr>
            <a:r>
              <a:rPr lang="en-US" sz="1600"/>
              <a:t>Responsiveness</a:t>
            </a:r>
          </a:p>
          <a:p>
            <a:pPr marL="291179" lvl="2" indent="-291179" defTabSz="1240377">
              <a:buFont typeface="Arial" panose="020B0604020202020204" pitchFamily="34" charset="0"/>
              <a:buChar char="•"/>
            </a:pPr>
            <a:r>
              <a:rPr lang="en-US" sz="1600"/>
              <a:t>Self Service</a:t>
            </a:r>
          </a:p>
          <a:p>
            <a:pPr marL="291179" lvl="2" indent="-291179" defTabSz="1240377">
              <a:buFont typeface="Arial" panose="020B0604020202020204" pitchFamily="34" charset="0"/>
              <a:buChar char="•"/>
            </a:pPr>
            <a:r>
              <a:rPr lang="en-US" sz="1600"/>
              <a:t>Cloud deployment needs</a:t>
            </a:r>
          </a:p>
          <a:p>
            <a:pPr marL="291179" lvl="2" indent="-291179" defTabSz="1240377">
              <a:buFont typeface="Arial" panose="020B0604020202020204" pitchFamily="34" charset="0"/>
              <a:buChar char="•"/>
            </a:pPr>
            <a:r>
              <a:rPr lang="en-US" sz="1600"/>
              <a:t>Meet the needs of the majority</a:t>
            </a:r>
          </a:p>
          <a:p>
            <a:r>
              <a:rPr lang="en-US" sz="2400">
                <a:solidFill>
                  <a:srgbClr val="86888C"/>
                </a:solidFill>
              </a:rPr>
              <a:t>Pro support focuses on two areas:</a:t>
            </a:r>
          </a:p>
          <a:p>
            <a:pPr marL="465887" indent="-465887">
              <a:buAutoNum type="arabicPeriod"/>
            </a:pPr>
            <a:r>
              <a:rPr lang="en-US" sz="2400">
                <a:solidFill>
                  <a:srgbClr val="86888C"/>
                </a:solidFill>
              </a:rPr>
              <a:t>Extended coverage through days, hours, language, sites/time zones including 24x7 coverage</a:t>
            </a:r>
          </a:p>
          <a:p>
            <a:pPr marL="465887" indent="-465887">
              <a:buAutoNum type="arabicPeriod"/>
            </a:pPr>
            <a:r>
              <a:rPr lang="en-US" sz="2400">
                <a:solidFill>
                  <a:srgbClr val="86888C"/>
                </a:solidFill>
              </a:rPr>
              <a:t>Advanced services through elevated </a:t>
            </a:r>
            <a:r>
              <a:rPr lang="en-US" sz="1500"/>
              <a:t>response/resolution times, resources/skills (Tier 2, Development), knowledge (training, advanced insight), tools (testing, backup, monitoring), and Customer advocacy</a:t>
            </a:r>
          </a:p>
          <a:p>
            <a:endParaRPr lang="en-US"/>
          </a:p>
        </p:txBody>
      </p:sp>
      <p:sp>
        <p:nvSpPr>
          <p:cNvPr id="4" name="Slide Number Placeholder 3"/>
          <p:cNvSpPr>
            <a:spLocks noGrp="1"/>
          </p:cNvSpPr>
          <p:nvPr>
            <p:ph type="sldNum" sz="quarter" idx="5"/>
          </p:nvPr>
        </p:nvSpPr>
        <p:spPr/>
        <p:txBody>
          <a:bodyPr/>
          <a:lstStyle/>
          <a:p>
            <a:fld id="{D41FC0B1-D8EA-4126-BCF0-05122A35C404}" type="slidenum">
              <a:rPr lang="en-GB" smtClean="0"/>
              <a:t>9</a:t>
            </a:fld>
            <a:endParaRPr lang="en-GB"/>
          </a:p>
        </p:txBody>
      </p:sp>
    </p:spTree>
    <p:extLst>
      <p:ext uri="{BB962C8B-B14F-4D97-AF65-F5344CB8AC3E}">
        <p14:creationId xmlns:p14="http://schemas.microsoft.com/office/powerpoint/2010/main" val="630239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B7185-C8C5-4C52-8B12-C340E5A4A0AC}" type="slidenum">
              <a:rPr lang="en-US" smtClean="0"/>
              <a:t>11</a:t>
            </a:fld>
            <a:endParaRPr lang="en-US"/>
          </a:p>
        </p:txBody>
      </p:sp>
    </p:spTree>
    <p:extLst>
      <p:ext uri="{BB962C8B-B14F-4D97-AF65-F5344CB8AC3E}">
        <p14:creationId xmlns:p14="http://schemas.microsoft.com/office/powerpoint/2010/main" val="232970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We’ll just reference EDA here, since it is being launched at the same time, albeit separately</a:t>
            </a:r>
          </a:p>
          <a:p>
            <a:r>
              <a:rPr lang="en-GB"/>
              <a:t>EDA fits into the reporting story that will help us in the effort to try and get customers current – but more of that later.</a:t>
            </a:r>
          </a:p>
        </p:txBody>
      </p:sp>
      <p:sp>
        <p:nvSpPr>
          <p:cNvPr id="4" name="Slide Number Placeholder 3"/>
          <p:cNvSpPr>
            <a:spLocks noGrp="1"/>
          </p:cNvSpPr>
          <p:nvPr>
            <p:ph type="sldNum" sz="quarter" idx="10"/>
          </p:nvPr>
        </p:nvSpPr>
        <p:spPr/>
        <p:txBody>
          <a:bodyPr/>
          <a:lstStyle/>
          <a:p>
            <a:fld id="{E6A0E46C-721B-4C4B-9648-56E534EDB29F}" type="slidenum">
              <a:rPr lang="en-US" smtClean="0"/>
              <a:t>22</a:t>
            </a:fld>
            <a:endParaRPr lang="en-US"/>
          </a:p>
        </p:txBody>
      </p:sp>
    </p:spTree>
    <p:extLst>
      <p:ext uri="{BB962C8B-B14F-4D97-AF65-F5344CB8AC3E}">
        <p14:creationId xmlns:p14="http://schemas.microsoft.com/office/powerpoint/2010/main" val="2548639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pic>
        <p:nvPicPr>
          <p:cNvPr id="11" name="Picture 10" descr="Chart, sunburst chart&#10;&#10;Description automatically generated">
            <a:extLst>
              <a:ext uri="{FF2B5EF4-FFF2-40B4-BE49-F238E27FC236}">
                <a16:creationId xmlns:a16="http://schemas.microsoft.com/office/drawing/2014/main" id="{D28679CE-F2CE-432A-9202-945603B020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12" name="Rectangle 11">
            <a:extLst>
              <a:ext uri="{FF2B5EF4-FFF2-40B4-BE49-F238E27FC236}">
                <a16:creationId xmlns:a16="http://schemas.microsoft.com/office/drawing/2014/main" id="{D1AA7308-BEAC-4C37-9710-FC8AF872C963}"/>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AA45A85-1A86-4883-97D6-951E394910E9}"/>
              </a:ext>
            </a:extLst>
          </p:cNvPr>
          <p:cNvSpPr>
            <a:spLocks noGrp="1"/>
          </p:cNvSpPr>
          <p:nvPr>
            <p:ph type="ctrTitle"/>
          </p:nvPr>
        </p:nvSpPr>
        <p:spPr>
          <a:xfrm>
            <a:off x="838800" y="1846263"/>
            <a:ext cx="5257200" cy="2479676"/>
          </a:xfrm>
        </p:spPr>
        <p:txBody>
          <a:bodyPr anchor="t"/>
          <a:lstStyle>
            <a:lvl1pPr algn="l">
              <a:lnSpc>
                <a:spcPct val="100000"/>
              </a:lnSpc>
              <a:defRPr sz="45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2B194988-9DB2-48CC-8FA1-C67E2DE70733}"/>
              </a:ext>
            </a:extLst>
          </p:cNvPr>
          <p:cNvSpPr>
            <a:spLocks noGrp="1"/>
          </p:cNvSpPr>
          <p:nvPr>
            <p:ph type="dt" sz="half" idx="10"/>
          </p:nvPr>
        </p:nvSpPr>
        <p:spPr/>
        <p:txBody>
          <a:bodyPr/>
          <a:lstStyle/>
          <a:p>
            <a:fld id="{F9538040-7099-4209-BAF6-07775A3F8C47}" type="datetime1">
              <a:rPr lang="en-GB" smtClean="0"/>
              <a:t>28/10/2022</a:t>
            </a:fld>
            <a:endParaRPr lang="en-GB"/>
          </a:p>
        </p:txBody>
      </p:sp>
      <p:sp>
        <p:nvSpPr>
          <p:cNvPr id="5" name="Footer Placeholder 4">
            <a:extLst>
              <a:ext uri="{FF2B5EF4-FFF2-40B4-BE49-F238E27FC236}">
                <a16:creationId xmlns:a16="http://schemas.microsoft.com/office/drawing/2014/main" id="{DB298B77-F643-4B99-BE3E-195F52275FDC}"/>
              </a:ext>
            </a:extLst>
          </p:cNvPr>
          <p:cNvSpPr>
            <a:spLocks noGrp="1"/>
          </p:cNvSpPr>
          <p:nvPr>
            <p:ph type="ftr" sz="quarter" idx="11"/>
          </p:nvPr>
        </p:nvSpPr>
        <p:spPr/>
        <p:txBody>
          <a:bodyPr/>
          <a:lstStyle/>
          <a:p>
            <a:endParaRPr lang="en-GB"/>
          </a:p>
        </p:txBody>
      </p:sp>
      <p:sp>
        <p:nvSpPr>
          <p:cNvPr id="10" name="Text Placeholder 9">
            <a:extLst>
              <a:ext uri="{FF2B5EF4-FFF2-40B4-BE49-F238E27FC236}">
                <a16:creationId xmlns:a16="http://schemas.microsoft.com/office/drawing/2014/main" id="{572B6717-2B01-47FD-BA2A-9FD69C9D186C}"/>
              </a:ext>
            </a:extLst>
          </p:cNvPr>
          <p:cNvSpPr>
            <a:spLocks noGrp="1"/>
          </p:cNvSpPr>
          <p:nvPr>
            <p:ph type="body" sz="quarter" idx="13"/>
          </p:nvPr>
        </p:nvSpPr>
        <p:spPr>
          <a:xfrm>
            <a:off x="838799" y="4325939"/>
            <a:ext cx="5257199" cy="1655762"/>
          </a:xfrm>
        </p:spPr>
        <p:txBody>
          <a:bodyPr/>
          <a:lstStyle>
            <a:lvl1pPr marL="0" indent="0">
              <a:lnSpc>
                <a:spcPct val="95000"/>
              </a:lnSpc>
              <a:buNone/>
              <a:defRPr sz="1900">
                <a:solidFill>
                  <a:schemeClr val="accent1"/>
                </a:solidFill>
                <a:latin typeface="Source Sans Pro Semibold" panose="020B0603030403020204" pitchFamily="34" charset="0"/>
              </a:defRPr>
            </a:lvl1pPr>
            <a:lvl2pPr marL="0" indent="0">
              <a:lnSpc>
                <a:spcPct val="95000"/>
              </a:lnSpc>
              <a:buNone/>
              <a:defRPr sz="1900">
                <a:solidFill>
                  <a:schemeClr val="accent1"/>
                </a:solidFill>
                <a:latin typeface="Source Sans Pro Light" panose="020B0403030403020204" pitchFamily="34" charset="0"/>
              </a:defRPr>
            </a:lvl2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8BBFDF49-DCDC-4CCB-9630-694BE0E0C43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799" y="554052"/>
            <a:ext cx="2412000" cy="306291"/>
          </a:xfrm>
          <a:prstGeom prst="rect">
            <a:avLst/>
          </a:prstGeom>
        </p:spPr>
      </p:pic>
    </p:spTree>
    <p:extLst>
      <p:ext uri="{BB962C8B-B14F-4D97-AF65-F5344CB8AC3E}">
        <p14:creationId xmlns:p14="http://schemas.microsoft.com/office/powerpoint/2010/main" val="226860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p:txBody>
          <a:bodyPr/>
          <a:lstStyle>
            <a:lvl1pPr marL="0" indent="0">
              <a:buNone/>
              <a:defRPr>
                <a:solidFill>
                  <a:schemeClr val="accent1"/>
                </a:solidFill>
                <a:latin typeface="Source Sans Pro Semibold" panose="020B0603030403020204" pitchFamily="34" charset="0"/>
              </a:defRPr>
            </a:lvl1pPr>
            <a:lvl2pPr marL="0" indent="0">
              <a:buNone/>
              <a:defRPr>
                <a:latin typeface="Source Sans Pro Light" panose="020B0403030403020204" pitchFamily="34" charset="0"/>
              </a:defRPr>
            </a:lvl2pPr>
            <a:lvl3pPr marL="180975" indent="-180975">
              <a:defRPr>
                <a:latin typeface="Source Sans Pro Light" panose="020B0403030403020204" pitchFamily="34" charset="0"/>
              </a:defRPr>
            </a:lvl3pPr>
            <a:lvl4pPr marL="542925" indent="-180975">
              <a:defRPr>
                <a:latin typeface="Source Sans Pro Light" panose="020B0403030403020204" pitchFamily="34" charset="0"/>
              </a:defRPr>
            </a:lvl4pPr>
            <a:lvl5pPr marL="895350" indent="-180975">
              <a:defRPr>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F2CEE89F-67BF-4550-B265-1441F6C22DE7}"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51033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White BG)">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p:txBody>
          <a:bodyPr/>
          <a:lstStyle>
            <a:lvl1pPr marL="0" indent="0">
              <a:buNone/>
              <a:defRPr>
                <a:solidFill>
                  <a:schemeClr val="accent1"/>
                </a:solidFill>
                <a:latin typeface="Source Sans Pro Semibold" panose="020B0603030403020204" pitchFamily="34" charset="0"/>
              </a:defRPr>
            </a:lvl1pPr>
            <a:lvl2pPr marL="0" indent="0">
              <a:buNone/>
              <a:defRPr>
                <a:latin typeface="Source Sans Pro Light" panose="020B0403030403020204" pitchFamily="34" charset="0"/>
              </a:defRPr>
            </a:lvl2pPr>
            <a:lvl3pPr marL="180975" indent="-180975">
              <a:defRPr>
                <a:latin typeface="Source Sans Pro Light" panose="020B0403030403020204" pitchFamily="34" charset="0"/>
              </a:defRPr>
            </a:lvl3pPr>
            <a:lvl4pPr marL="542925" indent="-180975">
              <a:defRPr>
                <a:latin typeface="Source Sans Pro Light" panose="020B0403030403020204" pitchFamily="34" charset="0"/>
              </a:defRPr>
            </a:lvl4pPr>
            <a:lvl5pPr marL="895350" indent="-180975">
              <a:defRPr>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12F4D508-3CD7-4259-8EAE-F2ECD0858712}"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49139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ly">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a:xfrm>
            <a:off x="1435100" y="812801"/>
            <a:ext cx="9321800" cy="5041900"/>
          </a:xfrm>
        </p:spPr>
        <p:txBody>
          <a:bodyPr/>
          <a:lstStyle>
            <a:lvl1pPr marL="0" indent="0">
              <a:buNone/>
              <a:defRPr>
                <a:solidFill>
                  <a:schemeClr val="accent1"/>
                </a:solidFill>
                <a:latin typeface="Source Sans Pro Semibold" panose="020B0603030403020204" pitchFamily="34" charset="0"/>
              </a:defRPr>
            </a:lvl1pPr>
            <a:lvl2pPr marL="0" indent="0">
              <a:buNone/>
              <a:defRPr>
                <a:latin typeface="Source Sans Pro Light" panose="020B0403030403020204" pitchFamily="34" charset="0"/>
              </a:defRPr>
            </a:lvl2pPr>
            <a:lvl3pPr marL="180975" indent="-180975">
              <a:defRPr>
                <a:latin typeface="Source Sans Pro Light" panose="020B0403030403020204" pitchFamily="34" charset="0"/>
              </a:defRPr>
            </a:lvl3pPr>
            <a:lvl4pPr marL="542925" indent="-180975">
              <a:defRPr>
                <a:latin typeface="Source Sans Pro Light" panose="020B0403030403020204" pitchFamily="34" charset="0"/>
              </a:defRPr>
            </a:lvl4pPr>
            <a:lvl5pPr marL="895350" indent="-180975">
              <a:defRPr>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DC79DA9F-D768-4FA5-8F0C-768452BF2F8B}"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62060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838200" y="809625"/>
            <a:ext cx="10544180" cy="977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a:xfrm>
            <a:off x="838200" y="1787524"/>
            <a:ext cx="5114925" cy="4441825"/>
          </a:xfrm>
        </p:spPr>
        <p:txBody>
          <a:bodyPr/>
          <a:lstStyle>
            <a:lvl1pPr marL="0" indent="0">
              <a:buNone/>
              <a:defRPr>
                <a:solidFill>
                  <a:schemeClr val="accent1"/>
                </a:solidFill>
                <a:latin typeface="Source Sans Pro Semibold" panose="020B0603030403020204" pitchFamily="34" charset="0"/>
              </a:defRPr>
            </a:lvl1pPr>
            <a:lvl2pPr marL="0" indent="0">
              <a:buNone/>
              <a:defRPr>
                <a:latin typeface="Source Sans Pro Light" panose="020B0403030403020204" pitchFamily="34" charset="0"/>
              </a:defRPr>
            </a:lvl2pPr>
            <a:lvl3pPr marL="180975" indent="-180975">
              <a:defRPr>
                <a:latin typeface="Source Sans Pro Light" panose="020B0403030403020204" pitchFamily="34" charset="0"/>
              </a:defRPr>
            </a:lvl3pPr>
            <a:lvl4pPr marL="542925" indent="-180975">
              <a:defRPr>
                <a:latin typeface="Source Sans Pro Light" panose="020B0403030403020204" pitchFamily="34" charset="0"/>
              </a:defRPr>
            </a:lvl4pPr>
            <a:lvl5pPr marL="895350" indent="-180975">
              <a:defRPr>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EA4213E6-631B-41CE-92FC-9B35C0B814BC}"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9" name="Content Placeholder 2">
            <a:extLst>
              <a:ext uri="{FF2B5EF4-FFF2-40B4-BE49-F238E27FC236}">
                <a16:creationId xmlns:a16="http://schemas.microsoft.com/office/drawing/2014/main" id="{2B650FE2-457C-4A5D-8622-26A85A691786}"/>
              </a:ext>
            </a:extLst>
          </p:cNvPr>
          <p:cNvSpPr>
            <a:spLocks noGrp="1"/>
          </p:cNvSpPr>
          <p:nvPr>
            <p:ph idx="13"/>
          </p:nvPr>
        </p:nvSpPr>
        <p:spPr>
          <a:xfrm>
            <a:off x="6197151" y="1787524"/>
            <a:ext cx="5185229" cy="4441825"/>
          </a:xfrm>
        </p:spPr>
        <p:txBody>
          <a:bodyPr/>
          <a:lstStyle>
            <a:lvl1pPr marL="0" indent="0">
              <a:buNone/>
              <a:defRPr>
                <a:solidFill>
                  <a:schemeClr val="accent1"/>
                </a:solidFill>
                <a:latin typeface="Source Sans Pro Semibold" panose="020B0603030403020204" pitchFamily="34" charset="0"/>
              </a:defRPr>
            </a:lvl1pPr>
            <a:lvl2pPr marL="0" indent="0">
              <a:buNone/>
              <a:defRPr>
                <a:latin typeface="Source Sans Pro Light" panose="020B0403030403020204" pitchFamily="34" charset="0"/>
              </a:defRPr>
            </a:lvl2pPr>
            <a:lvl3pPr marL="180975" indent="-180975">
              <a:defRPr>
                <a:latin typeface="Source Sans Pro Light" panose="020B0403030403020204" pitchFamily="34" charset="0"/>
              </a:defRPr>
            </a:lvl3pPr>
            <a:lvl4pPr marL="542925" indent="-180975">
              <a:defRPr>
                <a:latin typeface="Source Sans Pro Light" panose="020B0403030403020204" pitchFamily="34" charset="0"/>
              </a:defRPr>
            </a:lvl4pPr>
            <a:lvl5pPr marL="895350" indent="-180975">
              <a:defRPr>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72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ssage Slide">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7F33AB52-9748-4AB8-8741-94E8BBB17639}"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1" name="Text Placeholder 10">
            <a:extLst>
              <a:ext uri="{FF2B5EF4-FFF2-40B4-BE49-F238E27FC236}">
                <a16:creationId xmlns:a16="http://schemas.microsoft.com/office/drawing/2014/main" id="{FC169419-ABFA-4CBC-B533-17E1E122F6A8}"/>
              </a:ext>
            </a:extLst>
          </p:cNvPr>
          <p:cNvSpPr>
            <a:spLocks noGrp="1"/>
          </p:cNvSpPr>
          <p:nvPr>
            <p:ph type="body" sz="quarter" idx="13"/>
          </p:nvPr>
        </p:nvSpPr>
        <p:spPr>
          <a:xfrm>
            <a:off x="828675" y="1304925"/>
            <a:ext cx="10144125" cy="4257675"/>
          </a:xfrm>
        </p:spPr>
        <p:txBody>
          <a:bodyPr/>
          <a:lstStyle>
            <a:lvl1pPr marL="0" indent="0">
              <a:lnSpc>
                <a:spcPct val="110000"/>
              </a:lnSpc>
              <a:buNone/>
              <a:defRPr sz="2500">
                <a:solidFill>
                  <a:schemeClr val="accent1"/>
                </a:solidFill>
                <a:latin typeface="Source Serif Pro SemiBold" panose="02040703050405020204" pitchFamily="18" charset="0"/>
                <a:ea typeface="Source Serif Pro SemiBold" panose="02040703050405020204" pitchFamily="18" charset="0"/>
              </a:defRPr>
            </a:lvl1pPr>
            <a:lvl2pPr>
              <a:buNone/>
              <a:defRPr/>
            </a:lvl2pPr>
          </a:lstStyle>
          <a:p>
            <a:pPr lvl="0"/>
            <a:r>
              <a:rPr lang="en-US"/>
              <a:t>Click to edit Master text styles</a:t>
            </a:r>
          </a:p>
        </p:txBody>
      </p:sp>
    </p:spTree>
    <p:extLst>
      <p:ext uri="{BB962C8B-B14F-4D97-AF65-F5344CB8AC3E}">
        <p14:creationId xmlns:p14="http://schemas.microsoft.com/office/powerpoint/2010/main" val="351030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1 x Char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D6D95C-5C18-4B5E-A13A-64F0426EA423}"/>
              </a:ext>
            </a:extLst>
          </p:cNvPr>
          <p:cNvSpPr/>
          <p:nvPr userDrawn="1"/>
        </p:nvSpPr>
        <p:spPr>
          <a:xfrm>
            <a:off x="4219575" y="0"/>
            <a:ext cx="7972425"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838200" y="809625"/>
            <a:ext cx="3048000" cy="977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a:xfrm>
            <a:off x="838200" y="1787524"/>
            <a:ext cx="3048000" cy="4441825"/>
          </a:xfrm>
        </p:spPr>
        <p:txBody>
          <a:bodyPr/>
          <a:lstStyle>
            <a:lvl1pPr marL="0" indent="0">
              <a:buNone/>
              <a:defRPr sz="1500">
                <a:solidFill>
                  <a:schemeClr val="accent1"/>
                </a:solidFill>
                <a:latin typeface="Source Sans Pro Semibold" panose="020B0603030403020204" pitchFamily="34" charset="0"/>
              </a:defRPr>
            </a:lvl1pPr>
            <a:lvl2pPr marL="0" indent="0">
              <a:buNone/>
              <a:defRPr sz="1500">
                <a:latin typeface="Source Sans Pro Light" panose="020B0403030403020204" pitchFamily="34" charset="0"/>
              </a:defRPr>
            </a:lvl2pPr>
            <a:lvl3pPr marL="180975" indent="-180975">
              <a:defRPr sz="1500">
                <a:latin typeface="Source Sans Pro Light" panose="020B0403030403020204" pitchFamily="34" charset="0"/>
              </a:defRPr>
            </a:lvl3pPr>
            <a:lvl4pPr marL="542925" indent="-180975">
              <a:defRPr sz="1500">
                <a:latin typeface="Source Sans Pro Light" panose="020B0403030403020204" pitchFamily="34" charset="0"/>
              </a:defRPr>
            </a:lvl4pPr>
            <a:lvl5pPr marL="895350" indent="-180975">
              <a:defRPr sz="150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AC01CEBC-056E-4E8A-81B7-F6A32EDBB79E}"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2" name="Chart Placeholder 11">
            <a:extLst>
              <a:ext uri="{FF2B5EF4-FFF2-40B4-BE49-F238E27FC236}">
                <a16:creationId xmlns:a16="http://schemas.microsoft.com/office/drawing/2014/main" id="{41DC4517-2EA8-4638-9CEC-C416DD9A08D4}"/>
              </a:ext>
            </a:extLst>
          </p:cNvPr>
          <p:cNvSpPr>
            <a:spLocks noGrp="1"/>
          </p:cNvSpPr>
          <p:nvPr>
            <p:ph type="chart" sz="quarter" idx="14"/>
          </p:nvPr>
        </p:nvSpPr>
        <p:spPr>
          <a:xfrm>
            <a:off x="5000624" y="1781178"/>
            <a:ext cx="6677025" cy="4067171"/>
          </a:xfrm>
        </p:spPr>
        <p:txBody>
          <a:bodyPr>
            <a:normAutofit/>
          </a:bodyPr>
          <a:lstStyle>
            <a:lvl1pPr>
              <a:defRPr sz="1600"/>
            </a:lvl1pPr>
          </a:lstStyle>
          <a:p>
            <a:r>
              <a:rPr lang="en-US"/>
              <a:t>Click icon to add chart</a:t>
            </a:r>
            <a:endParaRPr lang="en-GB"/>
          </a:p>
        </p:txBody>
      </p:sp>
      <p:sp>
        <p:nvSpPr>
          <p:cNvPr id="11" name="Text Placeholder 9">
            <a:extLst>
              <a:ext uri="{FF2B5EF4-FFF2-40B4-BE49-F238E27FC236}">
                <a16:creationId xmlns:a16="http://schemas.microsoft.com/office/drawing/2014/main" id="{247242C4-08C9-406D-B200-6C8023A907B6}"/>
              </a:ext>
            </a:extLst>
          </p:cNvPr>
          <p:cNvSpPr>
            <a:spLocks noGrp="1"/>
          </p:cNvSpPr>
          <p:nvPr>
            <p:ph type="body" sz="quarter" idx="15"/>
          </p:nvPr>
        </p:nvSpPr>
        <p:spPr>
          <a:xfrm>
            <a:off x="5000625" y="936623"/>
            <a:ext cx="6677024" cy="844555"/>
          </a:xfrm>
        </p:spPr>
        <p:txBody>
          <a:bodyPr/>
          <a:lstStyle>
            <a:lvl1pPr marL="0" indent="0">
              <a:buNone/>
              <a:defRPr sz="1500">
                <a:solidFill>
                  <a:schemeClr val="accent1"/>
                </a:solidFill>
                <a:latin typeface="Source Sans Pro Semibold" panose="020B0603030403020204" pitchFamily="34" charset="0"/>
              </a:defRPr>
            </a:lvl1pPr>
          </a:lstStyle>
          <a:p>
            <a:pPr lvl="0"/>
            <a:r>
              <a:rPr lang="en-US"/>
              <a:t>Click to edit Master text styles</a:t>
            </a:r>
          </a:p>
        </p:txBody>
      </p:sp>
    </p:spTree>
    <p:extLst>
      <p:ext uri="{BB962C8B-B14F-4D97-AF65-F5344CB8AC3E}">
        <p14:creationId xmlns:p14="http://schemas.microsoft.com/office/powerpoint/2010/main" val="70733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2 x Char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D6D95C-5C18-4B5E-A13A-64F0426EA423}"/>
              </a:ext>
            </a:extLst>
          </p:cNvPr>
          <p:cNvSpPr/>
          <p:nvPr userDrawn="1"/>
        </p:nvSpPr>
        <p:spPr>
          <a:xfrm>
            <a:off x="4219575" y="0"/>
            <a:ext cx="7972425"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838200" y="809625"/>
            <a:ext cx="3048000" cy="977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a:xfrm>
            <a:off x="838200" y="1787524"/>
            <a:ext cx="3048000" cy="4441825"/>
          </a:xfrm>
        </p:spPr>
        <p:txBody>
          <a:bodyPr/>
          <a:lstStyle>
            <a:lvl1pPr marL="0" indent="0">
              <a:buNone/>
              <a:defRPr sz="1500">
                <a:solidFill>
                  <a:schemeClr val="accent1"/>
                </a:solidFill>
                <a:latin typeface="Source Sans Pro Semibold" panose="020B0603030403020204" pitchFamily="34" charset="0"/>
              </a:defRPr>
            </a:lvl1pPr>
            <a:lvl2pPr marL="0" indent="0">
              <a:buNone/>
              <a:defRPr sz="1500">
                <a:latin typeface="Source Sans Pro Light" panose="020B0403030403020204" pitchFamily="34" charset="0"/>
              </a:defRPr>
            </a:lvl2pPr>
            <a:lvl3pPr marL="180975" indent="-180975">
              <a:defRPr sz="1500">
                <a:latin typeface="Source Sans Pro Light" panose="020B0403030403020204" pitchFamily="34" charset="0"/>
              </a:defRPr>
            </a:lvl3pPr>
            <a:lvl4pPr marL="542925" indent="-180975">
              <a:defRPr sz="1500">
                <a:latin typeface="Source Sans Pro Light" panose="020B0403030403020204" pitchFamily="34" charset="0"/>
              </a:defRPr>
            </a:lvl4pPr>
            <a:lvl5pPr marL="895350" indent="-180975">
              <a:defRPr sz="150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AF91E13F-4474-4853-B9D7-E8C4A0D52BEF}"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0" name="Text Placeholder 9">
            <a:extLst>
              <a:ext uri="{FF2B5EF4-FFF2-40B4-BE49-F238E27FC236}">
                <a16:creationId xmlns:a16="http://schemas.microsoft.com/office/drawing/2014/main" id="{D1F51E08-F52E-4B90-8064-582FAFAFD5DA}"/>
              </a:ext>
            </a:extLst>
          </p:cNvPr>
          <p:cNvSpPr>
            <a:spLocks noGrp="1"/>
          </p:cNvSpPr>
          <p:nvPr>
            <p:ph type="body" sz="quarter" idx="13"/>
          </p:nvPr>
        </p:nvSpPr>
        <p:spPr>
          <a:xfrm>
            <a:off x="5000625" y="936623"/>
            <a:ext cx="3355974" cy="844555"/>
          </a:xfrm>
        </p:spPr>
        <p:txBody>
          <a:bodyPr/>
          <a:lstStyle>
            <a:lvl1pPr marL="0" indent="0">
              <a:buNone/>
              <a:defRPr sz="1500">
                <a:solidFill>
                  <a:schemeClr val="accent1"/>
                </a:solidFill>
                <a:latin typeface="Source Sans Pro Semibold" panose="020B0603030403020204" pitchFamily="34" charset="0"/>
              </a:defRPr>
            </a:lvl1pPr>
          </a:lstStyle>
          <a:p>
            <a:pPr lvl="0"/>
            <a:r>
              <a:rPr lang="en-US"/>
              <a:t>Click to edit Master text styles</a:t>
            </a:r>
          </a:p>
        </p:txBody>
      </p:sp>
      <p:sp>
        <p:nvSpPr>
          <p:cNvPr id="12" name="Chart Placeholder 11">
            <a:extLst>
              <a:ext uri="{FF2B5EF4-FFF2-40B4-BE49-F238E27FC236}">
                <a16:creationId xmlns:a16="http://schemas.microsoft.com/office/drawing/2014/main" id="{41DC4517-2EA8-4638-9CEC-C416DD9A08D4}"/>
              </a:ext>
            </a:extLst>
          </p:cNvPr>
          <p:cNvSpPr>
            <a:spLocks noGrp="1"/>
          </p:cNvSpPr>
          <p:nvPr>
            <p:ph type="chart" sz="quarter" idx="14"/>
          </p:nvPr>
        </p:nvSpPr>
        <p:spPr>
          <a:xfrm>
            <a:off x="5000625" y="1781178"/>
            <a:ext cx="3355974" cy="4181472"/>
          </a:xfrm>
        </p:spPr>
        <p:txBody>
          <a:bodyPr>
            <a:normAutofit/>
          </a:bodyPr>
          <a:lstStyle>
            <a:lvl1pPr>
              <a:defRPr sz="1600"/>
            </a:lvl1pPr>
          </a:lstStyle>
          <a:p>
            <a:r>
              <a:rPr lang="en-US"/>
              <a:t>Click icon to add chart</a:t>
            </a:r>
            <a:endParaRPr lang="en-GB"/>
          </a:p>
        </p:txBody>
      </p:sp>
      <p:sp>
        <p:nvSpPr>
          <p:cNvPr id="14" name="Text Placeholder 9">
            <a:extLst>
              <a:ext uri="{FF2B5EF4-FFF2-40B4-BE49-F238E27FC236}">
                <a16:creationId xmlns:a16="http://schemas.microsoft.com/office/drawing/2014/main" id="{4B2AC802-CC78-40F4-AE8F-D2FC99824A41}"/>
              </a:ext>
            </a:extLst>
          </p:cNvPr>
          <p:cNvSpPr>
            <a:spLocks noGrp="1"/>
          </p:cNvSpPr>
          <p:nvPr>
            <p:ph type="body" sz="quarter" idx="15"/>
          </p:nvPr>
        </p:nvSpPr>
        <p:spPr>
          <a:xfrm>
            <a:off x="8575676" y="936623"/>
            <a:ext cx="3355974" cy="844555"/>
          </a:xfrm>
        </p:spPr>
        <p:txBody>
          <a:bodyPr/>
          <a:lstStyle>
            <a:lvl1pPr marL="0" indent="0">
              <a:buNone/>
              <a:defRPr sz="1500">
                <a:solidFill>
                  <a:schemeClr val="accent1"/>
                </a:solidFill>
                <a:latin typeface="Source Sans Pro Semibold" panose="020B0603030403020204" pitchFamily="34" charset="0"/>
              </a:defRPr>
            </a:lvl1pPr>
          </a:lstStyle>
          <a:p>
            <a:pPr lvl="0"/>
            <a:r>
              <a:rPr lang="en-US"/>
              <a:t>Click to edit Master text styles</a:t>
            </a:r>
          </a:p>
        </p:txBody>
      </p:sp>
      <p:sp>
        <p:nvSpPr>
          <p:cNvPr id="15" name="Chart Placeholder 11">
            <a:extLst>
              <a:ext uri="{FF2B5EF4-FFF2-40B4-BE49-F238E27FC236}">
                <a16:creationId xmlns:a16="http://schemas.microsoft.com/office/drawing/2014/main" id="{0C20B7A0-B81E-4FF6-9288-2F896F69DCDC}"/>
              </a:ext>
            </a:extLst>
          </p:cNvPr>
          <p:cNvSpPr>
            <a:spLocks noGrp="1"/>
          </p:cNvSpPr>
          <p:nvPr>
            <p:ph type="chart" sz="quarter" idx="16"/>
          </p:nvPr>
        </p:nvSpPr>
        <p:spPr>
          <a:xfrm>
            <a:off x="8575676" y="1781178"/>
            <a:ext cx="3355974" cy="4181472"/>
          </a:xfrm>
        </p:spPr>
        <p:txBody>
          <a:bodyPr>
            <a:normAutofit/>
          </a:bodyPr>
          <a:lstStyle>
            <a:lvl1pPr>
              <a:defRPr sz="1600"/>
            </a:lvl1pPr>
          </a:lstStyle>
          <a:p>
            <a:r>
              <a:rPr lang="en-US"/>
              <a:t>Click icon to add chart</a:t>
            </a:r>
            <a:endParaRPr lang="en-GB"/>
          </a:p>
        </p:txBody>
      </p:sp>
    </p:spTree>
    <p:extLst>
      <p:ext uri="{BB962C8B-B14F-4D97-AF65-F5344CB8AC3E}">
        <p14:creationId xmlns:p14="http://schemas.microsoft.com/office/powerpoint/2010/main" val="316160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D6D95C-5C18-4B5E-A13A-64F0426EA423}"/>
              </a:ext>
            </a:extLst>
          </p:cNvPr>
          <p:cNvSpPr/>
          <p:nvPr userDrawn="1"/>
        </p:nvSpPr>
        <p:spPr>
          <a:xfrm>
            <a:off x="4219575" y="0"/>
            <a:ext cx="7972425"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838200" y="809625"/>
            <a:ext cx="3048000" cy="977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a:xfrm>
            <a:off x="838200" y="1787524"/>
            <a:ext cx="3048000" cy="4441825"/>
          </a:xfrm>
        </p:spPr>
        <p:txBody>
          <a:bodyPr/>
          <a:lstStyle>
            <a:lvl1pPr marL="0" indent="0">
              <a:buNone/>
              <a:defRPr sz="1500">
                <a:solidFill>
                  <a:schemeClr val="accent1"/>
                </a:solidFill>
                <a:latin typeface="Source Sans Pro Semibold" panose="020B0603030403020204" pitchFamily="34" charset="0"/>
              </a:defRPr>
            </a:lvl1pPr>
            <a:lvl2pPr marL="0" indent="0">
              <a:buNone/>
              <a:defRPr sz="1500">
                <a:latin typeface="Source Sans Pro Light" panose="020B0403030403020204" pitchFamily="34" charset="0"/>
              </a:defRPr>
            </a:lvl2pPr>
            <a:lvl3pPr marL="180975" indent="-180975">
              <a:defRPr sz="1500">
                <a:latin typeface="Source Sans Pro Light" panose="020B0403030403020204" pitchFamily="34" charset="0"/>
              </a:defRPr>
            </a:lvl3pPr>
            <a:lvl4pPr marL="542925" indent="-180975">
              <a:defRPr sz="1500">
                <a:latin typeface="Source Sans Pro Light" panose="020B0403030403020204" pitchFamily="34" charset="0"/>
              </a:defRPr>
            </a:lvl4pPr>
            <a:lvl5pPr marL="895350" indent="-180975">
              <a:defRPr sz="150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A3502BDA-A449-4FC7-9B3A-54253C437BA3}"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1" name="Picture Placeholder 10">
            <a:extLst>
              <a:ext uri="{FF2B5EF4-FFF2-40B4-BE49-F238E27FC236}">
                <a16:creationId xmlns:a16="http://schemas.microsoft.com/office/drawing/2014/main" id="{AA57371F-4A88-4B8C-A8A8-2A4D393CADEC}"/>
              </a:ext>
            </a:extLst>
          </p:cNvPr>
          <p:cNvSpPr>
            <a:spLocks noGrp="1"/>
          </p:cNvSpPr>
          <p:nvPr>
            <p:ph type="pic" sz="quarter" idx="13"/>
          </p:nvPr>
        </p:nvSpPr>
        <p:spPr>
          <a:xfrm>
            <a:off x="4816549" y="1382233"/>
            <a:ext cx="6845226" cy="4466117"/>
          </a:xfrm>
          <a:solidFill>
            <a:schemeClr val="bg2"/>
          </a:solidFill>
        </p:spPr>
        <p:txBody>
          <a:bodyPr>
            <a:normAutofit/>
          </a:bodyPr>
          <a:lstStyle>
            <a:lvl1pPr>
              <a:defRPr sz="1600"/>
            </a:lvl1pPr>
          </a:lstStyle>
          <a:p>
            <a:r>
              <a:rPr lang="en-US"/>
              <a:t>Click icon to add picture</a:t>
            </a:r>
            <a:endParaRPr lang="en-GB"/>
          </a:p>
        </p:txBody>
      </p:sp>
    </p:spTree>
    <p:extLst>
      <p:ext uri="{BB962C8B-B14F-4D97-AF65-F5344CB8AC3E}">
        <p14:creationId xmlns:p14="http://schemas.microsoft.com/office/powerpoint/2010/main" val="156864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x 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380988" y="776284"/>
            <a:ext cx="3505212" cy="519116"/>
          </a:xfrm>
        </p:spPr>
        <p:txBody>
          <a:bodyPr/>
          <a:lstStyle>
            <a:lvl1pPr>
              <a:defRPr sz="1500">
                <a:latin typeface="Source Sans Pro Semibold" panose="020B0603030403020204" pitchFamily="34" charset="0"/>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D6A5C670-E183-4222-8256-DC6928EFCA31}"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0" name="Text Placeholder 9">
            <a:extLst>
              <a:ext uri="{FF2B5EF4-FFF2-40B4-BE49-F238E27FC236}">
                <a16:creationId xmlns:a16="http://schemas.microsoft.com/office/drawing/2014/main" id="{D1F51E08-F52E-4B90-8064-582FAFAFD5DA}"/>
              </a:ext>
            </a:extLst>
          </p:cNvPr>
          <p:cNvSpPr>
            <a:spLocks noGrp="1"/>
          </p:cNvSpPr>
          <p:nvPr>
            <p:ph type="body" sz="quarter" idx="13"/>
          </p:nvPr>
        </p:nvSpPr>
        <p:spPr>
          <a:xfrm>
            <a:off x="380988" y="1295401"/>
            <a:ext cx="3505212" cy="427074"/>
          </a:xfrm>
        </p:spPr>
        <p:txBody>
          <a:bodyPr>
            <a:normAutofit/>
          </a:bodyPr>
          <a:lstStyle>
            <a:lvl1pPr marL="0" indent="0">
              <a:buNone/>
              <a:defRPr sz="1000">
                <a:solidFill>
                  <a:schemeClr val="accent1"/>
                </a:solidFill>
                <a:latin typeface="Source Sans Pro Semibold" panose="020B0603030403020204" pitchFamily="34" charset="0"/>
              </a:defRPr>
            </a:lvl1pPr>
          </a:lstStyle>
          <a:p>
            <a:pPr lvl="0"/>
            <a:r>
              <a:rPr lang="en-US"/>
              <a:t>Click to edit Master text styles</a:t>
            </a:r>
          </a:p>
        </p:txBody>
      </p:sp>
      <p:sp>
        <p:nvSpPr>
          <p:cNvPr id="12" name="Chart Placeholder 11">
            <a:extLst>
              <a:ext uri="{FF2B5EF4-FFF2-40B4-BE49-F238E27FC236}">
                <a16:creationId xmlns:a16="http://schemas.microsoft.com/office/drawing/2014/main" id="{41DC4517-2EA8-4638-9CEC-C416DD9A08D4}"/>
              </a:ext>
            </a:extLst>
          </p:cNvPr>
          <p:cNvSpPr>
            <a:spLocks noGrp="1"/>
          </p:cNvSpPr>
          <p:nvPr>
            <p:ph type="chart" sz="quarter" idx="14"/>
          </p:nvPr>
        </p:nvSpPr>
        <p:spPr>
          <a:xfrm>
            <a:off x="380987" y="1722475"/>
            <a:ext cx="3505207" cy="1903227"/>
          </a:xfrm>
        </p:spPr>
        <p:txBody>
          <a:bodyPr>
            <a:normAutofit/>
          </a:bodyPr>
          <a:lstStyle>
            <a:lvl1pPr>
              <a:defRPr sz="1000"/>
            </a:lvl1pPr>
          </a:lstStyle>
          <a:p>
            <a:r>
              <a:rPr lang="en-US"/>
              <a:t>Click icon to add chart</a:t>
            </a:r>
            <a:endParaRPr lang="en-GB"/>
          </a:p>
        </p:txBody>
      </p:sp>
      <p:cxnSp>
        <p:nvCxnSpPr>
          <p:cNvPr id="11" name="Straight Connector 10">
            <a:extLst>
              <a:ext uri="{FF2B5EF4-FFF2-40B4-BE49-F238E27FC236}">
                <a16:creationId xmlns:a16="http://schemas.microsoft.com/office/drawing/2014/main" id="{09159218-9504-459C-A3A2-446F5B8388F0}"/>
              </a:ext>
            </a:extLst>
          </p:cNvPr>
          <p:cNvCxnSpPr>
            <a:cxnSpLocks/>
          </p:cNvCxnSpPr>
          <p:nvPr userDrawn="1"/>
        </p:nvCxnSpPr>
        <p:spPr>
          <a:xfrm>
            <a:off x="4143898" y="250508"/>
            <a:ext cx="0" cy="615029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9C1EC4-22C2-463A-B8D3-2A67E828964E}"/>
              </a:ext>
            </a:extLst>
          </p:cNvPr>
          <p:cNvCxnSpPr>
            <a:cxnSpLocks/>
          </p:cNvCxnSpPr>
          <p:nvPr userDrawn="1"/>
        </p:nvCxnSpPr>
        <p:spPr>
          <a:xfrm>
            <a:off x="8164506" y="250508"/>
            <a:ext cx="0" cy="615029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9">
            <a:extLst>
              <a:ext uri="{FF2B5EF4-FFF2-40B4-BE49-F238E27FC236}">
                <a16:creationId xmlns:a16="http://schemas.microsoft.com/office/drawing/2014/main" id="{BF340587-50B5-4BBE-AF42-DD79CA35D789}"/>
              </a:ext>
            </a:extLst>
          </p:cNvPr>
          <p:cNvSpPr>
            <a:spLocks noGrp="1"/>
          </p:cNvSpPr>
          <p:nvPr>
            <p:ph type="body" sz="quarter" idx="15"/>
          </p:nvPr>
        </p:nvSpPr>
        <p:spPr>
          <a:xfrm>
            <a:off x="380982" y="3764811"/>
            <a:ext cx="3505212" cy="427074"/>
          </a:xfrm>
        </p:spPr>
        <p:txBody>
          <a:bodyPr>
            <a:normAutofit/>
          </a:bodyPr>
          <a:lstStyle>
            <a:lvl1pPr marL="0" indent="0">
              <a:buNone/>
              <a:defRPr sz="1000">
                <a:solidFill>
                  <a:schemeClr val="accent1"/>
                </a:solidFill>
                <a:latin typeface="Source Sans Pro Semibold" panose="020B0603030403020204" pitchFamily="34" charset="0"/>
              </a:defRPr>
            </a:lvl1pPr>
          </a:lstStyle>
          <a:p>
            <a:pPr lvl="0"/>
            <a:r>
              <a:rPr lang="en-US"/>
              <a:t>Click to edit Master text styles</a:t>
            </a:r>
          </a:p>
        </p:txBody>
      </p:sp>
      <p:sp>
        <p:nvSpPr>
          <p:cNvPr id="19" name="Chart Placeholder 11">
            <a:extLst>
              <a:ext uri="{FF2B5EF4-FFF2-40B4-BE49-F238E27FC236}">
                <a16:creationId xmlns:a16="http://schemas.microsoft.com/office/drawing/2014/main" id="{B4A5B45B-6E9D-41AE-B9DC-7393A60C63E4}"/>
              </a:ext>
            </a:extLst>
          </p:cNvPr>
          <p:cNvSpPr>
            <a:spLocks noGrp="1"/>
          </p:cNvSpPr>
          <p:nvPr>
            <p:ph type="chart" sz="quarter" idx="16"/>
          </p:nvPr>
        </p:nvSpPr>
        <p:spPr>
          <a:xfrm>
            <a:off x="380981" y="4191885"/>
            <a:ext cx="3505207" cy="1903227"/>
          </a:xfrm>
        </p:spPr>
        <p:txBody>
          <a:bodyPr>
            <a:normAutofit/>
          </a:bodyPr>
          <a:lstStyle>
            <a:lvl1pPr>
              <a:defRPr sz="1000"/>
            </a:lvl1pPr>
          </a:lstStyle>
          <a:p>
            <a:r>
              <a:rPr lang="en-US"/>
              <a:t>Click icon to add chart</a:t>
            </a:r>
            <a:endParaRPr lang="en-GB"/>
          </a:p>
        </p:txBody>
      </p:sp>
      <p:sp>
        <p:nvSpPr>
          <p:cNvPr id="21" name="Text Placeholder 9">
            <a:extLst>
              <a:ext uri="{FF2B5EF4-FFF2-40B4-BE49-F238E27FC236}">
                <a16:creationId xmlns:a16="http://schemas.microsoft.com/office/drawing/2014/main" id="{93884932-3D1E-49D3-8784-E9726EF79792}"/>
              </a:ext>
            </a:extLst>
          </p:cNvPr>
          <p:cNvSpPr>
            <a:spLocks noGrp="1"/>
          </p:cNvSpPr>
          <p:nvPr>
            <p:ph type="body" sz="quarter" idx="17"/>
          </p:nvPr>
        </p:nvSpPr>
        <p:spPr>
          <a:xfrm>
            <a:off x="4401596" y="1295401"/>
            <a:ext cx="3505212" cy="427074"/>
          </a:xfrm>
        </p:spPr>
        <p:txBody>
          <a:bodyPr>
            <a:normAutofit/>
          </a:bodyPr>
          <a:lstStyle>
            <a:lvl1pPr marL="0" indent="0">
              <a:buNone/>
              <a:defRPr sz="1000">
                <a:solidFill>
                  <a:schemeClr val="accent1"/>
                </a:solidFill>
                <a:latin typeface="Source Sans Pro Semibold" panose="020B0603030403020204" pitchFamily="34" charset="0"/>
              </a:defRPr>
            </a:lvl1pPr>
          </a:lstStyle>
          <a:p>
            <a:pPr lvl="0"/>
            <a:r>
              <a:rPr lang="en-US"/>
              <a:t>Click to edit Master text styles</a:t>
            </a:r>
          </a:p>
        </p:txBody>
      </p:sp>
      <p:sp>
        <p:nvSpPr>
          <p:cNvPr id="22" name="Chart Placeholder 11">
            <a:extLst>
              <a:ext uri="{FF2B5EF4-FFF2-40B4-BE49-F238E27FC236}">
                <a16:creationId xmlns:a16="http://schemas.microsoft.com/office/drawing/2014/main" id="{53EEBE41-8A90-47CA-9E95-426BB92F6C11}"/>
              </a:ext>
            </a:extLst>
          </p:cNvPr>
          <p:cNvSpPr>
            <a:spLocks noGrp="1"/>
          </p:cNvSpPr>
          <p:nvPr>
            <p:ph type="chart" sz="quarter" idx="18"/>
          </p:nvPr>
        </p:nvSpPr>
        <p:spPr>
          <a:xfrm>
            <a:off x="4401601" y="1722475"/>
            <a:ext cx="3505207" cy="1903227"/>
          </a:xfrm>
        </p:spPr>
        <p:txBody>
          <a:bodyPr>
            <a:normAutofit/>
          </a:bodyPr>
          <a:lstStyle>
            <a:lvl1pPr>
              <a:defRPr sz="1000"/>
            </a:lvl1pPr>
          </a:lstStyle>
          <a:p>
            <a:r>
              <a:rPr lang="en-US"/>
              <a:t>Click icon to add chart</a:t>
            </a:r>
            <a:endParaRPr lang="en-GB"/>
          </a:p>
        </p:txBody>
      </p:sp>
      <p:sp>
        <p:nvSpPr>
          <p:cNvPr id="23" name="Text Placeholder 9">
            <a:extLst>
              <a:ext uri="{FF2B5EF4-FFF2-40B4-BE49-F238E27FC236}">
                <a16:creationId xmlns:a16="http://schemas.microsoft.com/office/drawing/2014/main" id="{07E99B7E-71D1-4430-A443-5891B05A4A17}"/>
              </a:ext>
            </a:extLst>
          </p:cNvPr>
          <p:cNvSpPr>
            <a:spLocks noGrp="1"/>
          </p:cNvSpPr>
          <p:nvPr>
            <p:ph type="body" sz="quarter" idx="19"/>
          </p:nvPr>
        </p:nvSpPr>
        <p:spPr>
          <a:xfrm>
            <a:off x="4401596" y="3764811"/>
            <a:ext cx="3505212" cy="427074"/>
          </a:xfrm>
        </p:spPr>
        <p:txBody>
          <a:bodyPr>
            <a:normAutofit/>
          </a:bodyPr>
          <a:lstStyle>
            <a:lvl1pPr marL="0" indent="0">
              <a:buNone/>
              <a:defRPr sz="1000">
                <a:solidFill>
                  <a:schemeClr val="accent1"/>
                </a:solidFill>
                <a:latin typeface="Source Sans Pro Semibold" panose="020B0603030403020204" pitchFamily="34" charset="0"/>
              </a:defRPr>
            </a:lvl1pPr>
          </a:lstStyle>
          <a:p>
            <a:pPr lvl="0"/>
            <a:r>
              <a:rPr lang="en-US"/>
              <a:t>Click to edit Master text styles</a:t>
            </a:r>
          </a:p>
        </p:txBody>
      </p:sp>
      <p:sp>
        <p:nvSpPr>
          <p:cNvPr id="24" name="Chart Placeholder 11">
            <a:extLst>
              <a:ext uri="{FF2B5EF4-FFF2-40B4-BE49-F238E27FC236}">
                <a16:creationId xmlns:a16="http://schemas.microsoft.com/office/drawing/2014/main" id="{4D11F301-AF37-40F9-A762-113A4AE7332F}"/>
              </a:ext>
            </a:extLst>
          </p:cNvPr>
          <p:cNvSpPr>
            <a:spLocks noGrp="1"/>
          </p:cNvSpPr>
          <p:nvPr>
            <p:ph type="chart" sz="quarter" idx="20"/>
          </p:nvPr>
        </p:nvSpPr>
        <p:spPr>
          <a:xfrm>
            <a:off x="4401601" y="4191885"/>
            <a:ext cx="3505207" cy="1903227"/>
          </a:xfrm>
        </p:spPr>
        <p:txBody>
          <a:bodyPr>
            <a:normAutofit/>
          </a:bodyPr>
          <a:lstStyle>
            <a:lvl1pPr>
              <a:defRPr sz="1000"/>
            </a:lvl1pPr>
          </a:lstStyle>
          <a:p>
            <a:r>
              <a:rPr lang="en-US"/>
              <a:t>Click icon to add chart</a:t>
            </a:r>
            <a:endParaRPr lang="en-GB"/>
          </a:p>
        </p:txBody>
      </p:sp>
      <p:sp>
        <p:nvSpPr>
          <p:cNvPr id="30" name="Text Placeholder 9">
            <a:extLst>
              <a:ext uri="{FF2B5EF4-FFF2-40B4-BE49-F238E27FC236}">
                <a16:creationId xmlns:a16="http://schemas.microsoft.com/office/drawing/2014/main" id="{C3CA6E00-B278-412D-A293-E7EC1C6A642D}"/>
              </a:ext>
            </a:extLst>
          </p:cNvPr>
          <p:cNvSpPr>
            <a:spLocks noGrp="1"/>
          </p:cNvSpPr>
          <p:nvPr>
            <p:ph type="body" sz="quarter" idx="21"/>
          </p:nvPr>
        </p:nvSpPr>
        <p:spPr>
          <a:xfrm>
            <a:off x="4401596" y="776284"/>
            <a:ext cx="3505212" cy="519116"/>
          </a:xfrm>
        </p:spPr>
        <p:txBody>
          <a:bodyPr>
            <a:normAutofit/>
          </a:bodyPr>
          <a:lstStyle>
            <a:lvl1pPr marL="0" indent="0">
              <a:buNone/>
              <a:defRPr sz="1500">
                <a:solidFill>
                  <a:schemeClr val="accent1"/>
                </a:solidFill>
                <a:latin typeface="Source Sans Pro Semibold" panose="020B0603030403020204" pitchFamily="34" charset="0"/>
              </a:defRPr>
            </a:lvl1pPr>
          </a:lstStyle>
          <a:p>
            <a:pPr lvl="0"/>
            <a:r>
              <a:rPr lang="en-US"/>
              <a:t>Click to edit Master text styles</a:t>
            </a:r>
          </a:p>
        </p:txBody>
      </p:sp>
      <p:sp>
        <p:nvSpPr>
          <p:cNvPr id="31" name="Text Placeholder 9">
            <a:extLst>
              <a:ext uri="{FF2B5EF4-FFF2-40B4-BE49-F238E27FC236}">
                <a16:creationId xmlns:a16="http://schemas.microsoft.com/office/drawing/2014/main" id="{10CEBF28-16A2-45E0-AEE0-F32FC19D10F7}"/>
              </a:ext>
            </a:extLst>
          </p:cNvPr>
          <p:cNvSpPr>
            <a:spLocks noGrp="1"/>
          </p:cNvSpPr>
          <p:nvPr>
            <p:ph type="body" sz="quarter" idx="22"/>
          </p:nvPr>
        </p:nvSpPr>
        <p:spPr>
          <a:xfrm>
            <a:off x="8422209" y="1295401"/>
            <a:ext cx="3505212" cy="427074"/>
          </a:xfrm>
        </p:spPr>
        <p:txBody>
          <a:bodyPr>
            <a:normAutofit/>
          </a:bodyPr>
          <a:lstStyle>
            <a:lvl1pPr marL="0" indent="0">
              <a:buNone/>
              <a:defRPr sz="1000">
                <a:solidFill>
                  <a:schemeClr val="accent1"/>
                </a:solidFill>
                <a:latin typeface="Source Sans Pro Semibold" panose="020B0603030403020204" pitchFamily="34" charset="0"/>
              </a:defRPr>
            </a:lvl1pPr>
          </a:lstStyle>
          <a:p>
            <a:pPr lvl="0"/>
            <a:r>
              <a:rPr lang="en-US"/>
              <a:t>Click to edit Master text styles</a:t>
            </a:r>
          </a:p>
        </p:txBody>
      </p:sp>
      <p:sp>
        <p:nvSpPr>
          <p:cNvPr id="32" name="Chart Placeholder 11">
            <a:extLst>
              <a:ext uri="{FF2B5EF4-FFF2-40B4-BE49-F238E27FC236}">
                <a16:creationId xmlns:a16="http://schemas.microsoft.com/office/drawing/2014/main" id="{B5040534-019B-4496-9ADB-8D7904101128}"/>
              </a:ext>
            </a:extLst>
          </p:cNvPr>
          <p:cNvSpPr>
            <a:spLocks noGrp="1"/>
          </p:cNvSpPr>
          <p:nvPr>
            <p:ph type="chart" sz="quarter" idx="23"/>
          </p:nvPr>
        </p:nvSpPr>
        <p:spPr>
          <a:xfrm>
            <a:off x="8422208" y="1722475"/>
            <a:ext cx="3505207" cy="1903227"/>
          </a:xfrm>
        </p:spPr>
        <p:txBody>
          <a:bodyPr>
            <a:normAutofit/>
          </a:bodyPr>
          <a:lstStyle>
            <a:lvl1pPr>
              <a:defRPr sz="1000"/>
            </a:lvl1pPr>
          </a:lstStyle>
          <a:p>
            <a:r>
              <a:rPr lang="en-US"/>
              <a:t>Click icon to add chart</a:t>
            </a:r>
            <a:endParaRPr lang="en-GB"/>
          </a:p>
        </p:txBody>
      </p:sp>
      <p:sp>
        <p:nvSpPr>
          <p:cNvPr id="33" name="Text Placeholder 9">
            <a:extLst>
              <a:ext uri="{FF2B5EF4-FFF2-40B4-BE49-F238E27FC236}">
                <a16:creationId xmlns:a16="http://schemas.microsoft.com/office/drawing/2014/main" id="{4FD5B5FD-8EAE-4DAF-B233-81C57DEAF22B}"/>
              </a:ext>
            </a:extLst>
          </p:cNvPr>
          <p:cNvSpPr>
            <a:spLocks noGrp="1"/>
          </p:cNvSpPr>
          <p:nvPr>
            <p:ph type="body" sz="quarter" idx="24"/>
          </p:nvPr>
        </p:nvSpPr>
        <p:spPr>
          <a:xfrm>
            <a:off x="8422203" y="3764811"/>
            <a:ext cx="3505212" cy="427074"/>
          </a:xfrm>
        </p:spPr>
        <p:txBody>
          <a:bodyPr>
            <a:normAutofit/>
          </a:bodyPr>
          <a:lstStyle>
            <a:lvl1pPr marL="0" indent="0">
              <a:buNone/>
              <a:defRPr sz="1000">
                <a:solidFill>
                  <a:schemeClr val="accent1"/>
                </a:solidFill>
                <a:latin typeface="Source Sans Pro Semibold" panose="020B0603030403020204" pitchFamily="34" charset="0"/>
              </a:defRPr>
            </a:lvl1pPr>
          </a:lstStyle>
          <a:p>
            <a:pPr lvl="0"/>
            <a:r>
              <a:rPr lang="en-US"/>
              <a:t>Click to edit Master text styles</a:t>
            </a:r>
          </a:p>
        </p:txBody>
      </p:sp>
      <p:sp>
        <p:nvSpPr>
          <p:cNvPr id="34" name="Chart Placeholder 11">
            <a:extLst>
              <a:ext uri="{FF2B5EF4-FFF2-40B4-BE49-F238E27FC236}">
                <a16:creationId xmlns:a16="http://schemas.microsoft.com/office/drawing/2014/main" id="{3533E561-553F-4AEE-B564-99AD8793BDE6}"/>
              </a:ext>
            </a:extLst>
          </p:cNvPr>
          <p:cNvSpPr>
            <a:spLocks noGrp="1"/>
          </p:cNvSpPr>
          <p:nvPr>
            <p:ph type="chart" sz="quarter" idx="25"/>
          </p:nvPr>
        </p:nvSpPr>
        <p:spPr>
          <a:xfrm>
            <a:off x="8422202" y="4191885"/>
            <a:ext cx="3505207" cy="1903227"/>
          </a:xfrm>
        </p:spPr>
        <p:txBody>
          <a:bodyPr>
            <a:normAutofit/>
          </a:bodyPr>
          <a:lstStyle>
            <a:lvl1pPr>
              <a:defRPr sz="1000"/>
            </a:lvl1pPr>
          </a:lstStyle>
          <a:p>
            <a:r>
              <a:rPr lang="en-US"/>
              <a:t>Click icon to add chart</a:t>
            </a:r>
            <a:endParaRPr lang="en-GB"/>
          </a:p>
        </p:txBody>
      </p:sp>
      <p:sp>
        <p:nvSpPr>
          <p:cNvPr id="35" name="Text Placeholder 9">
            <a:extLst>
              <a:ext uri="{FF2B5EF4-FFF2-40B4-BE49-F238E27FC236}">
                <a16:creationId xmlns:a16="http://schemas.microsoft.com/office/drawing/2014/main" id="{20F9DACD-B04B-4D24-B02E-92640BEE702A}"/>
              </a:ext>
            </a:extLst>
          </p:cNvPr>
          <p:cNvSpPr>
            <a:spLocks noGrp="1"/>
          </p:cNvSpPr>
          <p:nvPr>
            <p:ph type="body" sz="quarter" idx="26"/>
          </p:nvPr>
        </p:nvSpPr>
        <p:spPr>
          <a:xfrm>
            <a:off x="8422202" y="776284"/>
            <a:ext cx="3505212" cy="519116"/>
          </a:xfrm>
        </p:spPr>
        <p:txBody>
          <a:bodyPr>
            <a:normAutofit/>
          </a:bodyPr>
          <a:lstStyle>
            <a:lvl1pPr marL="0" indent="0">
              <a:buNone/>
              <a:defRPr sz="1500">
                <a:solidFill>
                  <a:schemeClr val="accent1"/>
                </a:solidFill>
                <a:latin typeface="Source Sans Pro Semibold" panose="020B0603030403020204" pitchFamily="34" charset="0"/>
              </a:defRPr>
            </a:lvl1pPr>
          </a:lstStyle>
          <a:p>
            <a:pPr lvl="0"/>
            <a:r>
              <a:rPr lang="en-US"/>
              <a:t>Click to edit Master text styles</a:t>
            </a:r>
          </a:p>
        </p:txBody>
      </p:sp>
    </p:spTree>
    <p:extLst>
      <p:ext uri="{BB962C8B-B14F-4D97-AF65-F5344CB8AC3E}">
        <p14:creationId xmlns:p14="http://schemas.microsoft.com/office/powerpoint/2010/main" val="63599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x 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380988" y="776284"/>
            <a:ext cx="3505212" cy="519116"/>
          </a:xfrm>
        </p:spPr>
        <p:txBody>
          <a:bodyPr/>
          <a:lstStyle>
            <a:lvl1pPr>
              <a:defRPr sz="1500">
                <a:latin typeface="Source Sans Pro Semibold" panose="020B0603030403020204" pitchFamily="34" charset="0"/>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5D309AC2-3DD7-40C7-A610-05B6EE8557C6}"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0" name="Text Placeholder 9">
            <a:extLst>
              <a:ext uri="{FF2B5EF4-FFF2-40B4-BE49-F238E27FC236}">
                <a16:creationId xmlns:a16="http://schemas.microsoft.com/office/drawing/2014/main" id="{D1F51E08-F52E-4B90-8064-582FAFAFD5DA}"/>
              </a:ext>
            </a:extLst>
          </p:cNvPr>
          <p:cNvSpPr>
            <a:spLocks noGrp="1"/>
          </p:cNvSpPr>
          <p:nvPr>
            <p:ph type="body" sz="quarter" idx="13"/>
          </p:nvPr>
        </p:nvSpPr>
        <p:spPr>
          <a:xfrm>
            <a:off x="380988" y="1295401"/>
            <a:ext cx="3505212" cy="236574"/>
          </a:xfrm>
        </p:spPr>
        <p:txBody>
          <a:bodyPr>
            <a:normAutofit/>
          </a:bodyPr>
          <a:lstStyle>
            <a:lvl1pPr marL="0" indent="0">
              <a:buNone/>
              <a:defRPr sz="1000">
                <a:solidFill>
                  <a:schemeClr val="accent1"/>
                </a:solidFill>
                <a:latin typeface="Source Sans Pro Semibold" panose="020B0603030403020204" pitchFamily="34" charset="0"/>
              </a:defRPr>
            </a:lvl1pPr>
          </a:lstStyle>
          <a:p>
            <a:pPr lvl="0"/>
            <a:r>
              <a:rPr lang="en-US"/>
              <a:t>Click to edit Master text styles</a:t>
            </a:r>
          </a:p>
        </p:txBody>
      </p:sp>
      <p:sp>
        <p:nvSpPr>
          <p:cNvPr id="12" name="Chart Placeholder 11">
            <a:extLst>
              <a:ext uri="{FF2B5EF4-FFF2-40B4-BE49-F238E27FC236}">
                <a16:creationId xmlns:a16="http://schemas.microsoft.com/office/drawing/2014/main" id="{41DC4517-2EA8-4638-9CEC-C416DD9A08D4}"/>
              </a:ext>
            </a:extLst>
          </p:cNvPr>
          <p:cNvSpPr>
            <a:spLocks noGrp="1"/>
          </p:cNvSpPr>
          <p:nvPr>
            <p:ph type="chart" sz="quarter" idx="14"/>
          </p:nvPr>
        </p:nvSpPr>
        <p:spPr>
          <a:xfrm>
            <a:off x="380987" y="1531975"/>
            <a:ext cx="3505207" cy="1903227"/>
          </a:xfrm>
        </p:spPr>
        <p:txBody>
          <a:bodyPr>
            <a:normAutofit/>
          </a:bodyPr>
          <a:lstStyle>
            <a:lvl1pPr>
              <a:defRPr sz="1000"/>
            </a:lvl1pPr>
          </a:lstStyle>
          <a:p>
            <a:r>
              <a:rPr lang="en-US"/>
              <a:t>Click icon to add chart</a:t>
            </a:r>
            <a:endParaRPr lang="en-GB"/>
          </a:p>
        </p:txBody>
      </p:sp>
      <p:cxnSp>
        <p:nvCxnSpPr>
          <p:cNvPr id="11" name="Straight Connector 10">
            <a:extLst>
              <a:ext uri="{FF2B5EF4-FFF2-40B4-BE49-F238E27FC236}">
                <a16:creationId xmlns:a16="http://schemas.microsoft.com/office/drawing/2014/main" id="{09159218-9504-459C-A3A2-446F5B8388F0}"/>
              </a:ext>
            </a:extLst>
          </p:cNvPr>
          <p:cNvCxnSpPr>
            <a:cxnSpLocks/>
          </p:cNvCxnSpPr>
          <p:nvPr userDrawn="1"/>
        </p:nvCxnSpPr>
        <p:spPr>
          <a:xfrm>
            <a:off x="4143898" y="250508"/>
            <a:ext cx="0" cy="615029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9C1EC4-22C2-463A-B8D3-2A67E828964E}"/>
              </a:ext>
            </a:extLst>
          </p:cNvPr>
          <p:cNvCxnSpPr>
            <a:cxnSpLocks/>
          </p:cNvCxnSpPr>
          <p:nvPr userDrawn="1"/>
        </p:nvCxnSpPr>
        <p:spPr>
          <a:xfrm>
            <a:off x="8164506" y="250508"/>
            <a:ext cx="0" cy="615029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9">
            <a:extLst>
              <a:ext uri="{FF2B5EF4-FFF2-40B4-BE49-F238E27FC236}">
                <a16:creationId xmlns:a16="http://schemas.microsoft.com/office/drawing/2014/main" id="{BF340587-50B5-4BBE-AF42-DD79CA35D789}"/>
              </a:ext>
            </a:extLst>
          </p:cNvPr>
          <p:cNvSpPr>
            <a:spLocks noGrp="1"/>
          </p:cNvSpPr>
          <p:nvPr>
            <p:ph type="body" sz="quarter" idx="15"/>
          </p:nvPr>
        </p:nvSpPr>
        <p:spPr>
          <a:xfrm>
            <a:off x="380982" y="3764811"/>
            <a:ext cx="3505212" cy="236574"/>
          </a:xfrm>
        </p:spPr>
        <p:txBody>
          <a:bodyPr>
            <a:normAutofit/>
          </a:bodyPr>
          <a:lstStyle>
            <a:lvl1pPr marL="0" indent="0">
              <a:buNone/>
              <a:defRPr sz="1000">
                <a:solidFill>
                  <a:schemeClr val="accent1"/>
                </a:solidFill>
                <a:latin typeface="Source Sans Pro Semibold" panose="020B0603030403020204" pitchFamily="34" charset="0"/>
              </a:defRPr>
            </a:lvl1pPr>
          </a:lstStyle>
          <a:p>
            <a:pPr lvl="0"/>
            <a:r>
              <a:rPr lang="en-US"/>
              <a:t>Click to edit Master text styles</a:t>
            </a:r>
          </a:p>
        </p:txBody>
      </p:sp>
      <p:sp>
        <p:nvSpPr>
          <p:cNvPr id="19" name="Chart Placeholder 11">
            <a:extLst>
              <a:ext uri="{FF2B5EF4-FFF2-40B4-BE49-F238E27FC236}">
                <a16:creationId xmlns:a16="http://schemas.microsoft.com/office/drawing/2014/main" id="{B4A5B45B-6E9D-41AE-B9DC-7393A60C63E4}"/>
              </a:ext>
            </a:extLst>
          </p:cNvPr>
          <p:cNvSpPr>
            <a:spLocks noGrp="1"/>
          </p:cNvSpPr>
          <p:nvPr>
            <p:ph type="chart" sz="quarter" idx="16"/>
          </p:nvPr>
        </p:nvSpPr>
        <p:spPr>
          <a:xfrm>
            <a:off x="380981" y="4001385"/>
            <a:ext cx="3505207" cy="1903227"/>
          </a:xfrm>
        </p:spPr>
        <p:txBody>
          <a:bodyPr>
            <a:normAutofit/>
          </a:bodyPr>
          <a:lstStyle>
            <a:lvl1pPr>
              <a:defRPr sz="1000"/>
            </a:lvl1pPr>
          </a:lstStyle>
          <a:p>
            <a:r>
              <a:rPr lang="en-US"/>
              <a:t>Click icon to add chart</a:t>
            </a:r>
            <a:endParaRPr lang="en-GB"/>
          </a:p>
        </p:txBody>
      </p:sp>
      <p:sp>
        <p:nvSpPr>
          <p:cNvPr id="21" name="Text Placeholder 9">
            <a:extLst>
              <a:ext uri="{FF2B5EF4-FFF2-40B4-BE49-F238E27FC236}">
                <a16:creationId xmlns:a16="http://schemas.microsoft.com/office/drawing/2014/main" id="{93884932-3D1E-49D3-8784-E9726EF79792}"/>
              </a:ext>
            </a:extLst>
          </p:cNvPr>
          <p:cNvSpPr>
            <a:spLocks noGrp="1"/>
          </p:cNvSpPr>
          <p:nvPr>
            <p:ph type="body" sz="quarter" idx="17"/>
          </p:nvPr>
        </p:nvSpPr>
        <p:spPr>
          <a:xfrm>
            <a:off x="4401596" y="1295401"/>
            <a:ext cx="3505212" cy="236574"/>
          </a:xfrm>
        </p:spPr>
        <p:txBody>
          <a:bodyPr>
            <a:normAutofit/>
          </a:bodyPr>
          <a:lstStyle>
            <a:lvl1pPr marL="0" indent="0">
              <a:buNone/>
              <a:defRPr sz="1000">
                <a:solidFill>
                  <a:schemeClr val="accent1"/>
                </a:solidFill>
                <a:latin typeface="Source Sans Pro Semibold" panose="020B0603030403020204" pitchFamily="34" charset="0"/>
              </a:defRPr>
            </a:lvl1pPr>
          </a:lstStyle>
          <a:p>
            <a:pPr lvl="0"/>
            <a:r>
              <a:rPr lang="en-US"/>
              <a:t>Click to edit Master text styles</a:t>
            </a:r>
          </a:p>
        </p:txBody>
      </p:sp>
      <p:sp>
        <p:nvSpPr>
          <p:cNvPr id="22" name="Chart Placeholder 11">
            <a:extLst>
              <a:ext uri="{FF2B5EF4-FFF2-40B4-BE49-F238E27FC236}">
                <a16:creationId xmlns:a16="http://schemas.microsoft.com/office/drawing/2014/main" id="{53EEBE41-8A90-47CA-9E95-426BB92F6C11}"/>
              </a:ext>
            </a:extLst>
          </p:cNvPr>
          <p:cNvSpPr>
            <a:spLocks noGrp="1"/>
          </p:cNvSpPr>
          <p:nvPr>
            <p:ph type="chart" sz="quarter" idx="18"/>
          </p:nvPr>
        </p:nvSpPr>
        <p:spPr>
          <a:xfrm>
            <a:off x="4401601" y="1531975"/>
            <a:ext cx="3505207" cy="1903227"/>
          </a:xfrm>
        </p:spPr>
        <p:txBody>
          <a:bodyPr>
            <a:normAutofit/>
          </a:bodyPr>
          <a:lstStyle>
            <a:lvl1pPr>
              <a:defRPr sz="1000"/>
            </a:lvl1pPr>
          </a:lstStyle>
          <a:p>
            <a:r>
              <a:rPr lang="en-US"/>
              <a:t>Click icon to add chart</a:t>
            </a:r>
            <a:endParaRPr lang="en-GB"/>
          </a:p>
        </p:txBody>
      </p:sp>
      <p:sp>
        <p:nvSpPr>
          <p:cNvPr id="23" name="Text Placeholder 9">
            <a:extLst>
              <a:ext uri="{FF2B5EF4-FFF2-40B4-BE49-F238E27FC236}">
                <a16:creationId xmlns:a16="http://schemas.microsoft.com/office/drawing/2014/main" id="{07E99B7E-71D1-4430-A443-5891B05A4A17}"/>
              </a:ext>
            </a:extLst>
          </p:cNvPr>
          <p:cNvSpPr>
            <a:spLocks noGrp="1"/>
          </p:cNvSpPr>
          <p:nvPr>
            <p:ph type="body" sz="quarter" idx="19"/>
          </p:nvPr>
        </p:nvSpPr>
        <p:spPr>
          <a:xfrm>
            <a:off x="4401596" y="3764811"/>
            <a:ext cx="3505212" cy="236574"/>
          </a:xfrm>
        </p:spPr>
        <p:txBody>
          <a:bodyPr>
            <a:normAutofit/>
          </a:bodyPr>
          <a:lstStyle>
            <a:lvl1pPr marL="0" indent="0">
              <a:buNone/>
              <a:defRPr sz="1000">
                <a:solidFill>
                  <a:schemeClr val="accent1"/>
                </a:solidFill>
                <a:latin typeface="Source Sans Pro Semibold" panose="020B0603030403020204" pitchFamily="34" charset="0"/>
              </a:defRPr>
            </a:lvl1pPr>
          </a:lstStyle>
          <a:p>
            <a:pPr lvl="0"/>
            <a:r>
              <a:rPr lang="en-US"/>
              <a:t>Click to edit Master text styles</a:t>
            </a:r>
          </a:p>
        </p:txBody>
      </p:sp>
      <p:sp>
        <p:nvSpPr>
          <p:cNvPr id="24" name="Chart Placeholder 11">
            <a:extLst>
              <a:ext uri="{FF2B5EF4-FFF2-40B4-BE49-F238E27FC236}">
                <a16:creationId xmlns:a16="http://schemas.microsoft.com/office/drawing/2014/main" id="{4D11F301-AF37-40F9-A762-113A4AE7332F}"/>
              </a:ext>
            </a:extLst>
          </p:cNvPr>
          <p:cNvSpPr>
            <a:spLocks noGrp="1"/>
          </p:cNvSpPr>
          <p:nvPr>
            <p:ph type="chart" sz="quarter" idx="20"/>
          </p:nvPr>
        </p:nvSpPr>
        <p:spPr>
          <a:xfrm>
            <a:off x="4401601" y="4001385"/>
            <a:ext cx="3505207" cy="1903227"/>
          </a:xfrm>
        </p:spPr>
        <p:txBody>
          <a:bodyPr>
            <a:normAutofit/>
          </a:bodyPr>
          <a:lstStyle>
            <a:lvl1pPr>
              <a:defRPr sz="1000"/>
            </a:lvl1pPr>
          </a:lstStyle>
          <a:p>
            <a:r>
              <a:rPr lang="en-US"/>
              <a:t>Click icon to add chart</a:t>
            </a:r>
            <a:endParaRPr lang="en-GB"/>
          </a:p>
        </p:txBody>
      </p:sp>
      <p:sp>
        <p:nvSpPr>
          <p:cNvPr id="30" name="Text Placeholder 9">
            <a:extLst>
              <a:ext uri="{FF2B5EF4-FFF2-40B4-BE49-F238E27FC236}">
                <a16:creationId xmlns:a16="http://schemas.microsoft.com/office/drawing/2014/main" id="{C3CA6E00-B278-412D-A293-E7EC1C6A642D}"/>
              </a:ext>
            </a:extLst>
          </p:cNvPr>
          <p:cNvSpPr>
            <a:spLocks noGrp="1"/>
          </p:cNvSpPr>
          <p:nvPr>
            <p:ph type="body" sz="quarter" idx="21"/>
          </p:nvPr>
        </p:nvSpPr>
        <p:spPr>
          <a:xfrm>
            <a:off x="4401596" y="776284"/>
            <a:ext cx="3505212" cy="519116"/>
          </a:xfrm>
        </p:spPr>
        <p:txBody>
          <a:bodyPr>
            <a:normAutofit/>
          </a:bodyPr>
          <a:lstStyle>
            <a:lvl1pPr marL="0" indent="0">
              <a:buNone/>
              <a:defRPr sz="1500">
                <a:solidFill>
                  <a:schemeClr val="accent1"/>
                </a:solidFill>
                <a:latin typeface="Source Sans Pro Semibold" panose="020B0603030403020204" pitchFamily="34" charset="0"/>
              </a:defRPr>
            </a:lvl1pPr>
          </a:lstStyle>
          <a:p>
            <a:pPr lvl="0"/>
            <a:r>
              <a:rPr lang="en-US"/>
              <a:t>Click to edit Master text styles</a:t>
            </a:r>
          </a:p>
        </p:txBody>
      </p:sp>
      <p:sp>
        <p:nvSpPr>
          <p:cNvPr id="31" name="Text Placeholder 9">
            <a:extLst>
              <a:ext uri="{FF2B5EF4-FFF2-40B4-BE49-F238E27FC236}">
                <a16:creationId xmlns:a16="http://schemas.microsoft.com/office/drawing/2014/main" id="{10CEBF28-16A2-45E0-AEE0-F32FC19D10F7}"/>
              </a:ext>
            </a:extLst>
          </p:cNvPr>
          <p:cNvSpPr>
            <a:spLocks noGrp="1"/>
          </p:cNvSpPr>
          <p:nvPr>
            <p:ph type="body" sz="quarter" idx="22"/>
          </p:nvPr>
        </p:nvSpPr>
        <p:spPr>
          <a:xfrm>
            <a:off x="8422209" y="1295401"/>
            <a:ext cx="3505212" cy="236574"/>
          </a:xfrm>
        </p:spPr>
        <p:txBody>
          <a:bodyPr>
            <a:normAutofit/>
          </a:bodyPr>
          <a:lstStyle>
            <a:lvl1pPr marL="0" indent="0">
              <a:buNone/>
              <a:defRPr sz="1000">
                <a:solidFill>
                  <a:schemeClr val="accent1"/>
                </a:solidFill>
                <a:latin typeface="Source Sans Pro Semibold" panose="020B0603030403020204" pitchFamily="34" charset="0"/>
              </a:defRPr>
            </a:lvl1pPr>
          </a:lstStyle>
          <a:p>
            <a:pPr lvl="0"/>
            <a:r>
              <a:rPr lang="en-US"/>
              <a:t>Click to edit Master text styles</a:t>
            </a:r>
          </a:p>
        </p:txBody>
      </p:sp>
      <p:sp>
        <p:nvSpPr>
          <p:cNvPr id="32" name="Chart Placeholder 11">
            <a:extLst>
              <a:ext uri="{FF2B5EF4-FFF2-40B4-BE49-F238E27FC236}">
                <a16:creationId xmlns:a16="http://schemas.microsoft.com/office/drawing/2014/main" id="{B5040534-019B-4496-9ADB-8D7904101128}"/>
              </a:ext>
            </a:extLst>
          </p:cNvPr>
          <p:cNvSpPr>
            <a:spLocks noGrp="1"/>
          </p:cNvSpPr>
          <p:nvPr>
            <p:ph type="chart" sz="quarter" idx="23"/>
          </p:nvPr>
        </p:nvSpPr>
        <p:spPr>
          <a:xfrm>
            <a:off x="8422208" y="1531975"/>
            <a:ext cx="3505207" cy="4371900"/>
          </a:xfrm>
        </p:spPr>
        <p:txBody>
          <a:bodyPr>
            <a:normAutofit/>
          </a:bodyPr>
          <a:lstStyle>
            <a:lvl1pPr>
              <a:defRPr sz="1000"/>
            </a:lvl1pPr>
          </a:lstStyle>
          <a:p>
            <a:r>
              <a:rPr lang="en-US"/>
              <a:t>Click icon to add chart</a:t>
            </a:r>
            <a:endParaRPr lang="en-GB"/>
          </a:p>
        </p:txBody>
      </p:sp>
      <p:sp>
        <p:nvSpPr>
          <p:cNvPr id="35" name="Text Placeholder 9">
            <a:extLst>
              <a:ext uri="{FF2B5EF4-FFF2-40B4-BE49-F238E27FC236}">
                <a16:creationId xmlns:a16="http://schemas.microsoft.com/office/drawing/2014/main" id="{20F9DACD-B04B-4D24-B02E-92640BEE702A}"/>
              </a:ext>
            </a:extLst>
          </p:cNvPr>
          <p:cNvSpPr>
            <a:spLocks noGrp="1"/>
          </p:cNvSpPr>
          <p:nvPr>
            <p:ph type="body" sz="quarter" idx="26"/>
          </p:nvPr>
        </p:nvSpPr>
        <p:spPr>
          <a:xfrm>
            <a:off x="8422202" y="776284"/>
            <a:ext cx="3505212" cy="519116"/>
          </a:xfrm>
        </p:spPr>
        <p:txBody>
          <a:bodyPr>
            <a:normAutofit/>
          </a:bodyPr>
          <a:lstStyle>
            <a:lvl1pPr marL="0" indent="0">
              <a:buNone/>
              <a:defRPr sz="1500">
                <a:solidFill>
                  <a:schemeClr val="accent1"/>
                </a:solidFill>
                <a:latin typeface="Source Sans Pro Semibold" panose="020B0603030403020204" pitchFamily="34" charset="0"/>
              </a:defRPr>
            </a:lvl1pPr>
          </a:lstStyle>
          <a:p>
            <a:pPr lvl="0"/>
            <a:r>
              <a:rPr lang="en-US"/>
              <a:t>Click to edit Master text styles</a:t>
            </a:r>
          </a:p>
        </p:txBody>
      </p:sp>
    </p:spTree>
    <p:extLst>
      <p:ext uri="{BB962C8B-B14F-4D97-AF65-F5344CB8AC3E}">
        <p14:creationId xmlns:p14="http://schemas.microsoft.com/office/powerpoint/2010/main" val="401798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8679CE-F2CE-432A-9202-945603B02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8"/>
            <a:ext cx="12192000" cy="6857142"/>
          </a:xfrm>
          <a:prstGeom prst="rect">
            <a:avLst/>
          </a:prstGeom>
        </p:spPr>
      </p:pic>
      <p:sp>
        <p:nvSpPr>
          <p:cNvPr id="12" name="Rectangle 11">
            <a:extLst>
              <a:ext uri="{FF2B5EF4-FFF2-40B4-BE49-F238E27FC236}">
                <a16:creationId xmlns:a16="http://schemas.microsoft.com/office/drawing/2014/main" id="{D1AA7308-BEAC-4C37-9710-FC8AF872C963}"/>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AA45A85-1A86-4883-97D6-951E394910E9}"/>
              </a:ext>
            </a:extLst>
          </p:cNvPr>
          <p:cNvSpPr>
            <a:spLocks noGrp="1"/>
          </p:cNvSpPr>
          <p:nvPr>
            <p:ph type="ctrTitle"/>
          </p:nvPr>
        </p:nvSpPr>
        <p:spPr>
          <a:xfrm>
            <a:off x="838800" y="1846263"/>
            <a:ext cx="5257200" cy="2479676"/>
          </a:xfrm>
        </p:spPr>
        <p:txBody>
          <a:bodyPr anchor="t"/>
          <a:lstStyle>
            <a:lvl1pPr algn="l">
              <a:lnSpc>
                <a:spcPct val="100000"/>
              </a:lnSpc>
              <a:defRPr sz="45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2B194988-9DB2-48CC-8FA1-C67E2DE70733}"/>
              </a:ext>
            </a:extLst>
          </p:cNvPr>
          <p:cNvSpPr>
            <a:spLocks noGrp="1"/>
          </p:cNvSpPr>
          <p:nvPr>
            <p:ph type="dt" sz="half" idx="10"/>
          </p:nvPr>
        </p:nvSpPr>
        <p:spPr/>
        <p:txBody>
          <a:bodyPr/>
          <a:lstStyle/>
          <a:p>
            <a:fld id="{1409DCF9-6524-4AB5-AA10-6DA0BCAD890A}" type="datetime1">
              <a:rPr lang="en-GB" smtClean="0"/>
              <a:t>28/10/2022</a:t>
            </a:fld>
            <a:endParaRPr lang="en-GB"/>
          </a:p>
        </p:txBody>
      </p:sp>
      <p:sp>
        <p:nvSpPr>
          <p:cNvPr id="5" name="Footer Placeholder 4">
            <a:extLst>
              <a:ext uri="{FF2B5EF4-FFF2-40B4-BE49-F238E27FC236}">
                <a16:creationId xmlns:a16="http://schemas.microsoft.com/office/drawing/2014/main" id="{DB298B77-F643-4B99-BE3E-195F52275FDC}"/>
              </a:ext>
            </a:extLst>
          </p:cNvPr>
          <p:cNvSpPr>
            <a:spLocks noGrp="1"/>
          </p:cNvSpPr>
          <p:nvPr>
            <p:ph type="ftr" sz="quarter" idx="11"/>
          </p:nvPr>
        </p:nvSpPr>
        <p:spPr/>
        <p:txBody>
          <a:bodyPr/>
          <a:lstStyle/>
          <a:p>
            <a:endParaRPr lang="en-GB"/>
          </a:p>
        </p:txBody>
      </p:sp>
      <p:sp>
        <p:nvSpPr>
          <p:cNvPr id="10" name="Text Placeholder 9">
            <a:extLst>
              <a:ext uri="{FF2B5EF4-FFF2-40B4-BE49-F238E27FC236}">
                <a16:creationId xmlns:a16="http://schemas.microsoft.com/office/drawing/2014/main" id="{572B6717-2B01-47FD-BA2A-9FD69C9D186C}"/>
              </a:ext>
            </a:extLst>
          </p:cNvPr>
          <p:cNvSpPr>
            <a:spLocks noGrp="1"/>
          </p:cNvSpPr>
          <p:nvPr>
            <p:ph type="body" sz="quarter" idx="13"/>
          </p:nvPr>
        </p:nvSpPr>
        <p:spPr>
          <a:xfrm>
            <a:off x="838799" y="4325939"/>
            <a:ext cx="5257199" cy="1655762"/>
          </a:xfrm>
        </p:spPr>
        <p:txBody>
          <a:bodyPr/>
          <a:lstStyle>
            <a:lvl1pPr marL="0" indent="0">
              <a:lnSpc>
                <a:spcPct val="95000"/>
              </a:lnSpc>
              <a:buNone/>
              <a:defRPr sz="1900">
                <a:solidFill>
                  <a:schemeClr val="accent1"/>
                </a:solidFill>
                <a:latin typeface="Source Sans Pro Semibold" panose="020B0603030403020204" pitchFamily="34" charset="0"/>
              </a:defRPr>
            </a:lvl1pPr>
            <a:lvl2pPr marL="0" indent="0">
              <a:lnSpc>
                <a:spcPct val="95000"/>
              </a:lnSpc>
              <a:buNone/>
              <a:defRPr sz="1900">
                <a:solidFill>
                  <a:schemeClr val="accent1"/>
                </a:solidFill>
                <a:latin typeface="Source Sans Pro Light" panose="020B0403030403020204" pitchFamily="34" charset="0"/>
              </a:defRPr>
            </a:lvl2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8BBFDF49-DCDC-4CCB-9630-694BE0E0C43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799" y="554052"/>
            <a:ext cx="2412000" cy="306291"/>
          </a:xfrm>
          <a:prstGeom prst="rect">
            <a:avLst/>
          </a:prstGeom>
        </p:spPr>
      </p:pic>
    </p:spTree>
    <p:extLst>
      <p:ext uri="{BB962C8B-B14F-4D97-AF65-F5344CB8AC3E}">
        <p14:creationId xmlns:p14="http://schemas.microsoft.com/office/powerpoint/2010/main" val="57336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1 x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838199" y="809625"/>
            <a:ext cx="3533775" cy="977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a:xfrm>
            <a:off x="838199" y="1787524"/>
            <a:ext cx="3533775" cy="4441825"/>
          </a:xfrm>
        </p:spPr>
        <p:txBody>
          <a:bodyPr/>
          <a:lstStyle>
            <a:lvl1pPr marL="0" indent="0">
              <a:buNone/>
              <a:defRPr sz="1500">
                <a:solidFill>
                  <a:schemeClr val="accent1"/>
                </a:solidFill>
                <a:latin typeface="Source Sans Pro Semibold" panose="020B0603030403020204" pitchFamily="34" charset="0"/>
              </a:defRPr>
            </a:lvl1pPr>
            <a:lvl2pPr marL="0" indent="0">
              <a:buNone/>
              <a:defRPr sz="1500">
                <a:latin typeface="Source Sans Pro Light" panose="020B0403030403020204" pitchFamily="34" charset="0"/>
              </a:defRPr>
            </a:lvl2pPr>
            <a:lvl3pPr marL="180975" indent="-180975">
              <a:defRPr sz="1500">
                <a:latin typeface="Source Sans Pro Light" panose="020B0403030403020204" pitchFamily="34" charset="0"/>
              </a:defRPr>
            </a:lvl3pPr>
            <a:lvl4pPr marL="542925" indent="-180975">
              <a:defRPr sz="1500">
                <a:latin typeface="Source Sans Pro Light" panose="020B0403030403020204" pitchFamily="34" charset="0"/>
              </a:defRPr>
            </a:lvl4pPr>
            <a:lvl5pPr marL="895350" indent="-180975">
              <a:defRPr sz="150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F169A4F1-B16B-4688-A9BD-77AF96C3BC44}"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1" name="Picture Placeholder 10">
            <a:extLst>
              <a:ext uri="{FF2B5EF4-FFF2-40B4-BE49-F238E27FC236}">
                <a16:creationId xmlns:a16="http://schemas.microsoft.com/office/drawing/2014/main" id="{6FDBB33E-0008-4316-9730-EC639FBFDB37}"/>
              </a:ext>
            </a:extLst>
          </p:cNvPr>
          <p:cNvSpPr>
            <a:spLocks noGrp="1"/>
          </p:cNvSpPr>
          <p:nvPr>
            <p:ph type="pic" sz="quarter" idx="13"/>
          </p:nvPr>
        </p:nvSpPr>
        <p:spPr>
          <a:xfrm>
            <a:off x="5000625" y="257175"/>
            <a:ext cx="6931025" cy="5904000"/>
          </a:xfrm>
          <a:solidFill>
            <a:schemeClr val="bg1">
              <a:lumMod val="95000"/>
            </a:schemeClr>
          </a:solidFill>
        </p:spPr>
        <p:txBody>
          <a:bodyPr>
            <a:normAutofit/>
          </a:bodyPr>
          <a:lstStyle>
            <a:lvl1pPr>
              <a:defRPr sz="1600"/>
            </a:lvl1pPr>
          </a:lstStyle>
          <a:p>
            <a:r>
              <a:rPr lang="en-US"/>
              <a:t>Click icon to add picture</a:t>
            </a:r>
            <a:endParaRPr lang="en-GB"/>
          </a:p>
        </p:txBody>
      </p:sp>
    </p:spTree>
    <p:extLst>
      <p:ext uri="{BB962C8B-B14F-4D97-AF65-F5344CB8AC3E}">
        <p14:creationId xmlns:p14="http://schemas.microsoft.com/office/powerpoint/2010/main" val="191666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1 x Big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838198" y="809625"/>
            <a:ext cx="10634331" cy="977900"/>
          </a:xfr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9130720B-7C41-4FAA-8A7B-C514EB2AE314}"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1" name="Picture Placeholder 10">
            <a:extLst>
              <a:ext uri="{FF2B5EF4-FFF2-40B4-BE49-F238E27FC236}">
                <a16:creationId xmlns:a16="http://schemas.microsoft.com/office/drawing/2014/main" id="{6FDBB33E-0008-4316-9730-EC639FBFDB37}"/>
              </a:ext>
            </a:extLst>
          </p:cNvPr>
          <p:cNvSpPr>
            <a:spLocks noGrp="1"/>
          </p:cNvSpPr>
          <p:nvPr>
            <p:ph type="pic" sz="quarter" idx="13"/>
          </p:nvPr>
        </p:nvSpPr>
        <p:spPr>
          <a:xfrm>
            <a:off x="838198" y="1787525"/>
            <a:ext cx="10634331" cy="4277953"/>
          </a:xfrm>
          <a:solidFill>
            <a:schemeClr val="bg2"/>
          </a:solidFill>
        </p:spPr>
        <p:txBody>
          <a:bodyPr>
            <a:normAutofit/>
          </a:bodyPr>
          <a:lstStyle>
            <a:lvl1pPr>
              <a:defRPr sz="1600"/>
            </a:lvl1pPr>
          </a:lstStyle>
          <a:p>
            <a:r>
              <a:rPr lang="en-US"/>
              <a:t>Click icon to add picture</a:t>
            </a:r>
            <a:endParaRPr lang="en-GB"/>
          </a:p>
        </p:txBody>
      </p:sp>
    </p:spTree>
    <p:extLst>
      <p:ext uri="{BB962C8B-B14F-4D97-AF65-F5344CB8AC3E}">
        <p14:creationId xmlns:p14="http://schemas.microsoft.com/office/powerpoint/2010/main" val="423526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 x Imag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838199" y="809625"/>
            <a:ext cx="3533775" cy="977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a:xfrm>
            <a:off x="838199" y="1787524"/>
            <a:ext cx="3533775" cy="4441825"/>
          </a:xfrm>
        </p:spPr>
        <p:txBody>
          <a:bodyPr/>
          <a:lstStyle>
            <a:lvl1pPr marL="0" indent="0">
              <a:buNone/>
              <a:defRPr sz="1500">
                <a:solidFill>
                  <a:schemeClr val="accent1"/>
                </a:solidFill>
                <a:latin typeface="Source Sans Pro Semibold" panose="020B0603030403020204" pitchFamily="34" charset="0"/>
              </a:defRPr>
            </a:lvl1pPr>
            <a:lvl2pPr marL="0" indent="0">
              <a:buNone/>
              <a:defRPr sz="1500">
                <a:latin typeface="Source Sans Pro Light" panose="020B0403030403020204" pitchFamily="34" charset="0"/>
              </a:defRPr>
            </a:lvl2pPr>
            <a:lvl3pPr marL="180975" indent="-180975">
              <a:defRPr sz="1500">
                <a:latin typeface="Source Sans Pro Light" panose="020B0403030403020204" pitchFamily="34" charset="0"/>
              </a:defRPr>
            </a:lvl3pPr>
            <a:lvl4pPr marL="542925" indent="-180975">
              <a:defRPr sz="1500">
                <a:latin typeface="Source Sans Pro Light" panose="020B0403030403020204" pitchFamily="34" charset="0"/>
              </a:defRPr>
            </a:lvl4pPr>
            <a:lvl5pPr marL="895350" indent="-180975">
              <a:defRPr sz="150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DC5AA695-2082-4CAD-BA60-2F9897A7DBE3}"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1" name="Picture Placeholder 10">
            <a:extLst>
              <a:ext uri="{FF2B5EF4-FFF2-40B4-BE49-F238E27FC236}">
                <a16:creationId xmlns:a16="http://schemas.microsoft.com/office/drawing/2014/main" id="{6FDBB33E-0008-4316-9730-EC639FBFDB37}"/>
              </a:ext>
            </a:extLst>
          </p:cNvPr>
          <p:cNvSpPr>
            <a:spLocks noGrp="1"/>
          </p:cNvSpPr>
          <p:nvPr>
            <p:ph type="pic" sz="quarter" idx="13"/>
          </p:nvPr>
        </p:nvSpPr>
        <p:spPr>
          <a:xfrm>
            <a:off x="5000625" y="257175"/>
            <a:ext cx="6931025" cy="2867025"/>
          </a:xfrm>
          <a:solidFill>
            <a:schemeClr val="bg2"/>
          </a:solidFill>
        </p:spPr>
        <p:txBody>
          <a:bodyPr>
            <a:normAutofit/>
          </a:bodyPr>
          <a:lstStyle>
            <a:lvl1pPr>
              <a:defRPr sz="1600"/>
            </a:lvl1pPr>
          </a:lstStyle>
          <a:p>
            <a:r>
              <a:rPr lang="en-US"/>
              <a:t>Click icon to add picture</a:t>
            </a:r>
            <a:endParaRPr lang="en-GB"/>
          </a:p>
        </p:txBody>
      </p:sp>
      <p:sp>
        <p:nvSpPr>
          <p:cNvPr id="9" name="Picture Placeholder 10">
            <a:extLst>
              <a:ext uri="{FF2B5EF4-FFF2-40B4-BE49-F238E27FC236}">
                <a16:creationId xmlns:a16="http://schemas.microsoft.com/office/drawing/2014/main" id="{2ADD73A1-0C8F-403B-87EB-188D16172E19}"/>
              </a:ext>
            </a:extLst>
          </p:cNvPr>
          <p:cNvSpPr>
            <a:spLocks noGrp="1"/>
          </p:cNvSpPr>
          <p:nvPr>
            <p:ph type="pic" sz="quarter" idx="14"/>
          </p:nvPr>
        </p:nvSpPr>
        <p:spPr>
          <a:xfrm>
            <a:off x="5000625" y="3295649"/>
            <a:ext cx="6931025" cy="2867025"/>
          </a:xfrm>
          <a:solidFill>
            <a:schemeClr val="bg2"/>
          </a:solidFill>
        </p:spPr>
        <p:txBody>
          <a:bodyPr>
            <a:normAutofit/>
          </a:bodyPr>
          <a:lstStyle>
            <a:lvl1pPr>
              <a:defRPr sz="1600"/>
            </a:lvl1pPr>
          </a:lstStyle>
          <a:p>
            <a:r>
              <a:rPr lang="en-US"/>
              <a:t>Click icon to add picture</a:t>
            </a:r>
            <a:endParaRPr lang="en-GB"/>
          </a:p>
        </p:txBody>
      </p:sp>
    </p:spTree>
    <p:extLst>
      <p:ext uri="{BB962C8B-B14F-4D97-AF65-F5344CB8AC3E}">
        <p14:creationId xmlns:p14="http://schemas.microsoft.com/office/powerpoint/2010/main" val="393534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4 x Imag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838199" y="809625"/>
            <a:ext cx="3533775" cy="977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a:xfrm>
            <a:off x="838199" y="1787524"/>
            <a:ext cx="3533775" cy="4441825"/>
          </a:xfrm>
        </p:spPr>
        <p:txBody>
          <a:bodyPr/>
          <a:lstStyle>
            <a:lvl1pPr marL="0" indent="0">
              <a:buNone/>
              <a:defRPr sz="1500">
                <a:solidFill>
                  <a:schemeClr val="accent1"/>
                </a:solidFill>
                <a:latin typeface="Source Sans Pro Semibold" panose="020B0603030403020204" pitchFamily="34" charset="0"/>
              </a:defRPr>
            </a:lvl1pPr>
            <a:lvl2pPr marL="0" indent="0">
              <a:buNone/>
              <a:defRPr sz="1500">
                <a:latin typeface="Source Sans Pro Light" panose="020B0403030403020204" pitchFamily="34" charset="0"/>
              </a:defRPr>
            </a:lvl2pPr>
            <a:lvl3pPr marL="180975" indent="-180975">
              <a:defRPr sz="1500">
                <a:latin typeface="Source Sans Pro Light" panose="020B0403030403020204" pitchFamily="34" charset="0"/>
              </a:defRPr>
            </a:lvl3pPr>
            <a:lvl4pPr marL="542925" indent="-180975">
              <a:defRPr sz="1500">
                <a:latin typeface="Source Sans Pro Light" panose="020B0403030403020204" pitchFamily="34" charset="0"/>
              </a:defRPr>
            </a:lvl4pPr>
            <a:lvl5pPr marL="895350" indent="-180975">
              <a:defRPr sz="150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0F41B313-356F-49D5-B00E-D1F1FE2C83C7}"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1" name="Picture Placeholder 10">
            <a:extLst>
              <a:ext uri="{FF2B5EF4-FFF2-40B4-BE49-F238E27FC236}">
                <a16:creationId xmlns:a16="http://schemas.microsoft.com/office/drawing/2014/main" id="{6FDBB33E-0008-4316-9730-EC639FBFDB37}"/>
              </a:ext>
            </a:extLst>
          </p:cNvPr>
          <p:cNvSpPr>
            <a:spLocks noGrp="1"/>
          </p:cNvSpPr>
          <p:nvPr>
            <p:ph type="pic" sz="quarter" idx="13"/>
          </p:nvPr>
        </p:nvSpPr>
        <p:spPr>
          <a:xfrm>
            <a:off x="5000625" y="257175"/>
            <a:ext cx="3952875" cy="2867025"/>
          </a:xfrm>
          <a:solidFill>
            <a:schemeClr val="bg2"/>
          </a:solidFill>
        </p:spPr>
        <p:txBody>
          <a:bodyPr>
            <a:normAutofit/>
          </a:bodyPr>
          <a:lstStyle>
            <a:lvl1pPr>
              <a:defRPr sz="1600"/>
            </a:lvl1pPr>
          </a:lstStyle>
          <a:p>
            <a:r>
              <a:rPr lang="en-US"/>
              <a:t>Click icon to add picture</a:t>
            </a:r>
            <a:endParaRPr lang="en-GB"/>
          </a:p>
        </p:txBody>
      </p:sp>
      <p:sp>
        <p:nvSpPr>
          <p:cNvPr id="9" name="Picture Placeholder 10">
            <a:extLst>
              <a:ext uri="{FF2B5EF4-FFF2-40B4-BE49-F238E27FC236}">
                <a16:creationId xmlns:a16="http://schemas.microsoft.com/office/drawing/2014/main" id="{2ADD73A1-0C8F-403B-87EB-188D16172E19}"/>
              </a:ext>
            </a:extLst>
          </p:cNvPr>
          <p:cNvSpPr>
            <a:spLocks noGrp="1"/>
          </p:cNvSpPr>
          <p:nvPr>
            <p:ph type="pic" sz="quarter" idx="14"/>
          </p:nvPr>
        </p:nvSpPr>
        <p:spPr>
          <a:xfrm>
            <a:off x="5000625" y="3295649"/>
            <a:ext cx="2786400" cy="2867025"/>
          </a:xfrm>
          <a:solidFill>
            <a:schemeClr val="bg2"/>
          </a:solidFill>
        </p:spPr>
        <p:txBody>
          <a:bodyPr>
            <a:normAutofit/>
          </a:bodyPr>
          <a:lstStyle>
            <a:lvl1pPr>
              <a:defRPr sz="1600"/>
            </a:lvl1pPr>
          </a:lstStyle>
          <a:p>
            <a:r>
              <a:rPr lang="en-US"/>
              <a:t>Click icon to add picture</a:t>
            </a:r>
            <a:endParaRPr lang="en-GB"/>
          </a:p>
        </p:txBody>
      </p:sp>
      <p:sp>
        <p:nvSpPr>
          <p:cNvPr id="10" name="Picture Placeholder 10">
            <a:extLst>
              <a:ext uri="{FF2B5EF4-FFF2-40B4-BE49-F238E27FC236}">
                <a16:creationId xmlns:a16="http://schemas.microsoft.com/office/drawing/2014/main" id="{A684750A-6FA6-47E8-A67B-A3ADE1F0A025}"/>
              </a:ext>
            </a:extLst>
          </p:cNvPr>
          <p:cNvSpPr>
            <a:spLocks noGrp="1"/>
          </p:cNvSpPr>
          <p:nvPr>
            <p:ph type="pic" sz="quarter" idx="15"/>
          </p:nvPr>
        </p:nvSpPr>
        <p:spPr>
          <a:xfrm>
            <a:off x="9144000" y="257175"/>
            <a:ext cx="2787650" cy="2867025"/>
          </a:xfrm>
          <a:solidFill>
            <a:schemeClr val="bg2"/>
          </a:solidFill>
        </p:spPr>
        <p:txBody>
          <a:bodyPr>
            <a:normAutofit/>
          </a:bodyPr>
          <a:lstStyle>
            <a:lvl1pPr>
              <a:defRPr sz="1600"/>
            </a:lvl1pPr>
          </a:lstStyle>
          <a:p>
            <a:r>
              <a:rPr lang="en-US"/>
              <a:t>Click icon to add picture</a:t>
            </a:r>
            <a:endParaRPr lang="en-GB"/>
          </a:p>
        </p:txBody>
      </p:sp>
      <p:sp>
        <p:nvSpPr>
          <p:cNvPr id="12" name="Picture Placeholder 10">
            <a:extLst>
              <a:ext uri="{FF2B5EF4-FFF2-40B4-BE49-F238E27FC236}">
                <a16:creationId xmlns:a16="http://schemas.microsoft.com/office/drawing/2014/main" id="{340D208E-8F06-4A99-B00F-72B78B556DDE}"/>
              </a:ext>
            </a:extLst>
          </p:cNvPr>
          <p:cNvSpPr>
            <a:spLocks noGrp="1"/>
          </p:cNvSpPr>
          <p:nvPr>
            <p:ph type="pic" sz="quarter" idx="16"/>
          </p:nvPr>
        </p:nvSpPr>
        <p:spPr>
          <a:xfrm>
            <a:off x="7978850" y="3295649"/>
            <a:ext cx="3952800" cy="2867025"/>
          </a:xfrm>
          <a:solidFill>
            <a:schemeClr val="bg2"/>
          </a:solidFill>
        </p:spPr>
        <p:txBody>
          <a:bodyPr>
            <a:normAutofit/>
          </a:bodyPr>
          <a:lstStyle>
            <a:lvl1pPr>
              <a:defRPr sz="1600"/>
            </a:lvl1pPr>
          </a:lstStyle>
          <a:p>
            <a:r>
              <a:rPr lang="en-US"/>
              <a:t>Click icon to add picture</a:t>
            </a:r>
            <a:endParaRPr lang="en-GB"/>
          </a:p>
        </p:txBody>
      </p:sp>
    </p:spTree>
    <p:extLst>
      <p:ext uri="{BB962C8B-B14F-4D97-AF65-F5344CB8AC3E}">
        <p14:creationId xmlns:p14="http://schemas.microsoft.com/office/powerpoint/2010/main" val="362853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x Images">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93D48D96-3866-41B6-8D92-AD7C5F1A0D73}"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1" name="Picture Placeholder 10">
            <a:extLst>
              <a:ext uri="{FF2B5EF4-FFF2-40B4-BE49-F238E27FC236}">
                <a16:creationId xmlns:a16="http://schemas.microsoft.com/office/drawing/2014/main" id="{6FDBB33E-0008-4316-9730-EC639FBFDB37}"/>
              </a:ext>
            </a:extLst>
          </p:cNvPr>
          <p:cNvSpPr>
            <a:spLocks noGrp="1"/>
          </p:cNvSpPr>
          <p:nvPr>
            <p:ph type="pic" sz="quarter" idx="13"/>
          </p:nvPr>
        </p:nvSpPr>
        <p:spPr>
          <a:xfrm>
            <a:off x="5581650" y="257175"/>
            <a:ext cx="3371850" cy="2867025"/>
          </a:xfrm>
          <a:solidFill>
            <a:schemeClr val="bg2"/>
          </a:solidFill>
        </p:spPr>
        <p:txBody>
          <a:bodyPr>
            <a:normAutofit/>
          </a:bodyPr>
          <a:lstStyle>
            <a:lvl1pPr>
              <a:defRPr sz="1600"/>
            </a:lvl1pPr>
          </a:lstStyle>
          <a:p>
            <a:r>
              <a:rPr lang="en-US"/>
              <a:t>Click icon to add picture</a:t>
            </a:r>
            <a:endParaRPr lang="en-GB"/>
          </a:p>
        </p:txBody>
      </p:sp>
      <p:sp>
        <p:nvSpPr>
          <p:cNvPr id="9" name="Picture Placeholder 10">
            <a:extLst>
              <a:ext uri="{FF2B5EF4-FFF2-40B4-BE49-F238E27FC236}">
                <a16:creationId xmlns:a16="http://schemas.microsoft.com/office/drawing/2014/main" id="{2ADD73A1-0C8F-403B-87EB-188D16172E19}"/>
              </a:ext>
            </a:extLst>
          </p:cNvPr>
          <p:cNvSpPr>
            <a:spLocks noGrp="1"/>
          </p:cNvSpPr>
          <p:nvPr>
            <p:ph type="pic" sz="quarter" idx="14"/>
          </p:nvPr>
        </p:nvSpPr>
        <p:spPr>
          <a:xfrm>
            <a:off x="5581650" y="3295649"/>
            <a:ext cx="2786400" cy="2867025"/>
          </a:xfrm>
          <a:solidFill>
            <a:schemeClr val="bg2"/>
          </a:solidFill>
        </p:spPr>
        <p:txBody>
          <a:bodyPr>
            <a:normAutofit/>
          </a:bodyPr>
          <a:lstStyle>
            <a:lvl1pPr>
              <a:defRPr sz="1600"/>
            </a:lvl1pPr>
          </a:lstStyle>
          <a:p>
            <a:r>
              <a:rPr lang="en-US"/>
              <a:t>Click icon to add picture</a:t>
            </a:r>
            <a:endParaRPr lang="en-GB"/>
          </a:p>
        </p:txBody>
      </p:sp>
      <p:sp>
        <p:nvSpPr>
          <p:cNvPr id="10" name="Picture Placeholder 10">
            <a:extLst>
              <a:ext uri="{FF2B5EF4-FFF2-40B4-BE49-F238E27FC236}">
                <a16:creationId xmlns:a16="http://schemas.microsoft.com/office/drawing/2014/main" id="{A684750A-6FA6-47E8-A67B-A3ADE1F0A025}"/>
              </a:ext>
            </a:extLst>
          </p:cNvPr>
          <p:cNvSpPr>
            <a:spLocks noGrp="1"/>
          </p:cNvSpPr>
          <p:nvPr>
            <p:ph type="pic" sz="quarter" idx="15"/>
          </p:nvPr>
        </p:nvSpPr>
        <p:spPr>
          <a:xfrm>
            <a:off x="9144000" y="257175"/>
            <a:ext cx="2787650" cy="2867025"/>
          </a:xfrm>
          <a:solidFill>
            <a:schemeClr val="bg2"/>
          </a:solidFill>
        </p:spPr>
        <p:txBody>
          <a:bodyPr>
            <a:normAutofit/>
          </a:bodyPr>
          <a:lstStyle>
            <a:lvl1pPr>
              <a:defRPr sz="1600"/>
            </a:lvl1pPr>
          </a:lstStyle>
          <a:p>
            <a:r>
              <a:rPr lang="en-US"/>
              <a:t>Click icon to add picture</a:t>
            </a:r>
            <a:endParaRPr lang="en-GB"/>
          </a:p>
        </p:txBody>
      </p:sp>
      <p:sp>
        <p:nvSpPr>
          <p:cNvPr id="12" name="Picture Placeholder 10">
            <a:extLst>
              <a:ext uri="{FF2B5EF4-FFF2-40B4-BE49-F238E27FC236}">
                <a16:creationId xmlns:a16="http://schemas.microsoft.com/office/drawing/2014/main" id="{340D208E-8F06-4A99-B00F-72B78B556DDE}"/>
              </a:ext>
            </a:extLst>
          </p:cNvPr>
          <p:cNvSpPr>
            <a:spLocks noGrp="1"/>
          </p:cNvSpPr>
          <p:nvPr>
            <p:ph type="pic" sz="quarter" idx="16"/>
          </p:nvPr>
        </p:nvSpPr>
        <p:spPr>
          <a:xfrm>
            <a:off x="8558450" y="3295649"/>
            <a:ext cx="3373200" cy="2867025"/>
          </a:xfrm>
          <a:solidFill>
            <a:schemeClr val="bg2"/>
          </a:solidFill>
        </p:spPr>
        <p:txBody>
          <a:bodyPr>
            <a:normAutofit/>
          </a:bodyPr>
          <a:lstStyle>
            <a:lvl1pPr>
              <a:defRPr sz="1600"/>
            </a:lvl1pPr>
          </a:lstStyle>
          <a:p>
            <a:r>
              <a:rPr lang="en-US"/>
              <a:t>Click icon to add picture</a:t>
            </a:r>
            <a:endParaRPr lang="en-GB"/>
          </a:p>
        </p:txBody>
      </p:sp>
      <p:sp>
        <p:nvSpPr>
          <p:cNvPr id="13" name="Picture Placeholder 10">
            <a:extLst>
              <a:ext uri="{FF2B5EF4-FFF2-40B4-BE49-F238E27FC236}">
                <a16:creationId xmlns:a16="http://schemas.microsoft.com/office/drawing/2014/main" id="{3CD4B1C6-455C-41F0-9B79-8D8158CE836B}"/>
              </a:ext>
            </a:extLst>
          </p:cNvPr>
          <p:cNvSpPr>
            <a:spLocks noGrp="1"/>
          </p:cNvSpPr>
          <p:nvPr>
            <p:ph type="pic" sz="quarter" idx="17"/>
          </p:nvPr>
        </p:nvSpPr>
        <p:spPr>
          <a:xfrm>
            <a:off x="244474" y="257175"/>
            <a:ext cx="5146676" cy="5905499"/>
          </a:xfrm>
          <a:solidFill>
            <a:schemeClr val="bg2"/>
          </a:solidFill>
        </p:spPr>
        <p:txBody>
          <a:bodyPr>
            <a:normAutofit/>
          </a:bodyPr>
          <a:lstStyle>
            <a:lvl1pPr>
              <a:defRPr sz="1600"/>
            </a:lvl1pPr>
          </a:lstStyle>
          <a:p>
            <a:r>
              <a:rPr lang="en-US"/>
              <a:t>Click icon to add picture</a:t>
            </a:r>
            <a:endParaRPr lang="en-GB"/>
          </a:p>
        </p:txBody>
      </p:sp>
    </p:spTree>
    <p:extLst>
      <p:ext uri="{BB962C8B-B14F-4D97-AF65-F5344CB8AC3E}">
        <p14:creationId xmlns:p14="http://schemas.microsoft.com/office/powerpoint/2010/main" val="347316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arge Quote v1">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76496037-1324-419D-B4C2-FA9FE9627289}"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2" name="Text Placeholder 11">
            <a:extLst>
              <a:ext uri="{FF2B5EF4-FFF2-40B4-BE49-F238E27FC236}">
                <a16:creationId xmlns:a16="http://schemas.microsoft.com/office/drawing/2014/main" id="{CCDD7F9D-3DE0-4057-8AF9-9ADD90D702C6}"/>
              </a:ext>
            </a:extLst>
          </p:cNvPr>
          <p:cNvSpPr>
            <a:spLocks noGrp="1"/>
          </p:cNvSpPr>
          <p:nvPr>
            <p:ph type="body" sz="quarter" idx="13"/>
          </p:nvPr>
        </p:nvSpPr>
        <p:spPr>
          <a:xfrm>
            <a:off x="596902" y="826551"/>
            <a:ext cx="9421306" cy="5205412"/>
          </a:xfrm>
        </p:spPr>
        <p:txBody>
          <a:bodyPr/>
          <a:lstStyle>
            <a:lvl1pPr marL="322263" indent="-322263">
              <a:lnSpc>
                <a:spcPct val="92000"/>
              </a:lnSpc>
              <a:buNone/>
              <a:defRPr sz="5000" spc="-30" baseline="0">
                <a:solidFill>
                  <a:schemeClr val="bg1"/>
                </a:solidFill>
                <a:latin typeface="+mj-lt"/>
              </a:defRPr>
            </a:lvl1pPr>
            <a:lvl2pPr marL="314325" indent="0">
              <a:lnSpc>
                <a:spcPct val="100000"/>
              </a:lnSpc>
              <a:buNone/>
              <a:defRPr sz="1500">
                <a:solidFill>
                  <a:schemeClr val="bg1"/>
                </a:solidFill>
                <a:latin typeface="Source Sans Pro Semibold" panose="020B0603030403020204" pitchFamily="34" charset="0"/>
              </a:defRPr>
            </a:lvl2pPr>
            <a:lvl3pPr marL="314325" indent="0">
              <a:lnSpc>
                <a:spcPct val="100000"/>
              </a:lnSpc>
              <a:buNone/>
              <a:defRPr sz="1500">
                <a:solidFill>
                  <a:schemeClr val="bg1"/>
                </a:solidFill>
                <a:latin typeface="Source Sans Pro Light" panose="020B0403030403020204" pitchFamily="34" charset="0"/>
              </a:defRPr>
            </a:lvl3pPr>
            <a:lvl4pPr>
              <a:buNone/>
              <a:defRPr>
                <a:latin typeface="+mj-lt"/>
              </a:defRPr>
            </a:lvl4pPr>
            <a:lvl5pPr>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1753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arge Quote v2">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8B59A94F-3DDB-4C86-A3D7-5CA7327AD8CF}"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2" name="Text Placeholder 11">
            <a:extLst>
              <a:ext uri="{FF2B5EF4-FFF2-40B4-BE49-F238E27FC236}">
                <a16:creationId xmlns:a16="http://schemas.microsoft.com/office/drawing/2014/main" id="{CCDD7F9D-3DE0-4057-8AF9-9ADD90D702C6}"/>
              </a:ext>
            </a:extLst>
          </p:cNvPr>
          <p:cNvSpPr>
            <a:spLocks noGrp="1"/>
          </p:cNvSpPr>
          <p:nvPr>
            <p:ph type="body" sz="quarter" idx="13"/>
          </p:nvPr>
        </p:nvSpPr>
        <p:spPr>
          <a:xfrm>
            <a:off x="596902" y="826551"/>
            <a:ext cx="9421306" cy="5205412"/>
          </a:xfrm>
        </p:spPr>
        <p:txBody>
          <a:bodyPr/>
          <a:lstStyle>
            <a:lvl1pPr marL="322263" indent="-322263">
              <a:lnSpc>
                <a:spcPct val="92000"/>
              </a:lnSpc>
              <a:buNone/>
              <a:defRPr sz="5000" spc="-30" baseline="0">
                <a:solidFill>
                  <a:schemeClr val="accent1"/>
                </a:solidFill>
                <a:latin typeface="+mj-lt"/>
              </a:defRPr>
            </a:lvl1pPr>
            <a:lvl2pPr marL="314325" indent="0">
              <a:lnSpc>
                <a:spcPct val="100000"/>
              </a:lnSpc>
              <a:buNone/>
              <a:defRPr sz="1500">
                <a:solidFill>
                  <a:schemeClr val="accent1"/>
                </a:solidFill>
                <a:latin typeface="Source Sans Pro Semibold" panose="020B0603030403020204" pitchFamily="34" charset="0"/>
              </a:defRPr>
            </a:lvl2pPr>
            <a:lvl3pPr marL="314325" indent="0">
              <a:lnSpc>
                <a:spcPct val="100000"/>
              </a:lnSpc>
              <a:buNone/>
              <a:defRPr sz="1500">
                <a:solidFill>
                  <a:schemeClr val="accent1"/>
                </a:solidFill>
                <a:latin typeface="Source Sans Pro Light" panose="020B0403030403020204" pitchFamily="34" charset="0"/>
              </a:defRPr>
            </a:lvl3pPr>
            <a:lvl4pPr>
              <a:buNone/>
              <a:defRPr>
                <a:latin typeface="+mj-lt"/>
              </a:defRPr>
            </a:lvl4pPr>
            <a:lvl5pPr>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3424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arge Quote v3">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95C9F660-8C6A-416F-B479-AB620C6D2063}"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2" name="Text Placeholder 11">
            <a:extLst>
              <a:ext uri="{FF2B5EF4-FFF2-40B4-BE49-F238E27FC236}">
                <a16:creationId xmlns:a16="http://schemas.microsoft.com/office/drawing/2014/main" id="{CCDD7F9D-3DE0-4057-8AF9-9ADD90D702C6}"/>
              </a:ext>
            </a:extLst>
          </p:cNvPr>
          <p:cNvSpPr>
            <a:spLocks noGrp="1"/>
          </p:cNvSpPr>
          <p:nvPr>
            <p:ph type="body" sz="quarter" idx="13"/>
          </p:nvPr>
        </p:nvSpPr>
        <p:spPr>
          <a:xfrm>
            <a:off x="596902" y="826551"/>
            <a:ext cx="9421306" cy="5205412"/>
          </a:xfrm>
        </p:spPr>
        <p:txBody>
          <a:bodyPr/>
          <a:lstStyle>
            <a:lvl1pPr marL="322263" indent="-322263">
              <a:lnSpc>
                <a:spcPct val="92000"/>
              </a:lnSpc>
              <a:buNone/>
              <a:defRPr sz="5000" spc="-30" baseline="0">
                <a:solidFill>
                  <a:schemeClr val="accent1"/>
                </a:solidFill>
                <a:latin typeface="+mj-lt"/>
              </a:defRPr>
            </a:lvl1pPr>
            <a:lvl2pPr marL="314325" indent="0">
              <a:lnSpc>
                <a:spcPct val="100000"/>
              </a:lnSpc>
              <a:buNone/>
              <a:defRPr sz="1500">
                <a:solidFill>
                  <a:schemeClr val="accent1"/>
                </a:solidFill>
                <a:latin typeface="Source Sans Pro Semibold" panose="020B0603030403020204" pitchFamily="34" charset="0"/>
              </a:defRPr>
            </a:lvl2pPr>
            <a:lvl3pPr marL="314325" indent="0">
              <a:lnSpc>
                <a:spcPct val="100000"/>
              </a:lnSpc>
              <a:buNone/>
              <a:defRPr sz="1500">
                <a:solidFill>
                  <a:schemeClr val="accent1"/>
                </a:solidFill>
                <a:latin typeface="Source Sans Pro Light" panose="020B0403030403020204" pitchFamily="34" charset="0"/>
              </a:defRPr>
            </a:lvl3pPr>
            <a:lvl4pPr>
              <a:buNone/>
              <a:defRPr>
                <a:latin typeface="+mj-lt"/>
              </a:defRPr>
            </a:lvl4pPr>
            <a:lvl5pPr>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448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nufacturing Content &amp; Im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838199" y="809625"/>
            <a:ext cx="3712536" cy="977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a:xfrm>
            <a:off x="838199" y="1787524"/>
            <a:ext cx="3712536" cy="4441825"/>
          </a:xfrm>
        </p:spPr>
        <p:txBody>
          <a:bodyPr/>
          <a:lstStyle>
            <a:lvl1pPr marL="0" indent="0">
              <a:buNone/>
              <a:defRPr sz="1500">
                <a:solidFill>
                  <a:schemeClr val="accent1"/>
                </a:solidFill>
                <a:latin typeface="Source Sans Pro Semibold" panose="020B0603030403020204" pitchFamily="34" charset="0"/>
              </a:defRPr>
            </a:lvl1pPr>
            <a:lvl2pPr marL="0" indent="0">
              <a:buNone/>
              <a:defRPr sz="1500">
                <a:latin typeface="Source Sans Pro Light" panose="020B0403030403020204" pitchFamily="34" charset="0"/>
              </a:defRPr>
            </a:lvl2pPr>
            <a:lvl3pPr marL="180975" indent="-180975">
              <a:defRPr sz="1500">
                <a:latin typeface="Source Sans Pro Light" panose="020B0403030403020204" pitchFamily="34" charset="0"/>
              </a:defRPr>
            </a:lvl3pPr>
            <a:lvl4pPr marL="542925" indent="-180975">
              <a:defRPr sz="1500">
                <a:latin typeface="Source Sans Pro Light" panose="020B0403030403020204" pitchFamily="34" charset="0"/>
              </a:defRPr>
            </a:lvl4pPr>
            <a:lvl5pPr marL="895350" indent="-180975">
              <a:defRPr sz="150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E15A06A0-5FC1-448A-8911-E0089612E65F}"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8" name="Picture Placeholder 5">
            <a:extLst>
              <a:ext uri="{FF2B5EF4-FFF2-40B4-BE49-F238E27FC236}">
                <a16:creationId xmlns:a16="http://schemas.microsoft.com/office/drawing/2014/main" id="{8247F34D-73D4-430E-A5FD-7F57478EFB55}"/>
              </a:ext>
            </a:extLst>
          </p:cNvPr>
          <p:cNvSpPr>
            <a:spLocks noGrp="1"/>
          </p:cNvSpPr>
          <p:nvPr>
            <p:ph type="pic" sz="quarter" idx="14"/>
          </p:nvPr>
        </p:nvSpPr>
        <p:spPr>
          <a:xfrm>
            <a:off x="4981575" y="0"/>
            <a:ext cx="7210425" cy="6415880"/>
          </a:xfrm>
        </p:spPr>
        <p:txBody>
          <a:bodyPr>
            <a:normAutofit/>
          </a:bodyPr>
          <a:lstStyle>
            <a:lvl1pPr>
              <a:defRPr sz="1800">
                <a:solidFill>
                  <a:schemeClr val="accent1"/>
                </a:solidFill>
              </a:defRPr>
            </a:lvl1pPr>
          </a:lstStyle>
          <a:p>
            <a:r>
              <a:rPr lang="en-US"/>
              <a:t>Click icon to add picture</a:t>
            </a:r>
            <a:endParaRPr lang="en-GB"/>
          </a:p>
        </p:txBody>
      </p:sp>
    </p:spTree>
    <p:extLst>
      <p:ext uri="{BB962C8B-B14F-4D97-AF65-F5344CB8AC3E}">
        <p14:creationId xmlns:p14="http://schemas.microsoft.com/office/powerpoint/2010/main" val="232740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tribution Content &amp; Image">
    <p:bg>
      <p:bgPr>
        <a:solidFill>
          <a:srgbClr val="A3B8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838199" y="809625"/>
            <a:ext cx="3712536" cy="977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a:xfrm>
            <a:off x="838199" y="1787524"/>
            <a:ext cx="3712536" cy="4441825"/>
          </a:xfrm>
        </p:spPr>
        <p:txBody>
          <a:bodyPr/>
          <a:lstStyle>
            <a:lvl1pPr marL="0" indent="0">
              <a:buNone/>
              <a:defRPr sz="1500">
                <a:solidFill>
                  <a:schemeClr val="accent1"/>
                </a:solidFill>
                <a:latin typeface="Source Sans Pro Semibold" panose="020B0603030403020204" pitchFamily="34" charset="0"/>
              </a:defRPr>
            </a:lvl1pPr>
            <a:lvl2pPr marL="0" indent="0">
              <a:buNone/>
              <a:defRPr sz="1500">
                <a:latin typeface="Source Sans Pro Light" panose="020B0403030403020204" pitchFamily="34" charset="0"/>
              </a:defRPr>
            </a:lvl2pPr>
            <a:lvl3pPr marL="180975" indent="-180975">
              <a:defRPr sz="1500">
                <a:latin typeface="Source Sans Pro Light" panose="020B0403030403020204" pitchFamily="34" charset="0"/>
              </a:defRPr>
            </a:lvl3pPr>
            <a:lvl4pPr marL="542925" indent="-180975">
              <a:defRPr sz="1500">
                <a:latin typeface="Source Sans Pro Light" panose="020B0403030403020204" pitchFamily="34" charset="0"/>
              </a:defRPr>
            </a:lvl4pPr>
            <a:lvl5pPr marL="895350" indent="-180975">
              <a:defRPr sz="150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581E3C88-D877-4B5A-AD86-F7974DFCDC9D}"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8" name="Picture Placeholder 5">
            <a:extLst>
              <a:ext uri="{FF2B5EF4-FFF2-40B4-BE49-F238E27FC236}">
                <a16:creationId xmlns:a16="http://schemas.microsoft.com/office/drawing/2014/main" id="{8247F34D-73D4-430E-A5FD-7F57478EFB55}"/>
              </a:ext>
            </a:extLst>
          </p:cNvPr>
          <p:cNvSpPr>
            <a:spLocks noGrp="1"/>
          </p:cNvSpPr>
          <p:nvPr>
            <p:ph type="pic" sz="quarter" idx="14"/>
          </p:nvPr>
        </p:nvSpPr>
        <p:spPr>
          <a:xfrm>
            <a:off x="4981575" y="0"/>
            <a:ext cx="7210425" cy="6415880"/>
          </a:xfrm>
        </p:spPr>
        <p:txBody>
          <a:bodyPr>
            <a:normAutofit/>
          </a:bodyPr>
          <a:lstStyle>
            <a:lvl1pPr>
              <a:defRPr sz="1800">
                <a:solidFill>
                  <a:schemeClr val="accent1"/>
                </a:solidFill>
              </a:defRPr>
            </a:lvl1pPr>
          </a:lstStyle>
          <a:p>
            <a:r>
              <a:rPr lang="en-US"/>
              <a:t>Click icon to add picture</a:t>
            </a:r>
            <a:endParaRPr lang="en-GB"/>
          </a:p>
        </p:txBody>
      </p:sp>
    </p:spTree>
    <p:extLst>
      <p:ext uri="{BB962C8B-B14F-4D97-AF65-F5344CB8AC3E}">
        <p14:creationId xmlns:p14="http://schemas.microsoft.com/office/powerpoint/2010/main" val="175935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8679CE-F2CE-432A-9202-945603B02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28"/>
            <a:ext cx="12191998" cy="6857141"/>
          </a:xfrm>
          <a:prstGeom prst="rect">
            <a:avLst/>
          </a:prstGeom>
        </p:spPr>
      </p:pic>
      <p:sp>
        <p:nvSpPr>
          <p:cNvPr id="12" name="Rectangle 11">
            <a:extLst>
              <a:ext uri="{FF2B5EF4-FFF2-40B4-BE49-F238E27FC236}">
                <a16:creationId xmlns:a16="http://schemas.microsoft.com/office/drawing/2014/main" id="{D1AA7308-BEAC-4C37-9710-FC8AF872C963}"/>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AA45A85-1A86-4883-97D6-951E394910E9}"/>
              </a:ext>
            </a:extLst>
          </p:cNvPr>
          <p:cNvSpPr>
            <a:spLocks noGrp="1"/>
          </p:cNvSpPr>
          <p:nvPr>
            <p:ph type="ctrTitle"/>
          </p:nvPr>
        </p:nvSpPr>
        <p:spPr>
          <a:xfrm>
            <a:off x="838800" y="1846263"/>
            <a:ext cx="5257200" cy="2479676"/>
          </a:xfrm>
        </p:spPr>
        <p:txBody>
          <a:bodyPr anchor="t"/>
          <a:lstStyle>
            <a:lvl1pPr algn="l">
              <a:lnSpc>
                <a:spcPct val="100000"/>
              </a:lnSpc>
              <a:defRPr sz="45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2B194988-9DB2-48CC-8FA1-C67E2DE70733}"/>
              </a:ext>
            </a:extLst>
          </p:cNvPr>
          <p:cNvSpPr>
            <a:spLocks noGrp="1"/>
          </p:cNvSpPr>
          <p:nvPr>
            <p:ph type="dt" sz="half" idx="10"/>
          </p:nvPr>
        </p:nvSpPr>
        <p:spPr/>
        <p:txBody>
          <a:bodyPr/>
          <a:lstStyle/>
          <a:p>
            <a:fld id="{8B14C763-E931-455A-A700-202BD72A2FCD}" type="datetime1">
              <a:rPr lang="en-GB" smtClean="0"/>
              <a:t>28/10/2022</a:t>
            </a:fld>
            <a:endParaRPr lang="en-GB"/>
          </a:p>
        </p:txBody>
      </p:sp>
      <p:sp>
        <p:nvSpPr>
          <p:cNvPr id="5" name="Footer Placeholder 4">
            <a:extLst>
              <a:ext uri="{FF2B5EF4-FFF2-40B4-BE49-F238E27FC236}">
                <a16:creationId xmlns:a16="http://schemas.microsoft.com/office/drawing/2014/main" id="{DB298B77-F643-4B99-BE3E-195F52275FDC}"/>
              </a:ext>
            </a:extLst>
          </p:cNvPr>
          <p:cNvSpPr>
            <a:spLocks noGrp="1"/>
          </p:cNvSpPr>
          <p:nvPr>
            <p:ph type="ftr" sz="quarter" idx="11"/>
          </p:nvPr>
        </p:nvSpPr>
        <p:spPr/>
        <p:txBody>
          <a:bodyPr/>
          <a:lstStyle/>
          <a:p>
            <a:endParaRPr lang="en-GB"/>
          </a:p>
        </p:txBody>
      </p:sp>
      <p:sp>
        <p:nvSpPr>
          <p:cNvPr id="10" name="Text Placeholder 9">
            <a:extLst>
              <a:ext uri="{FF2B5EF4-FFF2-40B4-BE49-F238E27FC236}">
                <a16:creationId xmlns:a16="http://schemas.microsoft.com/office/drawing/2014/main" id="{572B6717-2B01-47FD-BA2A-9FD69C9D186C}"/>
              </a:ext>
            </a:extLst>
          </p:cNvPr>
          <p:cNvSpPr>
            <a:spLocks noGrp="1"/>
          </p:cNvSpPr>
          <p:nvPr>
            <p:ph type="body" sz="quarter" idx="13"/>
          </p:nvPr>
        </p:nvSpPr>
        <p:spPr>
          <a:xfrm>
            <a:off x="838799" y="4325939"/>
            <a:ext cx="5257199" cy="1655762"/>
          </a:xfrm>
        </p:spPr>
        <p:txBody>
          <a:bodyPr/>
          <a:lstStyle>
            <a:lvl1pPr marL="0" indent="0">
              <a:lnSpc>
                <a:spcPct val="95000"/>
              </a:lnSpc>
              <a:buNone/>
              <a:defRPr sz="1900">
                <a:solidFill>
                  <a:schemeClr val="accent1"/>
                </a:solidFill>
                <a:latin typeface="Source Sans Pro Semibold" panose="020B0603030403020204" pitchFamily="34" charset="0"/>
              </a:defRPr>
            </a:lvl1pPr>
            <a:lvl2pPr marL="0" indent="0">
              <a:lnSpc>
                <a:spcPct val="95000"/>
              </a:lnSpc>
              <a:buNone/>
              <a:defRPr sz="1900">
                <a:solidFill>
                  <a:schemeClr val="accent1"/>
                </a:solidFill>
                <a:latin typeface="Source Sans Pro Light" panose="020B0403030403020204" pitchFamily="34" charset="0"/>
              </a:defRPr>
            </a:lvl2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8BBFDF49-DCDC-4CCB-9630-694BE0E0C43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799" y="554052"/>
            <a:ext cx="2412000" cy="306291"/>
          </a:xfrm>
          <a:prstGeom prst="rect">
            <a:avLst/>
          </a:prstGeom>
        </p:spPr>
      </p:pic>
    </p:spTree>
    <p:extLst>
      <p:ext uri="{BB962C8B-B14F-4D97-AF65-F5344CB8AC3E}">
        <p14:creationId xmlns:p14="http://schemas.microsoft.com/office/powerpoint/2010/main" val="254191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tail Content &amp; Image">
    <p:bg>
      <p:bgPr>
        <a:solidFill>
          <a:srgbClr val="E4DF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838199" y="809625"/>
            <a:ext cx="3712536" cy="977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a:xfrm>
            <a:off x="838199" y="1787524"/>
            <a:ext cx="3712536" cy="4441825"/>
          </a:xfrm>
        </p:spPr>
        <p:txBody>
          <a:bodyPr/>
          <a:lstStyle>
            <a:lvl1pPr marL="0" indent="0">
              <a:buNone/>
              <a:defRPr sz="1500">
                <a:solidFill>
                  <a:schemeClr val="accent1"/>
                </a:solidFill>
                <a:latin typeface="Source Sans Pro Semibold" panose="020B0603030403020204" pitchFamily="34" charset="0"/>
              </a:defRPr>
            </a:lvl1pPr>
            <a:lvl2pPr marL="0" indent="0">
              <a:buNone/>
              <a:defRPr sz="1500">
                <a:latin typeface="Source Sans Pro Light" panose="020B0403030403020204" pitchFamily="34" charset="0"/>
              </a:defRPr>
            </a:lvl2pPr>
            <a:lvl3pPr marL="180975" indent="-180975">
              <a:defRPr sz="1500">
                <a:latin typeface="Source Sans Pro Light" panose="020B0403030403020204" pitchFamily="34" charset="0"/>
              </a:defRPr>
            </a:lvl3pPr>
            <a:lvl4pPr marL="542925" indent="-180975">
              <a:defRPr sz="1500">
                <a:latin typeface="Source Sans Pro Light" panose="020B0403030403020204" pitchFamily="34" charset="0"/>
              </a:defRPr>
            </a:lvl4pPr>
            <a:lvl5pPr marL="895350" indent="-180975">
              <a:defRPr sz="150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DA0655DD-0762-434C-85F1-261CEB16E006}"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8" name="Picture Placeholder 5">
            <a:extLst>
              <a:ext uri="{FF2B5EF4-FFF2-40B4-BE49-F238E27FC236}">
                <a16:creationId xmlns:a16="http://schemas.microsoft.com/office/drawing/2014/main" id="{8247F34D-73D4-430E-A5FD-7F57478EFB55}"/>
              </a:ext>
            </a:extLst>
          </p:cNvPr>
          <p:cNvSpPr>
            <a:spLocks noGrp="1"/>
          </p:cNvSpPr>
          <p:nvPr>
            <p:ph type="pic" sz="quarter" idx="14"/>
          </p:nvPr>
        </p:nvSpPr>
        <p:spPr>
          <a:xfrm>
            <a:off x="4981575" y="0"/>
            <a:ext cx="7210425" cy="6415880"/>
          </a:xfrm>
        </p:spPr>
        <p:txBody>
          <a:bodyPr>
            <a:normAutofit/>
          </a:bodyPr>
          <a:lstStyle>
            <a:lvl1pPr>
              <a:defRPr sz="1800">
                <a:solidFill>
                  <a:schemeClr val="accent1"/>
                </a:solidFill>
              </a:defRPr>
            </a:lvl1pPr>
          </a:lstStyle>
          <a:p>
            <a:r>
              <a:rPr lang="en-US"/>
              <a:t>Click icon to add picture</a:t>
            </a:r>
            <a:endParaRPr lang="en-GB"/>
          </a:p>
        </p:txBody>
      </p:sp>
    </p:spTree>
    <p:extLst>
      <p:ext uri="{BB962C8B-B14F-4D97-AF65-F5344CB8AC3E}">
        <p14:creationId xmlns:p14="http://schemas.microsoft.com/office/powerpoint/2010/main" val="314870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utomotive Content &amp; Image">
    <p:bg>
      <p:bgPr>
        <a:solidFill>
          <a:srgbClr val="B0BAB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838199" y="809625"/>
            <a:ext cx="3712536" cy="977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a:xfrm>
            <a:off x="838199" y="1787524"/>
            <a:ext cx="3712536" cy="4441825"/>
          </a:xfrm>
        </p:spPr>
        <p:txBody>
          <a:bodyPr/>
          <a:lstStyle>
            <a:lvl1pPr marL="0" indent="0">
              <a:buNone/>
              <a:defRPr sz="1500">
                <a:solidFill>
                  <a:schemeClr val="accent1"/>
                </a:solidFill>
                <a:latin typeface="Source Sans Pro Semibold" panose="020B0603030403020204" pitchFamily="34" charset="0"/>
              </a:defRPr>
            </a:lvl1pPr>
            <a:lvl2pPr marL="0" indent="0">
              <a:buNone/>
              <a:defRPr sz="1500">
                <a:latin typeface="Source Sans Pro Light" panose="020B0403030403020204" pitchFamily="34" charset="0"/>
              </a:defRPr>
            </a:lvl2pPr>
            <a:lvl3pPr marL="180975" indent="-180975">
              <a:defRPr sz="1500">
                <a:latin typeface="Source Sans Pro Light" panose="020B0403030403020204" pitchFamily="34" charset="0"/>
              </a:defRPr>
            </a:lvl3pPr>
            <a:lvl4pPr marL="542925" indent="-180975">
              <a:defRPr sz="1500">
                <a:latin typeface="Source Sans Pro Light" panose="020B0403030403020204" pitchFamily="34" charset="0"/>
              </a:defRPr>
            </a:lvl4pPr>
            <a:lvl5pPr marL="895350" indent="-180975">
              <a:defRPr sz="150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5FF06D7F-8ECE-45B3-AC26-4ED3D16F21AB}"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8" name="Picture Placeholder 5">
            <a:extLst>
              <a:ext uri="{FF2B5EF4-FFF2-40B4-BE49-F238E27FC236}">
                <a16:creationId xmlns:a16="http://schemas.microsoft.com/office/drawing/2014/main" id="{8247F34D-73D4-430E-A5FD-7F57478EFB55}"/>
              </a:ext>
            </a:extLst>
          </p:cNvPr>
          <p:cNvSpPr>
            <a:spLocks noGrp="1"/>
          </p:cNvSpPr>
          <p:nvPr>
            <p:ph type="pic" sz="quarter" idx="14"/>
          </p:nvPr>
        </p:nvSpPr>
        <p:spPr>
          <a:xfrm>
            <a:off x="4981575" y="0"/>
            <a:ext cx="7210425" cy="6415880"/>
          </a:xfrm>
        </p:spPr>
        <p:txBody>
          <a:bodyPr>
            <a:normAutofit/>
          </a:bodyPr>
          <a:lstStyle>
            <a:lvl1pPr>
              <a:defRPr sz="1800">
                <a:solidFill>
                  <a:schemeClr val="accent1"/>
                </a:solidFill>
              </a:defRPr>
            </a:lvl1pPr>
          </a:lstStyle>
          <a:p>
            <a:r>
              <a:rPr lang="en-US"/>
              <a:t>Click icon to add picture</a:t>
            </a:r>
            <a:endParaRPr lang="en-GB"/>
          </a:p>
        </p:txBody>
      </p:sp>
    </p:spTree>
    <p:extLst>
      <p:ext uri="{BB962C8B-B14F-4D97-AF65-F5344CB8AC3E}">
        <p14:creationId xmlns:p14="http://schemas.microsoft.com/office/powerpoint/2010/main" val="186226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ilding Supply Content &amp; Image">
    <p:bg>
      <p:bgPr>
        <a:solidFill>
          <a:srgbClr val="D3C3A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a:xfrm>
            <a:off x="838199" y="809625"/>
            <a:ext cx="3712536" cy="977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a:xfrm>
            <a:off x="838199" y="1787524"/>
            <a:ext cx="3712536" cy="4441825"/>
          </a:xfrm>
        </p:spPr>
        <p:txBody>
          <a:bodyPr/>
          <a:lstStyle>
            <a:lvl1pPr marL="0" indent="0">
              <a:buNone/>
              <a:defRPr sz="1500">
                <a:solidFill>
                  <a:schemeClr val="accent1"/>
                </a:solidFill>
                <a:latin typeface="Source Sans Pro Semibold" panose="020B0603030403020204" pitchFamily="34" charset="0"/>
              </a:defRPr>
            </a:lvl1pPr>
            <a:lvl2pPr marL="0" indent="0">
              <a:buNone/>
              <a:defRPr sz="1500">
                <a:latin typeface="Source Sans Pro Light" panose="020B0403030403020204" pitchFamily="34" charset="0"/>
              </a:defRPr>
            </a:lvl2pPr>
            <a:lvl3pPr marL="180975" indent="-180975">
              <a:defRPr sz="1500">
                <a:latin typeface="Source Sans Pro Light" panose="020B0403030403020204" pitchFamily="34" charset="0"/>
              </a:defRPr>
            </a:lvl3pPr>
            <a:lvl4pPr marL="542925" indent="-180975">
              <a:defRPr sz="1500">
                <a:latin typeface="Source Sans Pro Light" panose="020B0403030403020204" pitchFamily="34" charset="0"/>
              </a:defRPr>
            </a:lvl4pPr>
            <a:lvl5pPr marL="895350" indent="-180975">
              <a:defRPr sz="150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E3A1F135-0A14-4FDF-B806-D3604AF68CE5}"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8" name="Picture Placeholder 5">
            <a:extLst>
              <a:ext uri="{FF2B5EF4-FFF2-40B4-BE49-F238E27FC236}">
                <a16:creationId xmlns:a16="http://schemas.microsoft.com/office/drawing/2014/main" id="{8247F34D-73D4-430E-A5FD-7F57478EFB55}"/>
              </a:ext>
            </a:extLst>
          </p:cNvPr>
          <p:cNvSpPr>
            <a:spLocks noGrp="1"/>
          </p:cNvSpPr>
          <p:nvPr>
            <p:ph type="pic" sz="quarter" idx="14"/>
          </p:nvPr>
        </p:nvSpPr>
        <p:spPr>
          <a:xfrm>
            <a:off x="4981575" y="0"/>
            <a:ext cx="7210425" cy="6415880"/>
          </a:xfrm>
        </p:spPr>
        <p:txBody>
          <a:bodyPr>
            <a:normAutofit/>
          </a:bodyPr>
          <a:lstStyle>
            <a:lvl1pPr>
              <a:defRPr sz="1800">
                <a:solidFill>
                  <a:schemeClr val="accent1"/>
                </a:solidFill>
              </a:defRPr>
            </a:lvl1pPr>
          </a:lstStyle>
          <a:p>
            <a:r>
              <a:rPr lang="en-US"/>
              <a:t>Click icon to add picture</a:t>
            </a:r>
            <a:endParaRPr lang="en-GB"/>
          </a:p>
        </p:txBody>
      </p:sp>
    </p:spTree>
    <p:extLst>
      <p:ext uri="{BB962C8B-B14F-4D97-AF65-F5344CB8AC3E}">
        <p14:creationId xmlns:p14="http://schemas.microsoft.com/office/powerpoint/2010/main" val="337471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Divider v1">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2D1B6-1942-4E14-9B2D-FE81E7AFA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8"/>
            <a:ext cx="12192000" cy="6857142"/>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5256000" cy="2480400"/>
          </a:xfrm>
        </p:spPr>
        <p:txBody>
          <a:bodyPr anchor="t"/>
          <a:lstStyle>
            <a:lvl1pPr>
              <a:lnSpc>
                <a:spcPct val="100000"/>
              </a:lnSpc>
              <a:defRPr sz="4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5256000" cy="1656000"/>
          </a:xfrm>
        </p:spPr>
        <p:txBody>
          <a:bodyPr/>
          <a:lstStyle>
            <a:lvl1pPr marL="0" indent="0">
              <a:buNone/>
              <a:defRPr sz="190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6DEB4EC1-3E66-4CA4-ADD6-77218912C322}"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pic>
        <p:nvPicPr>
          <p:cNvPr id="9" name="Graphic 8">
            <a:extLst>
              <a:ext uri="{FF2B5EF4-FFF2-40B4-BE49-F238E27FC236}">
                <a16:creationId xmlns:a16="http://schemas.microsoft.com/office/drawing/2014/main" id="{0D30D384-1E38-4FB7-8426-37F6F6C9C14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Tree>
    <p:extLst>
      <p:ext uri="{BB962C8B-B14F-4D97-AF65-F5344CB8AC3E}">
        <p14:creationId xmlns:p14="http://schemas.microsoft.com/office/powerpoint/2010/main" val="299962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Divider v2">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2D1B6-1942-4E14-9B2D-FE81E7AFA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28"/>
            <a:ext cx="12191998" cy="6857142"/>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5256000" cy="2480400"/>
          </a:xfrm>
        </p:spPr>
        <p:txBody>
          <a:bodyPr anchor="t"/>
          <a:lstStyle>
            <a:lvl1pPr>
              <a:lnSpc>
                <a:spcPct val="100000"/>
              </a:lnSpc>
              <a:defRPr sz="4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5256000" cy="1656000"/>
          </a:xfrm>
        </p:spPr>
        <p:txBody>
          <a:bodyPr/>
          <a:lstStyle>
            <a:lvl1pPr marL="0" indent="0">
              <a:buNone/>
              <a:defRPr sz="190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2B7EEB02-4067-45E0-831A-E6925C108768}"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pic>
        <p:nvPicPr>
          <p:cNvPr id="9" name="Graphic 8">
            <a:extLst>
              <a:ext uri="{FF2B5EF4-FFF2-40B4-BE49-F238E27FC236}">
                <a16:creationId xmlns:a16="http://schemas.microsoft.com/office/drawing/2014/main" id="{3CC14955-8911-469B-BF52-DFF6DF5690D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Tree>
    <p:extLst>
      <p:ext uri="{BB962C8B-B14F-4D97-AF65-F5344CB8AC3E}">
        <p14:creationId xmlns:p14="http://schemas.microsoft.com/office/powerpoint/2010/main" val="163891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Divider v3">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2D1B6-1942-4E14-9B2D-FE81E7AFA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28"/>
            <a:ext cx="12191998" cy="6857142"/>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5256000" cy="2480400"/>
          </a:xfrm>
        </p:spPr>
        <p:txBody>
          <a:bodyPr anchor="t"/>
          <a:lstStyle>
            <a:lvl1pPr>
              <a:lnSpc>
                <a:spcPct val="100000"/>
              </a:lnSpc>
              <a:defRPr sz="4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5256000" cy="1656000"/>
          </a:xfrm>
        </p:spPr>
        <p:txBody>
          <a:bodyPr/>
          <a:lstStyle>
            <a:lvl1pPr marL="0" indent="0">
              <a:buNone/>
              <a:defRPr sz="190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8EE15C64-38A8-4317-B3D1-6F1011732613}"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pic>
        <p:nvPicPr>
          <p:cNvPr id="9" name="Graphic 8">
            <a:extLst>
              <a:ext uri="{FF2B5EF4-FFF2-40B4-BE49-F238E27FC236}">
                <a16:creationId xmlns:a16="http://schemas.microsoft.com/office/drawing/2014/main" id="{8B0254E5-D995-4849-98BB-C0D7D69E3E9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Tree>
    <p:extLst>
      <p:ext uri="{BB962C8B-B14F-4D97-AF65-F5344CB8AC3E}">
        <p14:creationId xmlns:p14="http://schemas.microsoft.com/office/powerpoint/2010/main" val="105042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Divider v4">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2D1B6-1942-4E14-9B2D-FE81E7AFA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28"/>
            <a:ext cx="12191998" cy="6857141"/>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5256000" cy="2480400"/>
          </a:xfrm>
        </p:spPr>
        <p:txBody>
          <a:bodyPr anchor="t"/>
          <a:lstStyle>
            <a:lvl1pPr>
              <a:lnSpc>
                <a:spcPct val="100000"/>
              </a:lnSpc>
              <a:defRPr sz="4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5256000" cy="1656000"/>
          </a:xfrm>
        </p:spPr>
        <p:txBody>
          <a:bodyPr/>
          <a:lstStyle>
            <a:lvl1pPr marL="0" indent="0">
              <a:buNone/>
              <a:defRPr sz="190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EDAA1031-DCE9-4FC4-88BB-68619FD4AE5A}"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pic>
        <p:nvPicPr>
          <p:cNvPr id="9" name="Graphic 8">
            <a:extLst>
              <a:ext uri="{FF2B5EF4-FFF2-40B4-BE49-F238E27FC236}">
                <a16:creationId xmlns:a16="http://schemas.microsoft.com/office/drawing/2014/main" id="{F9917408-84CD-4654-A0BE-E5614F5E8D8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Tree>
    <p:extLst>
      <p:ext uri="{BB962C8B-B14F-4D97-AF65-F5344CB8AC3E}">
        <p14:creationId xmlns:p14="http://schemas.microsoft.com/office/powerpoint/2010/main" val="232323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Divider v5">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2D1B6-1942-4E14-9B2D-FE81E7AFA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428"/>
            <a:ext cx="12191996" cy="6857140"/>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5256000" cy="2480400"/>
          </a:xfrm>
        </p:spPr>
        <p:txBody>
          <a:bodyPr anchor="t"/>
          <a:lstStyle>
            <a:lvl1pPr>
              <a:lnSpc>
                <a:spcPct val="100000"/>
              </a:lnSpc>
              <a:defRPr sz="4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5256000" cy="1656000"/>
          </a:xfrm>
        </p:spPr>
        <p:txBody>
          <a:bodyPr/>
          <a:lstStyle>
            <a:lvl1pPr marL="0" indent="0">
              <a:buNone/>
              <a:defRPr sz="190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36F3028C-4475-4B1E-A7F3-36662BFF9541}"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pic>
        <p:nvPicPr>
          <p:cNvPr id="9" name="Graphic 8">
            <a:extLst>
              <a:ext uri="{FF2B5EF4-FFF2-40B4-BE49-F238E27FC236}">
                <a16:creationId xmlns:a16="http://schemas.microsoft.com/office/drawing/2014/main" id="{8A865298-D54E-4165-96E3-712DF4C9D8B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Tree>
    <p:extLst>
      <p:ext uri="{BB962C8B-B14F-4D97-AF65-F5344CB8AC3E}">
        <p14:creationId xmlns:p14="http://schemas.microsoft.com/office/powerpoint/2010/main" val="19253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Divider v6">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2D1B6-1942-4E14-9B2D-FE81E7AFA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428"/>
            <a:ext cx="12191996" cy="6857140"/>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5256000" cy="2480400"/>
          </a:xfrm>
        </p:spPr>
        <p:txBody>
          <a:bodyPr anchor="t"/>
          <a:lstStyle>
            <a:lvl1pPr>
              <a:lnSpc>
                <a:spcPct val="100000"/>
              </a:lnSpc>
              <a:defRPr sz="4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5256000" cy="1656000"/>
          </a:xfrm>
        </p:spPr>
        <p:txBody>
          <a:bodyPr/>
          <a:lstStyle>
            <a:lvl1pPr marL="0" indent="0">
              <a:buNone/>
              <a:defRPr sz="190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5CCD2F08-7BCA-4E5A-9C05-DA881FF7D5F2}"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pic>
        <p:nvPicPr>
          <p:cNvPr id="9" name="Graphic 8">
            <a:extLst>
              <a:ext uri="{FF2B5EF4-FFF2-40B4-BE49-F238E27FC236}">
                <a16:creationId xmlns:a16="http://schemas.microsoft.com/office/drawing/2014/main" id="{FF451E26-8CE7-4C8A-AD58-B4A544089A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Tree>
    <p:extLst>
      <p:ext uri="{BB962C8B-B14F-4D97-AF65-F5344CB8AC3E}">
        <p14:creationId xmlns:p14="http://schemas.microsoft.com/office/powerpoint/2010/main" val="126613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Divider v7">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2D1B6-1942-4E14-9B2D-FE81E7AFA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428"/>
            <a:ext cx="12191994" cy="6857140"/>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5256000" cy="2480400"/>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5256000" cy="16560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524944F6-2EB8-4892-9A79-DC6E2C058866}"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6096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8679CE-F2CE-432A-9202-945603B02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28"/>
            <a:ext cx="12191998" cy="6857141"/>
          </a:xfrm>
          <a:prstGeom prst="rect">
            <a:avLst/>
          </a:prstGeom>
        </p:spPr>
      </p:pic>
      <p:sp>
        <p:nvSpPr>
          <p:cNvPr id="12" name="Rectangle 11">
            <a:extLst>
              <a:ext uri="{FF2B5EF4-FFF2-40B4-BE49-F238E27FC236}">
                <a16:creationId xmlns:a16="http://schemas.microsoft.com/office/drawing/2014/main" id="{D1AA7308-BEAC-4C37-9710-FC8AF872C963}"/>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AA45A85-1A86-4883-97D6-951E394910E9}"/>
              </a:ext>
            </a:extLst>
          </p:cNvPr>
          <p:cNvSpPr>
            <a:spLocks noGrp="1"/>
          </p:cNvSpPr>
          <p:nvPr>
            <p:ph type="ctrTitle"/>
          </p:nvPr>
        </p:nvSpPr>
        <p:spPr>
          <a:xfrm>
            <a:off x="838800" y="1846263"/>
            <a:ext cx="5257200" cy="2479676"/>
          </a:xfrm>
        </p:spPr>
        <p:txBody>
          <a:bodyPr anchor="t"/>
          <a:lstStyle>
            <a:lvl1pPr algn="l">
              <a:lnSpc>
                <a:spcPct val="100000"/>
              </a:lnSpc>
              <a:defRPr sz="45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2B194988-9DB2-48CC-8FA1-C67E2DE70733}"/>
              </a:ext>
            </a:extLst>
          </p:cNvPr>
          <p:cNvSpPr>
            <a:spLocks noGrp="1"/>
          </p:cNvSpPr>
          <p:nvPr>
            <p:ph type="dt" sz="half" idx="10"/>
          </p:nvPr>
        </p:nvSpPr>
        <p:spPr/>
        <p:txBody>
          <a:bodyPr/>
          <a:lstStyle/>
          <a:p>
            <a:fld id="{BC110B4F-9847-4377-A053-B2F49974156B}" type="datetime1">
              <a:rPr lang="en-GB" smtClean="0"/>
              <a:t>28/10/2022</a:t>
            </a:fld>
            <a:endParaRPr lang="en-GB"/>
          </a:p>
        </p:txBody>
      </p:sp>
      <p:sp>
        <p:nvSpPr>
          <p:cNvPr id="5" name="Footer Placeholder 4">
            <a:extLst>
              <a:ext uri="{FF2B5EF4-FFF2-40B4-BE49-F238E27FC236}">
                <a16:creationId xmlns:a16="http://schemas.microsoft.com/office/drawing/2014/main" id="{DB298B77-F643-4B99-BE3E-195F52275FDC}"/>
              </a:ext>
            </a:extLst>
          </p:cNvPr>
          <p:cNvSpPr>
            <a:spLocks noGrp="1"/>
          </p:cNvSpPr>
          <p:nvPr>
            <p:ph type="ftr" sz="quarter" idx="11"/>
          </p:nvPr>
        </p:nvSpPr>
        <p:spPr/>
        <p:txBody>
          <a:bodyPr/>
          <a:lstStyle/>
          <a:p>
            <a:endParaRPr lang="en-GB"/>
          </a:p>
        </p:txBody>
      </p:sp>
      <p:sp>
        <p:nvSpPr>
          <p:cNvPr id="10" name="Text Placeholder 9">
            <a:extLst>
              <a:ext uri="{FF2B5EF4-FFF2-40B4-BE49-F238E27FC236}">
                <a16:creationId xmlns:a16="http://schemas.microsoft.com/office/drawing/2014/main" id="{572B6717-2B01-47FD-BA2A-9FD69C9D186C}"/>
              </a:ext>
            </a:extLst>
          </p:cNvPr>
          <p:cNvSpPr>
            <a:spLocks noGrp="1"/>
          </p:cNvSpPr>
          <p:nvPr>
            <p:ph type="body" sz="quarter" idx="13"/>
          </p:nvPr>
        </p:nvSpPr>
        <p:spPr>
          <a:xfrm>
            <a:off x="838799" y="4325939"/>
            <a:ext cx="5257199" cy="1655762"/>
          </a:xfrm>
        </p:spPr>
        <p:txBody>
          <a:bodyPr/>
          <a:lstStyle>
            <a:lvl1pPr marL="0" indent="0">
              <a:lnSpc>
                <a:spcPct val="95000"/>
              </a:lnSpc>
              <a:buNone/>
              <a:defRPr sz="1900">
                <a:solidFill>
                  <a:schemeClr val="accent1"/>
                </a:solidFill>
                <a:latin typeface="Source Sans Pro Semibold" panose="020B0603030403020204" pitchFamily="34" charset="0"/>
              </a:defRPr>
            </a:lvl1pPr>
            <a:lvl2pPr marL="0" indent="0">
              <a:lnSpc>
                <a:spcPct val="95000"/>
              </a:lnSpc>
              <a:buNone/>
              <a:defRPr sz="1900">
                <a:solidFill>
                  <a:schemeClr val="accent1"/>
                </a:solidFill>
                <a:latin typeface="Source Sans Pro Light" panose="020B0403030403020204" pitchFamily="34" charset="0"/>
              </a:defRPr>
            </a:lvl2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8BBFDF49-DCDC-4CCB-9630-694BE0E0C43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799" y="554052"/>
            <a:ext cx="2412000" cy="306291"/>
          </a:xfrm>
          <a:prstGeom prst="rect">
            <a:avLst/>
          </a:prstGeom>
        </p:spPr>
      </p:pic>
    </p:spTree>
    <p:extLst>
      <p:ext uri="{BB962C8B-B14F-4D97-AF65-F5344CB8AC3E}">
        <p14:creationId xmlns:p14="http://schemas.microsoft.com/office/powerpoint/2010/main" val="126371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Divider v8">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2D1B6-1942-4E14-9B2D-FE81E7AFA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428"/>
            <a:ext cx="12191994" cy="6857139"/>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5256000" cy="2480400"/>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5256000" cy="16560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300BC129-4281-4FAC-A882-54B6C6B984A3}"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329977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Divider v9">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2D1B6-1942-4E14-9B2D-FE81E7AFA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428"/>
            <a:ext cx="12191993" cy="6857139"/>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5256000" cy="2480400"/>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5256000" cy="16560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0881F203-916B-4A0B-AC45-D09D03AA604B}"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37556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Divider v10">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2D1B6-1942-4E14-9B2D-FE81E7AFA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428"/>
            <a:ext cx="12191993" cy="6857138"/>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5256000" cy="2480400"/>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5256000" cy="16560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AF6D15F5-C653-42F0-AFF0-AC717093BB7A}"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34768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Divider v11">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2D1B6-1942-4E14-9B2D-FE81E7AFA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 y="428"/>
            <a:ext cx="12191991" cy="6857138"/>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5256000" cy="2480400"/>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5256000" cy="16560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B0F69808-A208-46EF-BED1-D93CD624FDC3}"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220285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Divider v12">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2D1B6-1942-4E14-9B2D-FE81E7AFA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 y="428"/>
            <a:ext cx="12191991" cy="6857137"/>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5256000" cy="2480400"/>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5256000" cy="16560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5F0CCBCA-E4A5-4D5B-A46E-A92780A530B5}"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267630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Manufacturing Divi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6247800" cy="2480400"/>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6247800" cy="16560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47D4FE12-015B-4792-BE8F-35ACF547AA94}"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968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Manufacturing Divider (User Im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799"/>
            <a:ext cx="4932000" cy="3080371"/>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927600"/>
            <a:ext cx="4932000" cy="10556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10B97340-9F6D-4862-B3E4-A749540C7435}"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1" name="Picture Placeholder 5">
            <a:extLst>
              <a:ext uri="{FF2B5EF4-FFF2-40B4-BE49-F238E27FC236}">
                <a16:creationId xmlns:a16="http://schemas.microsoft.com/office/drawing/2014/main" id="{DB5EC852-D1E6-45EC-823B-593AD93AFC8D}"/>
              </a:ext>
            </a:extLst>
          </p:cNvPr>
          <p:cNvSpPr>
            <a:spLocks noGrp="1"/>
          </p:cNvSpPr>
          <p:nvPr>
            <p:ph type="pic" sz="quarter" idx="14"/>
          </p:nvPr>
        </p:nvSpPr>
        <p:spPr>
          <a:xfrm>
            <a:off x="6096000" y="0"/>
            <a:ext cx="6096000" cy="6415880"/>
          </a:xfrm>
        </p:spPr>
        <p:txBody>
          <a:bodyPr>
            <a:normAutofit/>
          </a:bodyPr>
          <a:lstStyle>
            <a:lvl1pPr>
              <a:defRPr sz="1800">
                <a:solidFill>
                  <a:schemeClr val="accent1"/>
                </a:solidFill>
              </a:defRPr>
            </a:lvl1pPr>
          </a:lstStyle>
          <a:p>
            <a:r>
              <a:rPr lang="en-US"/>
              <a:t>Click icon to add picture</a:t>
            </a:r>
            <a:endParaRPr lang="en-GB"/>
          </a:p>
        </p:txBody>
      </p:sp>
    </p:spTree>
    <p:extLst>
      <p:ext uri="{BB962C8B-B14F-4D97-AF65-F5344CB8AC3E}">
        <p14:creationId xmlns:p14="http://schemas.microsoft.com/office/powerpoint/2010/main" val="89756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Manufacturing Quote">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C2EF70BC-3AB9-4FE4-AD67-51C838DB7BBA}"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2" name="Text Placeholder 11">
            <a:extLst>
              <a:ext uri="{FF2B5EF4-FFF2-40B4-BE49-F238E27FC236}">
                <a16:creationId xmlns:a16="http://schemas.microsoft.com/office/drawing/2014/main" id="{CCDD7F9D-3DE0-4057-8AF9-9ADD90D702C6}"/>
              </a:ext>
            </a:extLst>
          </p:cNvPr>
          <p:cNvSpPr>
            <a:spLocks noGrp="1"/>
          </p:cNvSpPr>
          <p:nvPr>
            <p:ph type="body" sz="quarter" idx="13"/>
          </p:nvPr>
        </p:nvSpPr>
        <p:spPr>
          <a:xfrm>
            <a:off x="596902" y="826551"/>
            <a:ext cx="9421306" cy="5205412"/>
          </a:xfrm>
        </p:spPr>
        <p:txBody>
          <a:bodyPr/>
          <a:lstStyle>
            <a:lvl1pPr marL="322263" indent="-322263">
              <a:lnSpc>
                <a:spcPct val="92000"/>
              </a:lnSpc>
              <a:buNone/>
              <a:defRPr sz="5000" spc="-30" baseline="0">
                <a:solidFill>
                  <a:schemeClr val="accent1"/>
                </a:solidFill>
                <a:latin typeface="+mj-lt"/>
              </a:defRPr>
            </a:lvl1pPr>
            <a:lvl2pPr marL="314325" indent="0">
              <a:lnSpc>
                <a:spcPct val="100000"/>
              </a:lnSpc>
              <a:buNone/>
              <a:defRPr sz="1500">
                <a:solidFill>
                  <a:schemeClr val="accent1"/>
                </a:solidFill>
                <a:latin typeface="Source Sans Pro Semibold" panose="020B0603030403020204" pitchFamily="34" charset="0"/>
              </a:defRPr>
            </a:lvl2pPr>
            <a:lvl3pPr marL="314325" indent="0">
              <a:lnSpc>
                <a:spcPct val="100000"/>
              </a:lnSpc>
              <a:buNone/>
              <a:defRPr sz="1500">
                <a:solidFill>
                  <a:schemeClr val="accent1"/>
                </a:solidFill>
                <a:latin typeface="Source Sans Pro Light" panose="020B0403030403020204" pitchFamily="34" charset="0"/>
              </a:defRPr>
            </a:lvl3pPr>
            <a:lvl4pPr>
              <a:buNone/>
              <a:defRPr>
                <a:latin typeface="+mj-lt"/>
              </a:defRPr>
            </a:lvl4pPr>
            <a:lvl5pPr>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4785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Distribution Divider">
    <p:bg>
      <p:bgPr>
        <a:solidFill>
          <a:srgbClr val="A3B8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6247800" cy="2480400"/>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6247800" cy="16560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A3F27DFE-864C-490C-81BA-4F8CC9408482}"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341301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stribution Divider (User Image)">
    <p:bg>
      <p:bgPr>
        <a:solidFill>
          <a:srgbClr val="A3B8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799"/>
            <a:ext cx="4932000" cy="3080371"/>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927600"/>
            <a:ext cx="4932000" cy="10556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1EFFC329-6282-4A9E-82F2-6CB03911DC6E}"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1" name="Picture Placeholder 5">
            <a:extLst>
              <a:ext uri="{FF2B5EF4-FFF2-40B4-BE49-F238E27FC236}">
                <a16:creationId xmlns:a16="http://schemas.microsoft.com/office/drawing/2014/main" id="{DB5EC852-D1E6-45EC-823B-593AD93AFC8D}"/>
              </a:ext>
            </a:extLst>
          </p:cNvPr>
          <p:cNvSpPr>
            <a:spLocks noGrp="1"/>
          </p:cNvSpPr>
          <p:nvPr>
            <p:ph type="pic" sz="quarter" idx="14"/>
          </p:nvPr>
        </p:nvSpPr>
        <p:spPr>
          <a:xfrm>
            <a:off x="6096000" y="0"/>
            <a:ext cx="6096000" cy="6415880"/>
          </a:xfrm>
        </p:spPr>
        <p:txBody>
          <a:bodyPr>
            <a:normAutofit/>
          </a:bodyPr>
          <a:lstStyle>
            <a:lvl1pPr>
              <a:defRPr sz="1800">
                <a:solidFill>
                  <a:schemeClr val="accent1"/>
                </a:solidFill>
              </a:defRPr>
            </a:lvl1pPr>
          </a:lstStyle>
          <a:p>
            <a:r>
              <a:rPr lang="en-US"/>
              <a:t>Click icon to add picture</a:t>
            </a:r>
            <a:endParaRPr lang="en-GB"/>
          </a:p>
        </p:txBody>
      </p:sp>
    </p:spTree>
    <p:extLst>
      <p:ext uri="{BB962C8B-B14F-4D97-AF65-F5344CB8AC3E}">
        <p14:creationId xmlns:p14="http://schemas.microsoft.com/office/powerpoint/2010/main" val="397969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v5">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8679CE-F2CE-432A-9202-945603B02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428"/>
            <a:ext cx="12191996" cy="6857141"/>
          </a:xfrm>
          <a:prstGeom prst="rect">
            <a:avLst/>
          </a:prstGeom>
        </p:spPr>
      </p:pic>
      <p:sp>
        <p:nvSpPr>
          <p:cNvPr id="12" name="Rectangle 11">
            <a:extLst>
              <a:ext uri="{FF2B5EF4-FFF2-40B4-BE49-F238E27FC236}">
                <a16:creationId xmlns:a16="http://schemas.microsoft.com/office/drawing/2014/main" id="{D1AA7308-BEAC-4C37-9710-FC8AF872C963}"/>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AA45A85-1A86-4883-97D6-951E394910E9}"/>
              </a:ext>
            </a:extLst>
          </p:cNvPr>
          <p:cNvSpPr>
            <a:spLocks noGrp="1"/>
          </p:cNvSpPr>
          <p:nvPr>
            <p:ph type="ctrTitle"/>
          </p:nvPr>
        </p:nvSpPr>
        <p:spPr>
          <a:xfrm>
            <a:off x="838800" y="1846263"/>
            <a:ext cx="5257200" cy="2479676"/>
          </a:xfrm>
        </p:spPr>
        <p:txBody>
          <a:bodyPr anchor="t"/>
          <a:lstStyle>
            <a:lvl1pPr algn="l">
              <a:lnSpc>
                <a:spcPct val="100000"/>
              </a:lnSpc>
              <a:defRPr sz="45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2B194988-9DB2-48CC-8FA1-C67E2DE70733}"/>
              </a:ext>
            </a:extLst>
          </p:cNvPr>
          <p:cNvSpPr>
            <a:spLocks noGrp="1"/>
          </p:cNvSpPr>
          <p:nvPr>
            <p:ph type="dt" sz="half" idx="10"/>
          </p:nvPr>
        </p:nvSpPr>
        <p:spPr/>
        <p:txBody>
          <a:bodyPr/>
          <a:lstStyle/>
          <a:p>
            <a:fld id="{5BC161F6-9AFD-4D62-9488-C722346E4B53}" type="datetime1">
              <a:rPr lang="en-GB" smtClean="0"/>
              <a:t>28/10/2022</a:t>
            </a:fld>
            <a:endParaRPr lang="en-GB"/>
          </a:p>
        </p:txBody>
      </p:sp>
      <p:sp>
        <p:nvSpPr>
          <p:cNvPr id="5" name="Footer Placeholder 4">
            <a:extLst>
              <a:ext uri="{FF2B5EF4-FFF2-40B4-BE49-F238E27FC236}">
                <a16:creationId xmlns:a16="http://schemas.microsoft.com/office/drawing/2014/main" id="{DB298B77-F643-4B99-BE3E-195F52275FDC}"/>
              </a:ext>
            </a:extLst>
          </p:cNvPr>
          <p:cNvSpPr>
            <a:spLocks noGrp="1"/>
          </p:cNvSpPr>
          <p:nvPr>
            <p:ph type="ftr" sz="quarter" idx="11"/>
          </p:nvPr>
        </p:nvSpPr>
        <p:spPr/>
        <p:txBody>
          <a:bodyPr/>
          <a:lstStyle/>
          <a:p>
            <a:endParaRPr lang="en-GB"/>
          </a:p>
        </p:txBody>
      </p:sp>
      <p:sp>
        <p:nvSpPr>
          <p:cNvPr id="10" name="Text Placeholder 9">
            <a:extLst>
              <a:ext uri="{FF2B5EF4-FFF2-40B4-BE49-F238E27FC236}">
                <a16:creationId xmlns:a16="http://schemas.microsoft.com/office/drawing/2014/main" id="{572B6717-2B01-47FD-BA2A-9FD69C9D186C}"/>
              </a:ext>
            </a:extLst>
          </p:cNvPr>
          <p:cNvSpPr>
            <a:spLocks noGrp="1"/>
          </p:cNvSpPr>
          <p:nvPr>
            <p:ph type="body" sz="quarter" idx="13"/>
          </p:nvPr>
        </p:nvSpPr>
        <p:spPr>
          <a:xfrm>
            <a:off x="838799" y="4325939"/>
            <a:ext cx="5257199" cy="1655762"/>
          </a:xfrm>
        </p:spPr>
        <p:txBody>
          <a:bodyPr/>
          <a:lstStyle>
            <a:lvl1pPr marL="0" indent="0">
              <a:lnSpc>
                <a:spcPct val="95000"/>
              </a:lnSpc>
              <a:buNone/>
              <a:defRPr sz="1900">
                <a:solidFill>
                  <a:schemeClr val="accent1"/>
                </a:solidFill>
                <a:latin typeface="Source Sans Pro Semibold" panose="020B0603030403020204" pitchFamily="34" charset="0"/>
              </a:defRPr>
            </a:lvl1pPr>
            <a:lvl2pPr marL="0" indent="0">
              <a:lnSpc>
                <a:spcPct val="95000"/>
              </a:lnSpc>
              <a:buNone/>
              <a:defRPr sz="1900">
                <a:solidFill>
                  <a:schemeClr val="accent1"/>
                </a:solidFill>
                <a:latin typeface="Source Sans Pro Light" panose="020B0403030403020204" pitchFamily="34" charset="0"/>
              </a:defRPr>
            </a:lvl2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8BBFDF49-DCDC-4CCB-9630-694BE0E0C43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799" y="554052"/>
            <a:ext cx="2412000" cy="306291"/>
          </a:xfrm>
          <a:prstGeom prst="rect">
            <a:avLst/>
          </a:prstGeom>
        </p:spPr>
      </p:pic>
    </p:spTree>
    <p:extLst>
      <p:ext uri="{BB962C8B-B14F-4D97-AF65-F5344CB8AC3E}">
        <p14:creationId xmlns:p14="http://schemas.microsoft.com/office/powerpoint/2010/main" val="240036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stribution Quote">
    <p:bg>
      <p:bgPr>
        <a:solidFill>
          <a:srgbClr val="A3B8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DD33DF65-4911-4961-8D4A-32B208EEEB31}"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2" name="Text Placeholder 11">
            <a:extLst>
              <a:ext uri="{FF2B5EF4-FFF2-40B4-BE49-F238E27FC236}">
                <a16:creationId xmlns:a16="http://schemas.microsoft.com/office/drawing/2014/main" id="{CCDD7F9D-3DE0-4057-8AF9-9ADD90D702C6}"/>
              </a:ext>
            </a:extLst>
          </p:cNvPr>
          <p:cNvSpPr>
            <a:spLocks noGrp="1"/>
          </p:cNvSpPr>
          <p:nvPr>
            <p:ph type="body" sz="quarter" idx="13"/>
          </p:nvPr>
        </p:nvSpPr>
        <p:spPr>
          <a:xfrm>
            <a:off x="596902" y="826551"/>
            <a:ext cx="9421306" cy="5205412"/>
          </a:xfrm>
        </p:spPr>
        <p:txBody>
          <a:bodyPr/>
          <a:lstStyle>
            <a:lvl1pPr marL="322263" indent="-322263">
              <a:lnSpc>
                <a:spcPct val="92000"/>
              </a:lnSpc>
              <a:buNone/>
              <a:defRPr sz="5000" spc="-30" baseline="0">
                <a:solidFill>
                  <a:schemeClr val="accent1"/>
                </a:solidFill>
                <a:latin typeface="+mj-lt"/>
              </a:defRPr>
            </a:lvl1pPr>
            <a:lvl2pPr marL="314325" indent="0">
              <a:lnSpc>
                <a:spcPct val="100000"/>
              </a:lnSpc>
              <a:buNone/>
              <a:defRPr sz="1500">
                <a:solidFill>
                  <a:schemeClr val="accent1"/>
                </a:solidFill>
                <a:latin typeface="Source Sans Pro Semibold" panose="020B0603030403020204" pitchFamily="34" charset="0"/>
              </a:defRPr>
            </a:lvl2pPr>
            <a:lvl3pPr marL="314325" indent="0">
              <a:lnSpc>
                <a:spcPct val="100000"/>
              </a:lnSpc>
              <a:buNone/>
              <a:defRPr sz="1500">
                <a:solidFill>
                  <a:schemeClr val="accent1"/>
                </a:solidFill>
                <a:latin typeface="Source Sans Pro Light" panose="020B0403030403020204" pitchFamily="34" charset="0"/>
              </a:defRPr>
            </a:lvl3pPr>
            <a:lvl4pPr>
              <a:buNone/>
              <a:defRPr>
                <a:latin typeface="+mj-lt"/>
              </a:defRPr>
            </a:lvl4pPr>
            <a:lvl5pPr>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971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Retail Divider">
    <p:bg>
      <p:bgPr>
        <a:solidFill>
          <a:srgbClr val="E4DF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6247800" cy="2480400"/>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6247800" cy="16560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BEC04332-B80A-417D-AEC0-6D31680E5999}"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315700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Retail Divider (User Image)">
    <p:bg>
      <p:bgPr>
        <a:solidFill>
          <a:srgbClr val="E4DF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799"/>
            <a:ext cx="4932000" cy="3080371"/>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927600"/>
            <a:ext cx="4932000" cy="10556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361FD391-5DDA-497D-A485-DC5A578CB4E8}"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1" name="Picture Placeholder 5">
            <a:extLst>
              <a:ext uri="{FF2B5EF4-FFF2-40B4-BE49-F238E27FC236}">
                <a16:creationId xmlns:a16="http://schemas.microsoft.com/office/drawing/2014/main" id="{DB5EC852-D1E6-45EC-823B-593AD93AFC8D}"/>
              </a:ext>
            </a:extLst>
          </p:cNvPr>
          <p:cNvSpPr>
            <a:spLocks noGrp="1"/>
          </p:cNvSpPr>
          <p:nvPr>
            <p:ph type="pic" sz="quarter" idx="14"/>
          </p:nvPr>
        </p:nvSpPr>
        <p:spPr>
          <a:xfrm>
            <a:off x="6096000" y="0"/>
            <a:ext cx="6096000" cy="6415880"/>
          </a:xfrm>
        </p:spPr>
        <p:txBody>
          <a:bodyPr>
            <a:normAutofit/>
          </a:bodyPr>
          <a:lstStyle>
            <a:lvl1pPr>
              <a:defRPr sz="1800">
                <a:solidFill>
                  <a:schemeClr val="accent1"/>
                </a:solidFill>
              </a:defRPr>
            </a:lvl1pPr>
          </a:lstStyle>
          <a:p>
            <a:r>
              <a:rPr lang="en-US"/>
              <a:t>Click icon to add picture</a:t>
            </a:r>
            <a:endParaRPr lang="en-GB"/>
          </a:p>
        </p:txBody>
      </p:sp>
    </p:spTree>
    <p:extLst>
      <p:ext uri="{BB962C8B-B14F-4D97-AF65-F5344CB8AC3E}">
        <p14:creationId xmlns:p14="http://schemas.microsoft.com/office/powerpoint/2010/main" val="294999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Retail Quote">
    <p:bg>
      <p:bgPr>
        <a:solidFill>
          <a:srgbClr val="E4DF8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D4A28795-15DB-43E6-BBE0-A8B036D74CA8}"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2" name="Text Placeholder 11">
            <a:extLst>
              <a:ext uri="{FF2B5EF4-FFF2-40B4-BE49-F238E27FC236}">
                <a16:creationId xmlns:a16="http://schemas.microsoft.com/office/drawing/2014/main" id="{CCDD7F9D-3DE0-4057-8AF9-9ADD90D702C6}"/>
              </a:ext>
            </a:extLst>
          </p:cNvPr>
          <p:cNvSpPr>
            <a:spLocks noGrp="1"/>
          </p:cNvSpPr>
          <p:nvPr>
            <p:ph type="body" sz="quarter" idx="13"/>
          </p:nvPr>
        </p:nvSpPr>
        <p:spPr>
          <a:xfrm>
            <a:off x="596902" y="826551"/>
            <a:ext cx="9421306" cy="5205412"/>
          </a:xfrm>
        </p:spPr>
        <p:txBody>
          <a:bodyPr/>
          <a:lstStyle>
            <a:lvl1pPr marL="322263" indent="-322263">
              <a:lnSpc>
                <a:spcPct val="92000"/>
              </a:lnSpc>
              <a:buNone/>
              <a:defRPr sz="5000" spc="-30" baseline="0">
                <a:solidFill>
                  <a:schemeClr val="accent1"/>
                </a:solidFill>
                <a:latin typeface="+mj-lt"/>
              </a:defRPr>
            </a:lvl1pPr>
            <a:lvl2pPr marL="314325" indent="0">
              <a:lnSpc>
                <a:spcPct val="100000"/>
              </a:lnSpc>
              <a:buNone/>
              <a:defRPr sz="1500">
                <a:solidFill>
                  <a:schemeClr val="accent1"/>
                </a:solidFill>
                <a:latin typeface="Source Sans Pro Semibold" panose="020B0603030403020204" pitchFamily="34" charset="0"/>
              </a:defRPr>
            </a:lvl2pPr>
            <a:lvl3pPr marL="314325" indent="0">
              <a:lnSpc>
                <a:spcPct val="100000"/>
              </a:lnSpc>
              <a:buNone/>
              <a:defRPr sz="1500">
                <a:solidFill>
                  <a:schemeClr val="accent1"/>
                </a:solidFill>
                <a:latin typeface="Source Sans Pro Light" panose="020B0403030403020204" pitchFamily="34" charset="0"/>
              </a:defRPr>
            </a:lvl3pPr>
            <a:lvl4pPr>
              <a:buNone/>
              <a:defRPr>
                <a:latin typeface="+mj-lt"/>
              </a:defRPr>
            </a:lvl4pPr>
            <a:lvl5pPr>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5453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Automotive Divider">
    <p:bg>
      <p:bgPr>
        <a:solidFill>
          <a:srgbClr val="B0BAB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6247800" cy="2480400"/>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6247800" cy="16560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D3A4BBED-B702-42DC-9EE5-ACEB919DE721}"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389813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utomotive Divider (User Image)">
    <p:bg>
      <p:bgPr>
        <a:solidFill>
          <a:srgbClr val="B0BAB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799"/>
            <a:ext cx="4932000" cy="3080371"/>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927600"/>
            <a:ext cx="4932000" cy="10556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CE6BC719-1ED3-4E57-9B1F-6F1AF6C05A69}"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1" name="Picture Placeholder 5">
            <a:extLst>
              <a:ext uri="{FF2B5EF4-FFF2-40B4-BE49-F238E27FC236}">
                <a16:creationId xmlns:a16="http://schemas.microsoft.com/office/drawing/2014/main" id="{DB5EC852-D1E6-45EC-823B-593AD93AFC8D}"/>
              </a:ext>
            </a:extLst>
          </p:cNvPr>
          <p:cNvSpPr>
            <a:spLocks noGrp="1"/>
          </p:cNvSpPr>
          <p:nvPr>
            <p:ph type="pic" sz="quarter" idx="14"/>
          </p:nvPr>
        </p:nvSpPr>
        <p:spPr>
          <a:xfrm>
            <a:off x="6096000" y="0"/>
            <a:ext cx="6096000" cy="6415880"/>
          </a:xfrm>
        </p:spPr>
        <p:txBody>
          <a:bodyPr>
            <a:normAutofit/>
          </a:bodyPr>
          <a:lstStyle>
            <a:lvl1pPr>
              <a:defRPr sz="1800">
                <a:solidFill>
                  <a:schemeClr val="accent1"/>
                </a:solidFill>
              </a:defRPr>
            </a:lvl1pPr>
          </a:lstStyle>
          <a:p>
            <a:r>
              <a:rPr lang="en-US"/>
              <a:t>Click icon to add picture</a:t>
            </a:r>
            <a:endParaRPr lang="en-GB"/>
          </a:p>
        </p:txBody>
      </p:sp>
    </p:spTree>
    <p:extLst>
      <p:ext uri="{BB962C8B-B14F-4D97-AF65-F5344CB8AC3E}">
        <p14:creationId xmlns:p14="http://schemas.microsoft.com/office/powerpoint/2010/main" val="401485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utomotive Quote">
    <p:bg>
      <p:bgPr>
        <a:solidFill>
          <a:srgbClr val="B0BABD"/>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D8177B5C-B9E1-4D90-8F05-1559F435FAEB}"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2" name="Text Placeholder 11">
            <a:extLst>
              <a:ext uri="{FF2B5EF4-FFF2-40B4-BE49-F238E27FC236}">
                <a16:creationId xmlns:a16="http://schemas.microsoft.com/office/drawing/2014/main" id="{CCDD7F9D-3DE0-4057-8AF9-9ADD90D702C6}"/>
              </a:ext>
            </a:extLst>
          </p:cNvPr>
          <p:cNvSpPr>
            <a:spLocks noGrp="1"/>
          </p:cNvSpPr>
          <p:nvPr>
            <p:ph type="body" sz="quarter" idx="13"/>
          </p:nvPr>
        </p:nvSpPr>
        <p:spPr>
          <a:xfrm>
            <a:off x="596902" y="826551"/>
            <a:ext cx="9421306" cy="5205412"/>
          </a:xfrm>
        </p:spPr>
        <p:txBody>
          <a:bodyPr/>
          <a:lstStyle>
            <a:lvl1pPr marL="322263" indent="-322263">
              <a:lnSpc>
                <a:spcPct val="92000"/>
              </a:lnSpc>
              <a:buNone/>
              <a:defRPr sz="5000" spc="-30" baseline="0">
                <a:solidFill>
                  <a:schemeClr val="accent1"/>
                </a:solidFill>
                <a:latin typeface="+mj-lt"/>
              </a:defRPr>
            </a:lvl1pPr>
            <a:lvl2pPr marL="314325" indent="0">
              <a:lnSpc>
                <a:spcPct val="100000"/>
              </a:lnSpc>
              <a:buNone/>
              <a:defRPr sz="1500">
                <a:solidFill>
                  <a:schemeClr val="accent1"/>
                </a:solidFill>
                <a:latin typeface="Source Sans Pro Semibold" panose="020B0603030403020204" pitchFamily="34" charset="0"/>
              </a:defRPr>
            </a:lvl2pPr>
            <a:lvl3pPr marL="314325" indent="0">
              <a:lnSpc>
                <a:spcPct val="100000"/>
              </a:lnSpc>
              <a:buNone/>
              <a:defRPr sz="1500">
                <a:solidFill>
                  <a:schemeClr val="accent1"/>
                </a:solidFill>
                <a:latin typeface="Source Sans Pro Light" panose="020B0403030403020204" pitchFamily="34" charset="0"/>
              </a:defRPr>
            </a:lvl3pPr>
            <a:lvl4pPr>
              <a:buNone/>
              <a:defRPr>
                <a:latin typeface="+mj-lt"/>
              </a:defRPr>
            </a:lvl4pPr>
            <a:lvl5pPr>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6362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Building Supply Divider">
    <p:bg>
      <p:bgPr>
        <a:solidFill>
          <a:srgbClr val="D3C3A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800"/>
            <a:ext cx="6247800" cy="2480400"/>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327200"/>
            <a:ext cx="6247800" cy="16560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83B19871-01D4-4898-B729-51CF49E6213E}"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282399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uilding Supply Divider (User Image)">
    <p:bg>
      <p:bgPr>
        <a:solidFill>
          <a:srgbClr val="D3C3A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3BC3-73D8-463A-9C85-24D8C5865D6C}"/>
              </a:ext>
            </a:extLst>
          </p:cNvPr>
          <p:cNvSpPr>
            <a:spLocks noGrp="1"/>
          </p:cNvSpPr>
          <p:nvPr>
            <p:ph type="title"/>
          </p:nvPr>
        </p:nvSpPr>
        <p:spPr>
          <a:xfrm>
            <a:off x="838800" y="1846799"/>
            <a:ext cx="4932000" cy="3080371"/>
          </a:xfrm>
        </p:spPr>
        <p:txBody>
          <a:bodyPr anchor="t"/>
          <a:lstStyle>
            <a:lvl1pPr>
              <a:lnSpc>
                <a:spcPct val="100000"/>
              </a:lnSpc>
              <a:defRPr sz="45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9C274-5DFF-4720-B81F-FB721E9645DC}"/>
              </a:ext>
            </a:extLst>
          </p:cNvPr>
          <p:cNvSpPr>
            <a:spLocks noGrp="1"/>
          </p:cNvSpPr>
          <p:nvPr>
            <p:ph type="body" idx="1"/>
          </p:nvPr>
        </p:nvSpPr>
        <p:spPr>
          <a:xfrm>
            <a:off x="838800" y="4927600"/>
            <a:ext cx="4932000" cy="1055600"/>
          </a:xfrm>
        </p:spPr>
        <p:txBody>
          <a:bodyPr/>
          <a:lstStyle>
            <a:lvl1pPr marL="0" indent="0">
              <a:buNone/>
              <a:defRPr sz="1900">
                <a:solidFill>
                  <a:schemeClr val="accent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D6EDAC26-56EE-4E9A-8731-64DBAEA0660D}"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1" name="Picture Placeholder 5">
            <a:extLst>
              <a:ext uri="{FF2B5EF4-FFF2-40B4-BE49-F238E27FC236}">
                <a16:creationId xmlns:a16="http://schemas.microsoft.com/office/drawing/2014/main" id="{DB5EC852-D1E6-45EC-823B-593AD93AFC8D}"/>
              </a:ext>
            </a:extLst>
          </p:cNvPr>
          <p:cNvSpPr>
            <a:spLocks noGrp="1"/>
          </p:cNvSpPr>
          <p:nvPr>
            <p:ph type="pic" sz="quarter" idx="14"/>
          </p:nvPr>
        </p:nvSpPr>
        <p:spPr>
          <a:xfrm>
            <a:off x="6096000" y="0"/>
            <a:ext cx="6096000" cy="6415880"/>
          </a:xfrm>
        </p:spPr>
        <p:txBody>
          <a:bodyPr>
            <a:normAutofit/>
          </a:bodyPr>
          <a:lstStyle>
            <a:lvl1pPr>
              <a:defRPr sz="1800">
                <a:solidFill>
                  <a:schemeClr val="accent1"/>
                </a:solidFill>
              </a:defRPr>
            </a:lvl1pPr>
          </a:lstStyle>
          <a:p>
            <a:r>
              <a:rPr lang="en-US"/>
              <a:t>Click icon to add picture</a:t>
            </a:r>
            <a:endParaRPr lang="en-GB"/>
          </a:p>
        </p:txBody>
      </p:sp>
    </p:spTree>
    <p:extLst>
      <p:ext uri="{BB962C8B-B14F-4D97-AF65-F5344CB8AC3E}">
        <p14:creationId xmlns:p14="http://schemas.microsoft.com/office/powerpoint/2010/main" val="4304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uilding Supply Quote">
    <p:bg>
      <p:bgPr>
        <a:solidFill>
          <a:srgbClr val="D3C3AE"/>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030052-4D78-4886-A59D-34A59F3EB2C1}"/>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4E62D6E2-755C-47C6-8171-7B5E6BAD5F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724" y="6567430"/>
            <a:ext cx="1162800" cy="152504"/>
          </a:xfrm>
          <a:prstGeom prst="rect">
            <a:avLst/>
          </a:prstGeom>
        </p:spPr>
      </p:pic>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E9AA21C2-772D-4DE8-BCA2-D761361618F7}"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12" name="Text Placeholder 11">
            <a:extLst>
              <a:ext uri="{FF2B5EF4-FFF2-40B4-BE49-F238E27FC236}">
                <a16:creationId xmlns:a16="http://schemas.microsoft.com/office/drawing/2014/main" id="{CCDD7F9D-3DE0-4057-8AF9-9ADD90D702C6}"/>
              </a:ext>
            </a:extLst>
          </p:cNvPr>
          <p:cNvSpPr>
            <a:spLocks noGrp="1"/>
          </p:cNvSpPr>
          <p:nvPr>
            <p:ph type="body" sz="quarter" idx="13"/>
          </p:nvPr>
        </p:nvSpPr>
        <p:spPr>
          <a:xfrm>
            <a:off x="596902" y="826551"/>
            <a:ext cx="9421306" cy="5205412"/>
          </a:xfrm>
        </p:spPr>
        <p:txBody>
          <a:bodyPr/>
          <a:lstStyle>
            <a:lvl1pPr marL="322263" indent="-322263">
              <a:lnSpc>
                <a:spcPct val="92000"/>
              </a:lnSpc>
              <a:buNone/>
              <a:defRPr sz="5000" spc="-30" baseline="0">
                <a:solidFill>
                  <a:schemeClr val="accent1"/>
                </a:solidFill>
                <a:latin typeface="+mj-lt"/>
              </a:defRPr>
            </a:lvl1pPr>
            <a:lvl2pPr marL="314325" indent="0">
              <a:lnSpc>
                <a:spcPct val="100000"/>
              </a:lnSpc>
              <a:buNone/>
              <a:defRPr sz="1500">
                <a:solidFill>
                  <a:schemeClr val="accent1"/>
                </a:solidFill>
                <a:latin typeface="Source Sans Pro Semibold" panose="020B0603030403020204" pitchFamily="34" charset="0"/>
              </a:defRPr>
            </a:lvl2pPr>
            <a:lvl3pPr marL="314325" indent="0">
              <a:lnSpc>
                <a:spcPct val="100000"/>
              </a:lnSpc>
              <a:buNone/>
              <a:defRPr sz="1500">
                <a:solidFill>
                  <a:schemeClr val="accent1"/>
                </a:solidFill>
                <a:latin typeface="Source Sans Pro Light" panose="020B0403030403020204" pitchFamily="34" charset="0"/>
              </a:defRPr>
            </a:lvl3pPr>
            <a:lvl4pPr>
              <a:buNone/>
              <a:defRPr>
                <a:latin typeface="+mj-lt"/>
              </a:defRPr>
            </a:lvl4pPr>
            <a:lvl5pPr>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6817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v6">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8679CE-F2CE-432A-9202-945603B02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428"/>
            <a:ext cx="12191996" cy="6857140"/>
          </a:xfrm>
          <a:prstGeom prst="rect">
            <a:avLst/>
          </a:prstGeom>
        </p:spPr>
      </p:pic>
      <p:sp>
        <p:nvSpPr>
          <p:cNvPr id="12" name="Rectangle 11">
            <a:extLst>
              <a:ext uri="{FF2B5EF4-FFF2-40B4-BE49-F238E27FC236}">
                <a16:creationId xmlns:a16="http://schemas.microsoft.com/office/drawing/2014/main" id="{D1AA7308-BEAC-4C37-9710-FC8AF872C963}"/>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AA45A85-1A86-4883-97D6-951E394910E9}"/>
              </a:ext>
            </a:extLst>
          </p:cNvPr>
          <p:cNvSpPr>
            <a:spLocks noGrp="1"/>
          </p:cNvSpPr>
          <p:nvPr>
            <p:ph type="ctrTitle"/>
          </p:nvPr>
        </p:nvSpPr>
        <p:spPr>
          <a:xfrm>
            <a:off x="838800" y="1846263"/>
            <a:ext cx="5257200" cy="2479676"/>
          </a:xfrm>
        </p:spPr>
        <p:txBody>
          <a:bodyPr anchor="t"/>
          <a:lstStyle>
            <a:lvl1pPr algn="l">
              <a:lnSpc>
                <a:spcPct val="100000"/>
              </a:lnSpc>
              <a:defRPr sz="45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2B194988-9DB2-48CC-8FA1-C67E2DE70733}"/>
              </a:ext>
            </a:extLst>
          </p:cNvPr>
          <p:cNvSpPr>
            <a:spLocks noGrp="1"/>
          </p:cNvSpPr>
          <p:nvPr>
            <p:ph type="dt" sz="half" idx="10"/>
          </p:nvPr>
        </p:nvSpPr>
        <p:spPr/>
        <p:txBody>
          <a:bodyPr/>
          <a:lstStyle/>
          <a:p>
            <a:fld id="{EEA9B488-5CF4-491D-A0C9-4C827EFC9B79}" type="datetime1">
              <a:rPr lang="en-GB" smtClean="0"/>
              <a:t>28/10/2022</a:t>
            </a:fld>
            <a:endParaRPr lang="en-GB"/>
          </a:p>
        </p:txBody>
      </p:sp>
      <p:sp>
        <p:nvSpPr>
          <p:cNvPr id="5" name="Footer Placeholder 4">
            <a:extLst>
              <a:ext uri="{FF2B5EF4-FFF2-40B4-BE49-F238E27FC236}">
                <a16:creationId xmlns:a16="http://schemas.microsoft.com/office/drawing/2014/main" id="{DB298B77-F643-4B99-BE3E-195F52275FDC}"/>
              </a:ext>
            </a:extLst>
          </p:cNvPr>
          <p:cNvSpPr>
            <a:spLocks noGrp="1"/>
          </p:cNvSpPr>
          <p:nvPr>
            <p:ph type="ftr" sz="quarter" idx="11"/>
          </p:nvPr>
        </p:nvSpPr>
        <p:spPr/>
        <p:txBody>
          <a:bodyPr/>
          <a:lstStyle/>
          <a:p>
            <a:endParaRPr lang="en-GB"/>
          </a:p>
        </p:txBody>
      </p:sp>
      <p:sp>
        <p:nvSpPr>
          <p:cNvPr id="10" name="Text Placeholder 9">
            <a:extLst>
              <a:ext uri="{FF2B5EF4-FFF2-40B4-BE49-F238E27FC236}">
                <a16:creationId xmlns:a16="http://schemas.microsoft.com/office/drawing/2014/main" id="{572B6717-2B01-47FD-BA2A-9FD69C9D186C}"/>
              </a:ext>
            </a:extLst>
          </p:cNvPr>
          <p:cNvSpPr>
            <a:spLocks noGrp="1"/>
          </p:cNvSpPr>
          <p:nvPr>
            <p:ph type="body" sz="quarter" idx="13"/>
          </p:nvPr>
        </p:nvSpPr>
        <p:spPr>
          <a:xfrm>
            <a:off x="838799" y="4325939"/>
            <a:ext cx="5257199" cy="1655762"/>
          </a:xfrm>
        </p:spPr>
        <p:txBody>
          <a:bodyPr/>
          <a:lstStyle>
            <a:lvl1pPr marL="0" indent="0">
              <a:lnSpc>
                <a:spcPct val="95000"/>
              </a:lnSpc>
              <a:buNone/>
              <a:defRPr sz="1900">
                <a:solidFill>
                  <a:schemeClr val="accent1"/>
                </a:solidFill>
                <a:latin typeface="Source Sans Pro Semibold" panose="020B0603030403020204" pitchFamily="34" charset="0"/>
              </a:defRPr>
            </a:lvl1pPr>
            <a:lvl2pPr marL="0" indent="0">
              <a:lnSpc>
                <a:spcPct val="95000"/>
              </a:lnSpc>
              <a:buNone/>
              <a:defRPr sz="1900">
                <a:solidFill>
                  <a:schemeClr val="accent1"/>
                </a:solidFill>
                <a:latin typeface="Source Sans Pro Light" panose="020B0403030403020204" pitchFamily="34" charset="0"/>
              </a:defRPr>
            </a:lvl2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8BBFDF49-DCDC-4CCB-9630-694BE0E0C43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799" y="554052"/>
            <a:ext cx="2412000" cy="306291"/>
          </a:xfrm>
          <a:prstGeom prst="rect">
            <a:avLst/>
          </a:prstGeom>
        </p:spPr>
      </p:pic>
    </p:spTree>
    <p:extLst>
      <p:ext uri="{BB962C8B-B14F-4D97-AF65-F5344CB8AC3E}">
        <p14:creationId xmlns:p14="http://schemas.microsoft.com/office/powerpoint/2010/main" val="18924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EC09A-5500-4175-9EF8-C900351465B6}"/>
              </a:ext>
            </a:extLst>
          </p:cNvPr>
          <p:cNvSpPr>
            <a:spLocks noGrp="1"/>
          </p:cNvSpPr>
          <p:nvPr>
            <p:ph type="dt" sz="half" idx="10"/>
          </p:nvPr>
        </p:nvSpPr>
        <p:spPr/>
        <p:txBody>
          <a:bodyPr/>
          <a:lstStyle/>
          <a:p>
            <a:fld id="{1EA465C7-F82D-44B9-B572-356E332A1A2B}" type="datetime1">
              <a:rPr lang="en-GB" smtClean="0"/>
              <a:t>28/10/2022</a:t>
            </a:fld>
            <a:endParaRPr lang="en-GB"/>
          </a:p>
        </p:txBody>
      </p:sp>
      <p:sp>
        <p:nvSpPr>
          <p:cNvPr id="3" name="Footer Placeholder 2">
            <a:extLst>
              <a:ext uri="{FF2B5EF4-FFF2-40B4-BE49-F238E27FC236}">
                <a16:creationId xmlns:a16="http://schemas.microsoft.com/office/drawing/2014/main" id="{016B2B5B-91BA-4F9B-9052-B6684F998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35B504-F012-4FD3-B5C5-FE92BDE106F2}"/>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5" name="Picture Placeholder 5">
            <a:extLst>
              <a:ext uri="{FF2B5EF4-FFF2-40B4-BE49-F238E27FC236}">
                <a16:creationId xmlns:a16="http://schemas.microsoft.com/office/drawing/2014/main" id="{CD73B149-D3CA-4F60-9B29-A766ADBEA9AF}"/>
              </a:ext>
            </a:extLst>
          </p:cNvPr>
          <p:cNvSpPr>
            <a:spLocks noGrp="1"/>
          </p:cNvSpPr>
          <p:nvPr>
            <p:ph type="pic" sz="quarter" idx="14"/>
          </p:nvPr>
        </p:nvSpPr>
        <p:spPr>
          <a:xfrm>
            <a:off x="0" y="0"/>
            <a:ext cx="12192000" cy="6415880"/>
          </a:xfrm>
        </p:spPr>
        <p:txBody>
          <a:bodyPr>
            <a:normAutofit/>
          </a:bodyPr>
          <a:lstStyle>
            <a:lvl1pPr>
              <a:defRPr sz="1800">
                <a:solidFill>
                  <a:schemeClr val="accent1"/>
                </a:solidFill>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28CC414F-C7A1-401A-8338-817B2DA27BD0}"/>
              </a:ext>
            </a:extLst>
          </p:cNvPr>
          <p:cNvSpPr>
            <a:spLocks noGrp="1"/>
          </p:cNvSpPr>
          <p:nvPr>
            <p:ph type="body" sz="quarter" idx="15"/>
          </p:nvPr>
        </p:nvSpPr>
        <p:spPr>
          <a:xfrm>
            <a:off x="2046287" y="854074"/>
            <a:ext cx="8099425" cy="1889125"/>
          </a:xfrm>
        </p:spPr>
        <p:txBody>
          <a:bodyPr anchor="ctr">
            <a:normAutofit/>
          </a:bodyPr>
          <a:lstStyle>
            <a:lvl1pPr algn="ctr">
              <a:buNone/>
              <a:defRPr sz="4400">
                <a:solidFill>
                  <a:schemeClr val="bg1"/>
                </a:solidFill>
                <a:latin typeface="Source Sans Pro Semibold" panose="020B0603030403020204" pitchFamily="34" charset="0"/>
              </a:defRPr>
            </a:lvl1pPr>
          </a:lstStyle>
          <a:p>
            <a:pPr lvl="0"/>
            <a:r>
              <a:rPr lang="en-US"/>
              <a:t>Click to edit Master text styles</a:t>
            </a:r>
          </a:p>
        </p:txBody>
      </p:sp>
    </p:spTree>
    <p:extLst>
      <p:ext uri="{BB962C8B-B14F-4D97-AF65-F5344CB8AC3E}">
        <p14:creationId xmlns:p14="http://schemas.microsoft.com/office/powerpoint/2010/main" val="409554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EC09A-5500-4175-9EF8-C900351465B6}"/>
              </a:ext>
            </a:extLst>
          </p:cNvPr>
          <p:cNvSpPr>
            <a:spLocks noGrp="1"/>
          </p:cNvSpPr>
          <p:nvPr>
            <p:ph type="dt" sz="half" idx="10"/>
          </p:nvPr>
        </p:nvSpPr>
        <p:spPr/>
        <p:txBody>
          <a:bodyPr/>
          <a:lstStyle/>
          <a:p>
            <a:fld id="{6F732CBD-98B0-4976-B4B4-891F022D2B26}" type="datetime1">
              <a:rPr lang="en-GB" smtClean="0"/>
              <a:t>28/10/2022</a:t>
            </a:fld>
            <a:endParaRPr lang="en-GB"/>
          </a:p>
        </p:txBody>
      </p:sp>
      <p:sp>
        <p:nvSpPr>
          <p:cNvPr id="3" name="Footer Placeholder 2">
            <a:extLst>
              <a:ext uri="{FF2B5EF4-FFF2-40B4-BE49-F238E27FC236}">
                <a16:creationId xmlns:a16="http://schemas.microsoft.com/office/drawing/2014/main" id="{016B2B5B-91BA-4F9B-9052-B6684F998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35B504-F012-4FD3-B5C5-FE92BDE106F2}"/>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99982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EC09A-5500-4175-9EF8-C900351465B6}"/>
              </a:ext>
            </a:extLst>
          </p:cNvPr>
          <p:cNvSpPr>
            <a:spLocks noGrp="1"/>
          </p:cNvSpPr>
          <p:nvPr>
            <p:ph type="dt" sz="half" idx="10"/>
          </p:nvPr>
        </p:nvSpPr>
        <p:spPr/>
        <p:txBody>
          <a:bodyPr/>
          <a:lstStyle/>
          <a:p>
            <a:fld id="{15E7B424-6C4D-4450-9D89-C0C76ACAF588}" type="datetime1">
              <a:rPr lang="en-GB" smtClean="0"/>
              <a:t>28/10/2022</a:t>
            </a:fld>
            <a:endParaRPr lang="en-GB"/>
          </a:p>
        </p:txBody>
      </p:sp>
      <p:sp>
        <p:nvSpPr>
          <p:cNvPr id="3" name="Footer Placeholder 2">
            <a:extLst>
              <a:ext uri="{FF2B5EF4-FFF2-40B4-BE49-F238E27FC236}">
                <a16:creationId xmlns:a16="http://schemas.microsoft.com/office/drawing/2014/main" id="{016B2B5B-91BA-4F9B-9052-B6684F998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35B504-F012-4FD3-B5C5-FE92BDE106F2}"/>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5" name="Title 4">
            <a:extLst>
              <a:ext uri="{FF2B5EF4-FFF2-40B4-BE49-F238E27FC236}">
                <a16:creationId xmlns:a16="http://schemas.microsoft.com/office/drawing/2014/main" id="{D0563A75-36FF-4C02-81D9-06A60520F56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3698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grpSp>
        <p:nvGrpSpPr>
          <p:cNvPr id="311" name="Group 310">
            <a:extLst>
              <a:ext uri="{FF2B5EF4-FFF2-40B4-BE49-F238E27FC236}">
                <a16:creationId xmlns:a16="http://schemas.microsoft.com/office/drawing/2014/main" id="{7A58DFD2-50DA-4E5D-8E43-C98B7C6FE7AA}"/>
              </a:ext>
            </a:extLst>
          </p:cNvPr>
          <p:cNvGrpSpPr>
            <a:grpSpLocks noChangeAspect="1"/>
          </p:cNvGrpSpPr>
          <p:nvPr userDrawn="1"/>
        </p:nvGrpSpPr>
        <p:grpSpPr>
          <a:xfrm>
            <a:off x="2940351" y="785815"/>
            <a:ext cx="8751973" cy="5304933"/>
            <a:chOff x="2273990" y="724581"/>
            <a:chExt cx="8552756" cy="5184179"/>
          </a:xfrm>
          <a:solidFill>
            <a:schemeClr val="bg2"/>
          </a:solidFill>
        </p:grpSpPr>
        <p:sp>
          <p:nvSpPr>
            <p:cNvPr id="11" name="Freeform: Shape 10">
              <a:extLst>
                <a:ext uri="{FF2B5EF4-FFF2-40B4-BE49-F238E27FC236}">
                  <a16:creationId xmlns:a16="http://schemas.microsoft.com/office/drawing/2014/main" id="{B9DA268F-56F0-405A-9B9E-C58809A23A86}"/>
                </a:ext>
              </a:extLst>
            </p:cNvPr>
            <p:cNvSpPr/>
            <p:nvPr/>
          </p:nvSpPr>
          <p:spPr>
            <a:xfrm>
              <a:off x="6584950" y="4585551"/>
              <a:ext cx="284079" cy="368124"/>
            </a:xfrm>
            <a:custGeom>
              <a:avLst/>
              <a:gdLst>
                <a:gd name="connsiteX0" fmla="*/ 281993 w 284079"/>
                <a:gd name="connsiteY0" fmla="*/ 17367 h 368124"/>
                <a:gd name="connsiteX1" fmla="*/ 232147 w 284079"/>
                <a:gd name="connsiteY1" fmla="*/ 21709 h 368124"/>
                <a:gd name="connsiteX2" fmla="*/ 195326 w 284079"/>
                <a:gd name="connsiteY2" fmla="*/ 24641 h 368124"/>
                <a:gd name="connsiteX3" fmla="*/ 143111 w 284079"/>
                <a:gd name="connsiteY3" fmla="*/ 24641 h 368124"/>
                <a:gd name="connsiteX4" fmla="*/ 134766 w 284079"/>
                <a:gd name="connsiteY4" fmla="*/ 14379 h 368124"/>
                <a:gd name="connsiteX5" fmla="*/ 52891 w 284079"/>
                <a:gd name="connsiteY5" fmla="*/ 14379 h 368124"/>
                <a:gd name="connsiteX6" fmla="*/ 31520 w 284079"/>
                <a:gd name="connsiteY6" fmla="*/ 7105 h 368124"/>
                <a:gd name="connsiteX7" fmla="*/ 8965 w 284079"/>
                <a:gd name="connsiteY7" fmla="*/ 5639 h 368124"/>
                <a:gd name="connsiteX8" fmla="*/ 0 w 284079"/>
                <a:gd name="connsiteY8" fmla="*/ 0 h 368124"/>
                <a:gd name="connsiteX9" fmla="*/ 7443 w 284079"/>
                <a:gd name="connsiteY9" fmla="*/ 36765 h 368124"/>
                <a:gd name="connsiteX10" fmla="*/ 15619 w 284079"/>
                <a:gd name="connsiteY10" fmla="*/ 67947 h 368124"/>
                <a:gd name="connsiteX11" fmla="*/ 29321 w 284079"/>
                <a:gd name="connsiteY11" fmla="*/ 96140 h 368124"/>
                <a:gd name="connsiteX12" fmla="*/ 33889 w 284079"/>
                <a:gd name="connsiteY12" fmla="*/ 144070 h 368124"/>
                <a:gd name="connsiteX13" fmla="*/ 43362 w 284079"/>
                <a:gd name="connsiteY13" fmla="*/ 167978 h 368124"/>
                <a:gd name="connsiteX14" fmla="*/ 44377 w 284079"/>
                <a:gd name="connsiteY14" fmla="*/ 217260 h 368124"/>
                <a:gd name="connsiteX15" fmla="*/ 50410 w 284079"/>
                <a:gd name="connsiteY15" fmla="*/ 244777 h 368124"/>
                <a:gd name="connsiteX16" fmla="*/ 53230 w 284079"/>
                <a:gd name="connsiteY16" fmla="*/ 253348 h 368124"/>
                <a:gd name="connsiteX17" fmla="*/ 63831 w 284079"/>
                <a:gd name="connsiteY17" fmla="*/ 301954 h 368124"/>
                <a:gd name="connsiteX18" fmla="*/ 70653 w 284079"/>
                <a:gd name="connsiteY18" fmla="*/ 336182 h 368124"/>
                <a:gd name="connsiteX19" fmla="*/ 74037 w 284079"/>
                <a:gd name="connsiteY19" fmla="*/ 340918 h 368124"/>
                <a:gd name="connsiteX20" fmla="*/ 93546 w 284079"/>
                <a:gd name="connsiteY20" fmla="*/ 356086 h 368124"/>
                <a:gd name="connsiteX21" fmla="*/ 93885 w 284079"/>
                <a:gd name="connsiteY21" fmla="*/ 354282 h 368124"/>
                <a:gd name="connsiteX22" fmla="*/ 107249 w 284079"/>
                <a:gd name="connsiteY22" fmla="*/ 345655 h 368124"/>
                <a:gd name="connsiteX23" fmla="*/ 119880 w 284079"/>
                <a:gd name="connsiteY23" fmla="*/ 366462 h 368124"/>
                <a:gd name="connsiteX24" fmla="*/ 150047 w 284079"/>
                <a:gd name="connsiteY24" fmla="*/ 365560 h 368124"/>
                <a:gd name="connsiteX25" fmla="*/ 165497 w 284079"/>
                <a:gd name="connsiteY25" fmla="*/ 346557 h 368124"/>
                <a:gd name="connsiteX26" fmla="*/ 165497 w 284079"/>
                <a:gd name="connsiteY26" fmla="*/ 154332 h 368124"/>
                <a:gd name="connsiteX27" fmla="*/ 189349 w 284079"/>
                <a:gd name="connsiteY27" fmla="*/ 143055 h 368124"/>
                <a:gd name="connsiteX28" fmla="*/ 189349 w 284079"/>
                <a:gd name="connsiteY28" fmla="*/ 42572 h 368124"/>
                <a:gd name="connsiteX29" fmla="*/ 211904 w 284079"/>
                <a:gd name="connsiteY29" fmla="*/ 39076 h 368124"/>
                <a:gd name="connsiteX30" fmla="*/ 238575 w 284079"/>
                <a:gd name="connsiteY30" fmla="*/ 29603 h 368124"/>
                <a:gd name="connsiteX31" fmla="*/ 251206 w 284079"/>
                <a:gd name="connsiteY31" fmla="*/ 40881 h 368124"/>
                <a:gd name="connsiteX32" fmla="*/ 268122 w 284079"/>
                <a:gd name="connsiteY32" fmla="*/ 27912 h 368124"/>
                <a:gd name="connsiteX33" fmla="*/ 284080 w 284079"/>
                <a:gd name="connsiteY33" fmla="*/ 24134 h 368124"/>
                <a:gd name="connsiteX34" fmla="*/ 281993 w 284079"/>
                <a:gd name="connsiteY34" fmla="*/ 17367 h 36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4079" h="368124">
                  <a:moveTo>
                    <a:pt x="281993" y="17367"/>
                  </a:moveTo>
                  <a:cubicBezTo>
                    <a:pt x="281993" y="10037"/>
                    <a:pt x="239252" y="18777"/>
                    <a:pt x="232147" y="21709"/>
                  </a:cubicBezTo>
                  <a:cubicBezTo>
                    <a:pt x="225042" y="24641"/>
                    <a:pt x="202487" y="29040"/>
                    <a:pt x="195326" y="24641"/>
                  </a:cubicBezTo>
                  <a:cubicBezTo>
                    <a:pt x="188165" y="20243"/>
                    <a:pt x="143111" y="24641"/>
                    <a:pt x="143111" y="24641"/>
                  </a:cubicBezTo>
                  <a:lnTo>
                    <a:pt x="134766" y="14379"/>
                  </a:lnTo>
                  <a:lnTo>
                    <a:pt x="52891" y="14379"/>
                  </a:lnTo>
                  <a:cubicBezTo>
                    <a:pt x="45093" y="14841"/>
                    <a:pt x="37419" y="12230"/>
                    <a:pt x="31520" y="7105"/>
                  </a:cubicBezTo>
                  <a:cubicBezTo>
                    <a:pt x="25211" y="1545"/>
                    <a:pt x="15941" y="942"/>
                    <a:pt x="8965" y="5639"/>
                  </a:cubicBezTo>
                  <a:cubicBezTo>
                    <a:pt x="1635" y="9529"/>
                    <a:pt x="3327" y="1973"/>
                    <a:pt x="0" y="0"/>
                  </a:cubicBezTo>
                  <a:cubicBezTo>
                    <a:pt x="3124" y="12118"/>
                    <a:pt x="5611" y="24388"/>
                    <a:pt x="7443" y="36765"/>
                  </a:cubicBezTo>
                  <a:cubicBezTo>
                    <a:pt x="10432" y="47083"/>
                    <a:pt x="11954" y="57854"/>
                    <a:pt x="15619" y="67947"/>
                  </a:cubicBezTo>
                  <a:cubicBezTo>
                    <a:pt x="19284" y="78040"/>
                    <a:pt x="25318" y="86498"/>
                    <a:pt x="29321" y="96140"/>
                  </a:cubicBezTo>
                  <a:cubicBezTo>
                    <a:pt x="35411" y="111365"/>
                    <a:pt x="34509" y="127661"/>
                    <a:pt x="33889" y="144070"/>
                  </a:cubicBezTo>
                  <a:cubicBezTo>
                    <a:pt x="37768" y="151733"/>
                    <a:pt x="40937" y="159734"/>
                    <a:pt x="43362" y="167978"/>
                  </a:cubicBezTo>
                  <a:cubicBezTo>
                    <a:pt x="47196" y="183992"/>
                    <a:pt x="40543" y="206942"/>
                    <a:pt x="44377" y="217260"/>
                  </a:cubicBezTo>
                  <a:cubicBezTo>
                    <a:pt x="47281" y="226215"/>
                    <a:pt x="49299" y="235429"/>
                    <a:pt x="50410" y="244777"/>
                  </a:cubicBezTo>
                  <a:cubicBezTo>
                    <a:pt x="51369" y="247653"/>
                    <a:pt x="52271" y="250416"/>
                    <a:pt x="53230" y="253348"/>
                  </a:cubicBezTo>
                  <a:cubicBezTo>
                    <a:pt x="58203" y="269205"/>
                    <a:pt x="61755" y="285467"/>
                    <a:pt x="63831" y="301954"/>
                  </a:cubicBezTo>
                  <a:cubicBezTo>
                    <a:pt x="65240" y="311146"/>
                    <a:pt x="66086" y="327611"/>
                    <a:pt x="70653" y="336182"/>
                  </a:cubicBezTo>
                  <a:cubicBezTo>
                    <a:pt x="71781" y="337648"/>
                    <a:pt x="72909" y="339226"/>
                    <a:pt x="74037" y="340918"/>
                  </a:cubicBezTo>
                  <a:cubicBezTo>
                    <a:pt x="79675" y="346557"/>
                    <a:pt x="87739" y="349545"/>
                    <a:pt x="93546" y="356086"/>
                  </a:cubicBezTo>
                  <a:cubicBezTo>
                    <a:pt x="93766" y="355511"/>
                    <a:pt x="93879" y="354896"/>
                    <a:pt x="93885" y="354282"/>
                  </a:cubicBezTo>
                  <a:cubicBezTo>
                    <a:pt x="93885" y="348249"/>
                    <a:pt x="102343" y="337028"/>
                    <a:pt x="107249" y="345655"/>
                  </a:cubicBezTo>
                  <a:cubicBezTo>
                    <a:pt x="112154" y="354282"/>
                    <a:pt x="110068" y="366462"/>
                    <a:pt x="119880" y="366462"/>
                  </a:cubicBezTo>
                  <a:cubicBezTo>
                    <a:pt x="129691" y="366462"/>
                    <a:pt x="147227" y="370747"/>
                    <a:pt x="150047" y="365560"/>
                  </a:cubicBezTo>
                  <a:cubicBezTo>
                    <a:pt x="152866" y="360372"/>
                    <a:pt x="165497" y="356030"/>
                    <a:pt x="165497" y="346557"/>
                  </a:cubicBezTo>
                  <a:lnTo>
                    <a:pt x="165497" y="154332"/>
                  </a:lnTo>
                  <a:cubicBezTo>
                    <a:pt x="165497" y="147453"/>
                    <a:pt x="189349" y="154332"/>
                    <a:pt x="189349" y="143055"/>
                  </a:cubicBezTo>
                  <a:lnTo>
                    <a:pt x="189349" y="42572"/>
                  </a:lnTo>
                  <a:cubicBezTo>
                    <a:pt x="196938" y="41907"/>
                    <a:pt x="204472" y="40740"/>
                    <a:pt x="211904" y="39076"/>
                  </a:cubicBezTo>
                  <a:cubicBezTo>
                    <a:pt x="216809" y="37385"/>
                    <a:pt x="234458" y="26107"/>
                    <a:pt x="238575" y="29603"/>
                  </a:cubicBezTo>
                  <a:cubicBezTo>
                    <a:pt x="242691" y="33099"/>
                    <a:pt x="248386" y="45166"/>
                    <a:pt x="251206" y="40881"/>
                  </a:cubicBezTo>
                  <a:cubicBezTo>
                    <a:pt x="254025" y="36595"/>
                    <a:pt x="261074" y="27912"/>
                    <a:pt x="268122" y="27912"/>
                  </a:cubicBezTo>
                  <a:cubicBezTo>
                    <a:pt x="273569" y="27263"/>
                    <a:pt x="278920" y="25995"/>
                    <a:pt x="284080" y="24134"/>
                  </a:cubicBezTo>
                  <a:cubicBezTo>
                    <a:pt x="282924" y="22047"/>
                    <a:pt x="282213" y="19741"/>
                    <a:pt x="281993" y="17367"/>
                  </a:cubicBezTo>
                  <a:close/>
                </a:path>
              </a:pathLst>
            </a:custGeom>
            <a:grpFill/>
            <a:ln w="8455" cap="flat">
              <a:solidFill>
                <a:srgbClr val="FFFFFF"/>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F228192B-EE7B-4BC1-8827-C9B806B52153}"/>
                </a:ext>
              </a:extLst>
            </p:cNvPr>
            <p:cNvSpPr/>
            <p:nvPr/>
          </p:nvSpPr>
          <p:spPr>
            <a:xfrm>
              <a:off x="6868860" y="4544332"/>
              <a:ext cx="186870" cy="203953"/>
            </a:xfrm>
            <a:custGeom>
              <a:avLst/>
              <a:gdLst>
                <a:gd name="connsiteX0" fmla="*/ 125857 w 186870"/>
                <a:gd name="connsiteY0" fmla="*/ 9473 h 203953"/>
                <a:gd name="connsiteX1" fmla="*/ 122361 w 186870"/>
                <a:gd name="connsiteY1" fmla="*/ 0 h 203953"/>
                <a:gd name="connsiteX2" fmla="*/ 102005 w 186870"/>
                <a:gd name="connsiteY2" fmla="*/ 846 h 203953"/>
                <a:gd name="connsiteX3" fmla="*/ 88641 w 186870"/>
                <a:gd name="connsiteY3" fmla="*/ 15507 h 203953"/>
                <a:gd name="connsiteX4" fmla="*/ 66875 w 186870"/>
                <a:gd name="connsiteY4" fmla="*/ 36257 h 203953"/>
                <a:gd name="connsiteX5" fmla="*/ 42291 w 186870"/>
                <a:gd name="connsiteY5" fmla="*/ 69131 h 203953"/>
                <a:gd name="connsiteX6" fmla="*/ 12123 w 186870"/>
                <a:gd name="connsiteY6" fmla="*/ 63041 h 203953"/>
                <a:gd name="connsiteX7" fmla="*/ 0 w 186870"/>
                <a:gd name="connsiteY7" fmla="*/ 65353 h 203953"/>
                <a:gd name="connsiteX8" fmla="*/ 13533 w 186870"/>
                <a:gd name="connsiteY8" fmla="*/ 82269 h 203953"/>
                <a:gd name="connsiteX9" fmla="*/ 26559 w 186870"/>
                <a:gd name="connsiteY9" fmla="*/ 117399 h 203953"/>
                <a:gd name="connsiteX10" fmla="*/ 50354 w 186870"/>
                <a:gd name="connsiteY10" fmla="*/ 137811 h 203953"/>
                <a:gd name="connsiteX11" fmla="*/ 59827 w 186870"/>
                <a:gd name="connsiteY11" fmla="*/ 159746 h 203953"/>
                <a:gd name="connsiteX12" fmla="*/ 76461 w 186870"/>
                <a:gd name="connsiteY12" fmla="*/ 180214 h 203953"/>
                <a:gd name="connsiteX13" fmla="*/ 93377 w 186870"/>
                <a:gd name="connsiteY13" fmla="*/ 192619 h 203953"/>
                <a:gd name="connsiteX14" fmla="*/ 115932 w 186870"/>
                <a:gd name="connsiteY14" fmla="*/ 197807 h 203953"/>
                <a:gd name="connsiteX15" fmla="*/ 142886 w 186870"/>
                <a:gd name="connsiteY15" fmla="*/ 203953 h 203953"/>
                <a:gd name="connsiteX16" fmla="*/ 166963 w 186870"/>
                <a:gd name="connsiteY16" fmla="*/ 174406 h 203953"/>
                <a:gd name="connsiteX17" fmla="*/ 173278 w 186870"/>
                <a:gd name="connsiteY17" fmla="*/ 145931 h 203953"/>
                <a:gd name="connsiteX18" fmla="*/ 185965 w 186870"/>
                <a:gd name="connsiteY18" fmla="*/ 123883 h 203953"/>
                <a:gd name="connsiteX19" fmla="*/ 178579 w 186870"/>
                <a:gd name="connsiteY19" fmla="*/ 101836 h 203953"/>
                <a:gd name="connsiteX20" fmla="*/ 184894 w 186870"/>
                <a:gd name="connsiteY20" fmla="*/ 75898 h 203953"/>
                <a:gd name="connsiteX21" fmla="*/ 183823 w 186870"/>
                <a:gd name="connsiteY21" fmla="*/ 30505 h 203953"/>
                <a:gd name="connsiteX22" fmla="*/ 156475 w 186870"/>
                <a:gd name="connsiteY22" fmla="*/ 18833 h 203953"/>
                <a:gd name="connsiteX23" fmla="*/ 125857 w 186870"/>
                <a:gd name="connsiteY23" fmla="*/ 9473 h 2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870" h="203953">
                  <a:moveTo>
                    <a:pt x="125857" y="9473"/>
                  </a:moveTo>
                  <a:lnTo>
                    <a:pt x="122361" y="0"/>
                  </a:lnTo>
                  <a:lnTo>
                    <a:pt x="102005" y="846"/>
                  </a:lnTo>
                  <a:cubicBezTo>
                    <a:pt x="88641" y="5131"/>
                    <a:pt x="88641" y="10319"/>
                    <a:pt x="88641" y="15507"/>
                  </a:cubicBezTo>
                  <a:cubicBezTo>
                    <a:pt x="88641" y="20694"/>
                    <a:pt x="76010" y="32817"/>
                    <a:pt x="66875" y="36257"/>
                  </a:cubicBezTo>
                  <a:cubicBezTo>
                    <a:pt x="57741" y="39697"/>
                    <a:pt x="47929" y="65691"/>
                    <a:pt x="42291" y="69131"/>
                  </a:cubicBezTo>
                  <a:cubicBezTo>
                    <a:pt x="36652" y="72571"/>
                    <a:pt x="17762" y="63943"/>
                    <a:pt x="12123" y="63041"/>
                  </a:cubicBezTo>
                  <a:cubicBezTo>
                    <a:pt x="7979" y="63103"/>
                    <a:pt x="3874" y="63887"/>
                    <a:pt x="0" y="65353"/>
                  </a:cubicBezTo>
                  <a:cubicBezTo>
                    <a:pt x="3496" y="72965"/>
                    <a:pt x="10826" y="82269"/>
                    <a:pt x="13533" y="82269"/>
                  </a:cubicBezTo>
                  <a:cubicBezTo>
                    <a:pt x="16240" y="82269"/>
                    <a:pt x="18269" y="113000"/>
                    <a:pt x="26559" y="117399"/>
                  </a:cubicBezTo>
                  <a:cubicBezTo>
                    <a:pt x="34847" y="121797"/>
                    <a:pt x="50354" y="132003"/>
                    <a:pt x="50354" y="137811"/>
                  </a:cubicBezTo>
                  <a:cubicBezTo>
                    <a:pt x="50354" y="143619"/>
                    <a:pt x="59827" y="151005"/>
                    <a:pt x="59827" y="159746"/>
                  </a:cubicBezTo>
                  <a:cubicBezTo>
                    <a:pt x="59827" y="168486"/>
                    <a:pt x="69244" y="180553"/>
                    <a:pt x="76461" y="180214"/>
                  </a:cubicBezTo>
                  <a:cubicBezTo>
                    <a:pt x="91630" y="179650"/>
                    <a:pt x="93377" y="187375"/>
                    <a:pt x="93377" y="192619"/>
                  </a:cubicBezTo>
                  <a:cubicBezTo>
                    <a:pt x="93377" y="197863"/>
                    <a:pt x="113395" y="192619"/>
                    <a:pt x="115932" y="197807"/>
                  </a:cubicBezTo>
                  <a:cubicBezTo>
                    <a:pt x="118470" y="202995"/>
                    <a:pt x="138093" y="200739"/>
                    <a:pt x="142886" y="203953"/>
                  </a:cubicBezTo>
                  <a:cubicBezTo>
                    <a:pt x="151411" y="194520"/>
                    <a:pt x="159446" y="184657"/>
                    <a:pt x="166963" y="174406"/>
                  </a:cubicBezTo>
                  <a:cubicBezTo>
                    <a:pt x="173278" y="164087"/>
                    <a:pt x="168034" y="149821"/>
                    <a:pt x="173278" y="145931"/>
                  </a:cubicBezTo>
                  <a:cubicBezTo>
                    <a:pt x="178523" y="142040"/>
                    <a:pt x="190195" y="125180"/>
                    <a:pt x="185965" y="123883"/>
                  </a:cubicBezTo>
                  <a:cubicBezTo>
                    <a:pt x="181736" y="122586"/>
                    <a:pt x="184894" y="109617"/>
                    <a:pt x="178579" y="101836"/>
                  </a:cubicBezTo>
                  <a:cubicBezTo>
                    <a:pt x="172263" y="94054"/>
                    <a:pt x="185965" y="90163"/>
                    <a:pt x="184894" y="75898"/>
                  </a:cubicBezTo>
                  <a:cubicBezTo>
                    <a:pt x="183823" y="61631"/>
                    <a:pt x="186981" y="33099"/>
                    <a:pt x="183823" y="30505"/>
                  </a:cubicBezTo>
                  <a:cubicBezTo>
                    <a:pt x="180665" y="27912"/>
                    <a:pt x="165948" y="26615"/>
                    <a:pt x="156475" y="18833"/>
                  </a:cubicBezTo>
                  <a:cubicBezTo>
                    <a:pt x="147002" y="11052"/>
                    <a:pt x="125857" y="9473"/>
                    <a:pt x="125857" y="9473"/>
                  </a:cubicBezTo>
                  <a:close/>
                </a:path>
              </a:pathLst>
            </a:custGeom>
            <a:grpFill/>
            <a:ln w="8455" cap="flat">
              <a:solidFill>
                <a:srgbClr val="FFFFFF"/>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9B1FFB5-E381-42C0-8ACE-293609C66FED}"/>
                </a:ext>
              </a:extLst>
            </p:cNvPr>
            <p:cNvSpPr/>
            <p:nvPr/>
          </p:nvSpPr>
          <p:spPr>
            <a:xfrm>
              <a:off x="6750277" y="4609346"/>
              <a:ext cx="211959" cy="279986"/>
            </a:xfrm>
            <a:custGeom>
              <a:avLst/>
              <a:gdLst>
                <a:gd name="connsiteX0" fmla="*/ 195044 w 211959"/>
                <a:gd name="connsiteY0" fmla="*/ 114861 h 279986"/>
                <a:gd name="connsiteX1" fmla="*/ 178409 w 211959"/>
                <a:gd name="connsiteY1" fmla="*/ 94393 h 279986"/>
                <a:gd name="connsiteX2" fmla="*/ 168936 w 211959"/>
                <a:gd name="connsiteY2" fmla="*/ 72458 h 279986"/>
                <a:gd name="connsiteX3" fmla="*/ 145141 w 211959"/>
                <a:gd name="connsiteY3" fmla="*/ 52046 h 279986"/>
                <a:gd name="connsiteX4" fmla="*/ 132116 w 211959"/>
                <a:gd name="connsiteY4" fmla="*/ 16916 h 279986"/>
                <a:gd name="connsiteX5" fmla="*/ 118582 w 211959"/>
                <a:gd name="connsiteY5" fmla="*/ 0 h 279986"/>
                <a:gd name="connsiteX6" fmla="*/ 102625 w 211959"/>
                <a:gd name="connsiteY6" fmla="*/ 3778 h 279986"/>
                <a:gd name="connsiteX7" fmla="*/ 85709 w 211959"/>
                <a:gd name="connsiteY7" fmla="*/ 16747 h 279986"/>
                <a:gd name="connsiteX8" fmla="*/ 73078 w 211959"/>
                <a:gd name="connsiteY8" fmla="*/ 5470 h 279986"/>
                <a:gd name="connsiteX9" fmla="*/ 46407 w 211959"/>
                <a:gd name="connsiteY9" fmla="*/ 14943 h 279986"/>
                <a:gd name="connsiteX10" fmla="*/ 23852 w 211959"/>
                <a:gd name="connsiteY10" fmla="*/ 18439 h 279986"/>
                <a:gd name="connsiteX11" fmla="*/ 23852 w 211959"/>
                <a:gd name="connsiteY11" fmla="*/ 119259 h 279986"/>
                <a:gd name="connsiteX12" fmla="*/ 0 w 211959"/>
                <a:gd name="connsiteY12" fmla="*/ 130537 h 279986"/>
                <a:gd name="connsiteX13" fmla="*/ 0 w 211959"/>
                <a:gd name="connsiteY13" fmla="*/ 216246 h 279986"/>
                <a:gd name="connsiteX14" fmla="*/ 11277 w 211959"/>
                <a:gd name="connsiteY14" fmla="*/ 225381 h 279986"/>
                <a:gd name="connsiteX15" fmla="*/ 19003 w 211959"/>
                <a:gd name="connsiteY15" fmla="*/ 258254 h 279986"/>
                <a:gd name="connsiteX16" fmla="*/ 14097 w 211959"/>
                <a:gd name="connsiteY16" fmla="*/ 265134 h 279986"/>
                <a:gd name="connsiteX17" fmla="*/ 18326 w 211959"/>
                <a:gd name="connsiteY17" fmla="*/ 278159 h 279986"/>
                <a:gd name="connsiteX18" fmla="*/ 42178 w 211959"/>
                <a:gd name="connsiteY18" fmla="*/ 276355 h 279986"/>
                <a:gd name="connsiteX19" fmla="*/ 63943 w 211959"/>
                <a:gd name="connsiteY19" fmla="*/ 246131 h 279986"/>
                <a:gd name="connsiteX20" fmla="*/ 80070 w 211959"/>
                <a:gd name="connsiteY20" fmla="*/ 230568 h 279986"/>
                <a:gd name="connsiteX21" fmla="*/ 108264 w 211959"/>
                <a:gd name="connsiteY21" fmla="*/ 241846 h 279986"/>
                <a:gd name="connsiteX22" fmla="*/ 130818 w 211959"/>
                <a:gd name="connsiteY22" fmla="*/ 228933 h 279986"/>
                <a:gd name="connsiteX23" fmla="*/ 139953 w 211959"/>
                <a:gd name="connsiteY23" fmla="*/ 207280 h 279986"/>
                <a:gd name="connsiteX24" fmla="*/ 160309 w 211959"/>
                <a:gd name="connsiteY24" fmla="*/ 189124 h 279986"/>
                <a:gd name="connsiteX25" fmla="*/ 170177 w 211959"/>
                <a:gd name="connsiteY25" fmla="*/ 169275 h 279986"/>
                <a:gd name="connsiteX26" fmla="*/ 189123 w 211959"/>
                <a:gd name="connsiteY26" fmla="*/ 151964 h 279986"/>
                <a:gd name="connsiteX27" fmla="*/ 203840 w 211959"/>
                <a:gd name="connsiteY27" fmla="*/ 141533 h 279986"/>
                <a:gd name="connsiteX28" fmla="*/ 211960 w 211959"/>
                <a:gd name="connsiteY28" fmla="*/ 127436 h 279986"/>
                <a:gd name="connsiteX29" fmla="*/ 211960 w 211959"/>
                <a:gd name="connsiteY29" fmla="*/ 127436 h 279986"/>
                <a:gd name="connsiteX30" fmla="*/ 195044 w 211959"/>
                <a:gd name="connsiteY30" fmla="*/ 114861 h 27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1959" h="279986">
                  <a:moveTo>
                    <a:pt x="195044" y="114861"/>
                  </a:moveTo>
                  <a:cubicBezTo>
                    <a:pt x="187826" y="115200"/>
                    <a:pt x="178409" y="103189"/>
                    <a:pt x="178409" y="94393"/>
                  </a:cubicBezTo>
                  <a:cubicBezTo>
                    <a:pt x="178409" y="85596"/>
                    <a:pt x="168936" y="78322"/>
                    <a:pt x="168936" y="72458"/>
                  </a:cubicBezTo>
                  <a:cubicBezTo>
                    <a:pt x="168936" y="66593"/>
                    <a:pt x="153486" y="56387"/>
                    <a:pt x="145141" y="52046"/>
                  </a:cubicBezTo>
                  <a:cubicBezTo>
                    <a:pt x="136796" y="47704"/>
                    <a:pt x="135668" y="16916"/>
                    <a:pt x="132116" y="16916"/>
                  </a:cubicBezTo>
                  <a:cubicBezTo>
                    <a:pt x="128563" y="16916"/>
                    <a:pt x="122078" y="7894"/>
                    <a:pt x="118582" y="0"/>
                  </a:cubicBezTo>
                  <a:cubicBezTo>
                    <a:pt x="113423" y="1861"/>
                    <a:pt x="108072" y="3130"/>
                    <a:pt x="102625" y="3778"/>
                  </a:cubicBezTo>
                  <a:cubicBezTo>
                    <a:pt x="95633" y="3778"/>
                    <a:pt x="88584" y="12405"/>
                    <a:pt x="85709" y="16747"/>
                  </a:cubicBezTo>
                  <a:cubicBezTo>
                    <a:pt x="82833" y="21089"/>
                    <a:pt x="77307" y="8966"/>
                    <a:pt x="73078" y="5470"/>
                  </a:cubicBezTo>
                  <a:cubicBezTo>
                    <a:pt x="68849" y="1974"/>
                    <a:pt x="51312" y="13251"/>
                    <a:pt x="46407" y="14943"/>
                  </a:cubicBezTo>
                  <a:cubicBezTo>
                    <a:pt x="38975" y="16606"/>
                    <a:pt x="31442" y="17774"/>
                    <a:pt x="23852" y="18439"/>
                  </a:cubicBezTo>
                  <a:lnTo>
                    <a:pt x="23852" y="119259"/>
                  </a:lnTo>
                  <a:cubicBezTo>
                    <a:pt x="23852" y="130537"/>
                    <a:pt x="0" y="123601"/>
                    <a:pt x="0" y="130537"/>
                  </a:cubicBezTo>
                  <a:lnTo>
                    <a:pt x="0" y="216246"/>
                  </a:lnTo>
                  <a:cubicBezTo>
                    <a:pt x="5131" y="218558"/>
                    <a:pt x="10037" y="221885"/>
                    <a:pt x="11277" y="225381"/>
                  </a:cubicBezTo>
                  <a:cubicBezTo>
                    <a:pt x="14097" y="234008"/>
                    <a:pt x="20412" y="253067"/>
                    <a:pt x="19003" y="258254"/>
                  </a:cubicBezTo>
                  <a:cubicBezTo>
                    <a:pt x="17593" y="263442"/>
                    <a:pt x="14097" y="259946"/>
                    <a:pt x="14097" y="265134"/>
                  </a:cubicBezTo>
                  <a:cubicBezTo>
                    <a:pt x="14097" y="270321"/>
                    <a:pt x="11277" y="278159"/>
                    <a:pt x="18326" y="278159"/>
                  </a:cubicBezTo>
                  <a:cubicBezTo>
                    <a:pt x="25374" y="278159"/>
                    <a:pt x="37272" y="283291"/>
                    <a:pt x="42178" y="276355"/>
                  </a:cubicBezTo>
                  <a:cubicBezTo>
                    <a:pt x="47083" y="269419"/>
                    <a:pt x="63266" y="253800"/>
                    <a:pt x="63943" y="246131"/>
                  </a:cubicBezTo>
                  <a:cubicBezTo>
                    <a:pt x="64620" y="238462"/>
                    <a:pt x="68172" y="221039"/>
                    <a:pt x="80070" y="230568"/>
                  </a:cubicBezTo>
                  <a:cubicBezTo>
                    <a:pt x="91968" y="240098"/>
                    <a:pt x="92757" y="241846"/>
                    <a:pt x="108264" y="241846"/>
                  </a:cubicBezTo>
                  <a:cubicBezTo>
                    <a:pt x="123770" y="241846"/>
                    <a:pt x="127887" y="241000"/>
                    <a:pt x="130818" y="228933"/>
                  </a:cubicBezTo>
                  <a:cubicBezTo>
                    <a:pt x="133751" y="216866"/>
                    <a:pt x="130818" y="207280"/>
                    <a:pt x="139953" y="207280"/>
                  </a:cubicBezTo>
                  <a:cubicBezTo>
                    <a:pt x="149088" y="207280"/>
                    <a:pt x="160309" y="196905"/>
                    <a:pt x="160309" y="189124"/>
                  </a:cubicBezTo>
                  <a:cubicBezTo>
                    <a:pt x="160309" y="181342"/>
                    <a:pt x="164538" y="169275"/>
                    <a:pt x="170177" y="169275"/>
                  </a:cubicBezTo>
                  <a:cubicBezTo>
                    <a:pt x="179137" y="167318"/>
                    <a:pt x="186366" y="160710"/>
                    <a:pt x="189123" y="151964"/>
                  </a:cubicBezTo>
                  <a:cubicBezTo>
                    <a:pt x="190476" y="143281"/>
                    <a:pt x="200401" y="146777"/>
                    <a:pt x="203840" y="141533"/>
                  </a:cubicBezTo>
                  <a:cubicBezTo>
                    <a:pt x="205588" y="139051"/>
                    <a:pt x="208972" y="132962"/>
                    <a:pt x="211960" y="127436"/>
                  </a:cubicBezTo>
                  <a:lnTo>
                    <a:pt x="211960" y="127436"/>
                  </a:lnTo>
                  <a:cubicBezTo>
                    <a:pt x="211791" y="122022"/>
                    <a:pt x="210212" y="114297"/>
                    <a:pt x="195044" y="114861"/>
                  </a:cubicBezTo>
                  <a:close/>
                </a:path>
              </a:pathLst>
            </a:custGeom>
            <a:grpFill/>
            <a:ln w="8455" cap="flat">
              <a:solidFill>
                <a:srgbClr val="FFFFFF"/>
              </a:solid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B893BD9-6D93-403E-93EA-6BED22ADA114}"/>
                </a:ext>
              </a:extLst>
            </p:cNvPr>
            <p:cNvSpPr/>
            <p:nvPr/>
          </p:nvSpPr>
          <p:spPr>
            <a:xfrm>
              <a:off x="6999904" y="4853447"/>
              <a:ext cx="31915" cy="48397"/>
            </a:xfrm>
            <a:custGeom>
              <a:avLst/>
              <a:gdLst>
                <a:gd name="connsiteX0" fmla="*/ 16127 w 31915"/>
                <a:gd name="connsiteY0" fmla="*/ 0 h 48397"/>
                <a:gd name="connsiteX1" fmla="*/ 0 w 31915"/>
                <a:gd name="connsiteY1" fmla="*/ 21089 h 48397"/>
                <a:gd name="connsiteX2" fmla="*/ 14661 w 31915"/>
                <a:gd name="connsiteY2" fmla="*/ 48211 h 48397"/>
                <a:gd name="connsiteX3" fmla="*/ 27912 w 31915"/>
                <a:gd name="connsiteY3" fmla="*/ 41557 h 48397"/>
                <a:gd name="connsiteX4" fmla="*/ 31915 w 31915"/>
                <a:gd name="connsiteY4" fmla="*/ 33776 h 48397"/>
                <a:gd name="connsiteX5" fmla="*/ 29660 w 31915"/>
                <a:gd name="connsiteY5" fmla="*/ 8571 h 48397"/>
                <a:gd name="connsiteX6" fmla="*/ 16127 w 31915"/>
                <a:gd name="connsiteY6" fmla="*/ 0 h 4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5" h="48397">
                  <a:moveTo>
                    <a:pt x="16127" y="0"/>
                  </a:moveTo>
                  <a:cubicBezTo>
                    <a:pt x="10488" y="0"/>
                    <a:pt x="0" y="17480"/>
                    <a:pt x="0" y="21089"/>
                  </a:cubicBezTo>
                  <a:cubicBezTo>
                    <a:pt x="0" y="24698"/>
                    <a:pt x="7330" y="47591"/>
                    <a:pt x="14661" y="48211"/>
                  </a:cubicBezTo>
                  <a:cubicBezTo>
                    <a:pt x="21991" y="48831"/>
                    <a:pt x="27404" y="48211"/>
                    <a:pt x="27912" y="41557"/>
                  </a:cubicBezTo>
                  <a:cubicBezTo>
                    <a:pt x="28267" y="38569"/>
                    <a:pt x="29688" y="35806"/>
                    <a:pt x="31915" y="33776"/>
                  </a:cubicBezTo>
                  <a:cubicBezTo>
                    <a:pt x="31295" y="28137"/>
                    <a:pt x="30111" y="15901"/>
                    <a:pt x="29660" y="8571"/>
                  </a:cubicBezTo>
                  <a:cubicBezTo>
                    <a:pt x="25374" y="4849"/>
                    <a:pt x="19961" y="0"/>
                    <a:pt x="16127" y="0"/>
                  </a:cubicBezTo>
                  <a:close/>
                </a:path>
              </a:pathLst>
            </a:custGeom>
            <a:grpFill/>
            <a:ln w="8455" cap="flat">
              <a:solidFill>
                <a:srgbClr val="FFFFFF"/>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B75B748-974D-49CD-82F7-14B90F7D4D48}"/>
                </a:ext>
              </a:extLst>
            </p:cNvPr>
            <p:cNvSpPr/>
            <p:nvPr/>
          </p:nvSpPr>
          <p:spPr>
            <a:xfrm>
              <a:off x="6913970" y="4941595"/>
              <a:ext cx="53342" cy="66015"/>
            </a:xfrm>
            <a:custGeom>
              <a:avLst/>
              <a:gdLst>
                <a:gd name="connsiteX0" fmla="*/ 37949 w 53342"/>
                <a:gd name="connsiteY0" fmla="*/ 2073 h 66015"/>
                <a:gd name="connsiteX1" fmla="*/ 14040 w 53342"/>
                <a:gd name="connsiteY1" fmla="*/ 14196 h 66015"/>
                <a:gd name="connsiteX2" fmla="*/ 0 w 53342"/>
                <a:gd name="connsiteY2" fmla="*/ 40078 h 66015"/>
                <a:gd name="connsiteX3" fmla="*/ 14040 w 53342"/>
                <a:gd name="connsiteY3" fmla="*/ 64324 h 66015"/>
                <a:gd name="connsiteX4" fmla="*/ 23852 w 53342"/>
                <a:gd name="connsiteY4" fmla="*/ 66016 h 66015"/>
                <a:gd name="connsiteX5" fmla="*/ 29490 w 53342"/>
                <a:gd name="connsiteY5" fmla="*/ 50453 h 66015"/>
                <a:gd name="connsiteX6" fmla="*/ 44941 w 53342"/>
                <a:gd name="connsiteY6" fmla="*/ 45322 h 66015"/>
                <a:gd name="connsiteX7" fmla="*/ 53343 w 53342"/>
                <a:gd name="connsiteY7" fmla="*/ 24515 h 66015"/>
                <a:gd name="connsiteX8" fmla="*/ 37949 w 53342"/>
                <a:gd name="connsiteY8" fmla="*/ 2073 h 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2" h="66015">
                  <a:moveTo>
                    <a:pt x="37949" y="2073"/>
                  </a:moveTo>
                  <a:cubicBezTo>
                    <a:pt x="35129" y="-4863"/>
                    <a:pt x="16860" y="7260"/>
                    <a:pt x="14040" y="14196"/>
                  </a:cubicBezTo>
                  <a:cubicBezTo>
                    <a:pt x="11221" y="21132"/>
                    <a:pt x="0" y="40078"/>
                    <a:pt x="0" y="40078"/>
                  </a:cubicBezTo>
                  <a:lnTo>
                    <a:pt x="14040" y="64324"/>
                  </a:lnTo>
                  <a:lnTo>
                    <a:pt x="23852" y="66016"/>
                  </a:lnTo>
                  <a:cubicBezTo>
                    <a:pt x="23852" y="66016"/>
                    <a:pt x="26671" y="57389"/>
                    <a:pt x="29490" y="50453"/>
                  </a:cubicBezTo>
                  <a:cubicBezTo>
                    <a:pt x="32310" y="43517"/>
                    <a:pt x="44941" y="52201"/>
                    <a:pt x="44941" y="45322"/>
                  </a:cubicBezTo>
                  <a:cubicBezTo>
                    <a:pt x="44941" y="38443"/>
                    <a:pt x="53343" y="31450"/>
                    <a:pt x="53343" y="24515"/>
                  </a:cubicBezTo>
                  <a:cubicBezTo>
                    <a:pt x="53343" y="17579"/>
                    <a:pt x="40712" y="8952"/>
                    <a:pt x="37949" y="2073"/>
                  </a:cubicBezTo>
                  <a:close/>
                </a:path>
              </a:pathLst>
            </a:custGeom>
            <a:grpFill/>
            <a:ln w="8455" cap="flat">
              <a:solidFill>
                <a:srgbClr val="FFFFFF"/>
              </a:solid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A6828AF-953F-4FBD-97B5-3DD7E82B234C}"/>
                </a:ext>
              </a:extLst>
            </p:cNvPr>
            <p:cNvSpPr/>
            <p:nvPr/>
          </p:nvSpPr>
          <p:spPr>
            <a:xfrm>
              <a:off x="6677538" y="4736500"/>
              <a:ext cx="371705" cy="410849"/>
            </a:xfrm>
            <a:custGeom>
              <a:avLst/>
              <a:gdLst>
                <a:gd name="connsiteX0" fmla="*/ 328287 w 371705"/>
                <a:gd name="connsiteY0" fmla="*/ 219685 h 410849"/>
                <a:gd name="connsiteX1" fmla="*/ 350842 w 371705"/>
                <a:gd name="connsiteY1" fmla="*/ 191491 h 410849"/>
                <a:gd name="connsiteX2" fmla="*/ 350842 w 371705"/>
                <a:gd name="connsiteY2" fmla="*/ 190758 h 410849"/>
                <a:gd name="connsiteX3" fmla="*/ 356481 w 371705"/>
                <a:gd name="connsiteY3" fmla="*/ 172320 h 410849"/>
                <a:gd name="connsiteX4" fmla="*/ 371706 w 371705"/>
                <a:gd name="connsiteY4" fmla="*/ 153937 h 410849"/>
                <a:gd name="connsiteX5" fmla="*/ 371706 w 371705"/>
                <a:gd name="connsiteY5" fmla="*/ 152077 h 410849"/>
                <a:gd name="connsiteX6" fmla="*/ 354000 w 371705"/>
                <a:gd name="connsiteY6" fmla="*/ 153712 h 410849"/>
                <a:gd name="connsiteX7" fmla="*/ 353718 w 371705"/>
                <a:gd name="connsiteY7" fmla="*/ 150667 h 410849"/>
                <a:gd name="connsiteX8" fmla="*/ 349715 w 371705"/>
                <a:gd name="connsiteY8" fmla="*/ 158448 h 410849"/>
                <a:gd name="connsiteX9" fmla="*/ 336463 w 371705"/>
                <a:gd name="connsiteY9" fmla="*/ 165102 h 410849"/>
                <a:gd name="connsiteX10" fmla="*/ 321803 w 371705"/>
                <a:gd name="connsiteY10" fmla="*/ 137980 h 410849"/>
                <a:gd name="connsiteX11" fmla="*/ 337930 w 371705"/>
                <a:gd name="connsiteY11" fmla="*/ 116891 h 410849"/>
                <a:gd name="connsiteX12" fmla="*/ 351463 w 371705"/>
                <a:gd name="connsiteY12" fmla="*/ 125462 h 410849"/>
                <a:gd name="connsiteX13" fmla="*/ 351463 w 371705"/>
                <a:gd name="connsiteY13" fmla="*/ 119823 h 410849"/>
                <a:gd name="connsiteX14" fmla="*/ 349376 w 371705"/>
                <a:gd name="connsiteY14" fmla="*/ 66650 h 410849"/>
                <a:gd name="connsiteX15" fmla="*/ 334659 w 371705"/>
                <a:gd name="connsiteY15" fmla="*/ 12180 h 410849"/>
                <a:gd name="connsiteX16" fmla="*/ 306465 w 371705"/>
                <a:gd name="connsiteY16" fmla="*/ 5075 h 410849"/>
                <a:gd name="connsiteX17" fmla="*/ 283910 w 371705"/>
                <a:gd name="connsiteY17" fmla="*/ 0 h 410849"/>
                <a:gd name="connsiteX18" fmla="*/ 275791 w 371705"/>
                <a:gd name="connsiteY18" fmla="*/ 14097 h 410849"/>
                <a:gd name="connsiteX19" fmla="*/ 261074 w 371705"/>
                <a:gd name="connsiteY19" fmla="*/ 24528 h 410849"/>
                <a:gd name="connsiteX20" fmla="*/ 242127 w 371705"/>
                <a:gd name="connsiteY20" fmla="*/ 41839 h 410849"/>
                <a:gd name="connsiteX21" fmla="*/ 232260 w 371705"/>
                <a:gd name="connsiteY21" fmla="*/ 61688 h 410849"/>
                <a:gd name="connsiteX22" fmla="*/ 211904 w 371705"/>
                <a:gd name="connsiteY22" fmla="*/ 79844 h 410849"/>
                <a:gd name="connsiteX23" fmla="*/ 202769 w 371705"/>
                <a:gd name="connsiteY23" fmla="*/ 101497 h 410849"/>
                <a:gd name="connsiteX24" fmla="*/ 180214 w 371705"/>
                <a:gd name="connsiteY24" fmla="*/ 114410 h 410849"/>
                <a:gd name="connsiteX25" fmla="*/ 152021 w 371705"/>
                <a:gd name="connsiteY25" fmla="*/ 103132 h 410849"/>
                <a:gd name="connsiteX26" fmla="*/ 135893 w 371705"/>
                <a:gd name="connsiteY26" fmla="*/ 118695 h 410849"/>
                <a:gd name="connsiteX27" fmla="*/ 114128 w 371705"/>
                <a:gd name="connsiteY27" fmla="*/ 148919 h 410849"/>
                <a:gd name="connsiteX28" fmla="*/ 90276 w 371705"/>
                <a:gd name="connsiteY28" fmla="*/ 150723 h 410849"/>
                <a:gd name="connsiteX29" fmla="*/ 86047 w 371705"/>
                <a:gd name="connsiteY29" fmla="*/ 137698 h 410849"/>
                <a:gd name="connsiteX30" fmla="*/ 90953 w 371705"/>
                <a:gd name="connsiteY30" fmla="*/ 130818 h 410849"/>
                <a:gd name="connsiteX31" fmla="*/ 83228 w 371705"/>
                <a:gd name="connsiteY31" fmla="*/ 97945 h 410849"/>
                <a:gd name="connsiteX32" fmla="*/ 71950 w 371705"/>
                <a:gd name="connsiteY32" fmla="*/ 88810 h 410849"/>
                <a:gd name="connsiteX33" fmla="*/ 71950 w 371705"/>
                <a:gd name="connsiteY33" fmla="*/ 195664 h 410849"/>
                <a:gd name="connsiteX34" fmla="*/ 56500 w 371705"/>
                <a:gd name="connsiteY34" fmla="*/ 214666 h 410849"/>
                <a:gd name="connsiteX35" fmla="*/ 26333 w 371705"/>
                <a:gd name="connsiteY35" fmla="*/ 215569 h 410849"/>
                <a:gd name="connsiteX36" fmla="*/ 13702 w 371705"/>
                <a:gd name="connsiteY36" fmla="*/ 194762 h 410849"/>
                <a:gd name="connsiteX37" fmla="*/ 338 w 371705"/>
                <a:gd name="connsiteY37" fmla="*/ 203389 h 410849"/>
                <a:gd name="connsiteX38" fmla="*/ 0 w 371705"/>
                <a:gd name="connsiteY38" fmla="*/ 205193 h 410849"/>
                <a:gd name="connsiteX39" fmla="*/ 3440 w 371705"/>
                <a:gd name="connsiteY39" fmla="*/ 209987 h 410849"/>
                <a:gd name="connsiteX40" fmla="*/ 11672 w 371705"/>
                <a:gd name="connsiteY40" fmla="*/ 238180 h 410849"/>
                <a:gd name="connsiteX41" fmla="*/ 16409 w 371705"/>
                <a:gd name="connsiteY41" fmla="*/ 272013 h 410849"/>
                <a:gd name="connsiteX42" fmla="*/ 17367 w 371705"/>
                <a:gd name="connsiteY42" fmla="*/ 279118 h 410849"/>
                <a:gd name="connsiteX43" fmla="*/ 30900 w 371705"/>
                <a:gd name="connsiteY43" fmla="*/ 310976 h 410849"/>
                <a:gd name="connsiteX44" fmla="*/ 30900 w 371705"/>
                <a:gd name="connsiteY44" fmla="*/ 338211 h 410849"/>
                <a:gd name="connsiteX45" fmla="*/ 30393 w 371705"/>
                <a:gd name="connsiteY45" fmla="*/ 338211 h 410849"/>
                <a:gd name="connsiteX46" fmla="*/ 37385 w 371705"/>
                <a:gd name="connsiteY46" fmla="*/ 374468 h 410849"/>
                <a:gd name="connsiteX47" fmla="*/ 35862 w 371705"/>
                <a:gd name="connsiteY47" fmla="*/ 383716 h 410849"/>
                <a:gd name="connsiteX48" fmla="*/ 38964 w 371705"/>
                <a:gd name="connsiteY48" fmla="*/ 386930 h 410849"/>
                <a:gd name="connsiteX49" fmla="*/ 48775 w 371705"/>
                <a:gd name="connsiteY49" fmla="*/ 394260 h 410849"/>
                <a:gd name="connsiteX50" fmla="*/ 61406 w 371705"/>
                <a:gd name="connsiteY50" fmla="*/ 406778 h 410849"/>
                <a:gd name="connsiteX51" fmla="*/ 73462 w 371705"/>
                <a:gd name="connsiteY51" fmla="*/ 409496 h 410849"/>
                <a:gd name="connsiteX52" fmla="*/ 76856 w 371705"/>
                <a:gd name="connsiteY52" fmla="*/ 405482 h 410849"/>
                <a:gd name="connsiteX53" fmla="*/ 101666 w 371705"/>
                <a:gd name="connsiteY53" fmla="*/ 396516 h 410849"/>
                <a:gd name="connsiteX54" fmla="*/ 113339 w 371705"/>
                <a:gd name="connsiteY54" fmla="*/ 388735 h 410849"/>
                <a:gd name="connsiteX55" fmla="*/ 124616 w 371705"/>
                <a:gd name="connsiteY55" fmla="*/ 385859 h 410849"/>
                <a:gd name="connsiteX56" fmla="*/ 141532 w 371705"/>
                <a:gd name="connsiteY56" fmla="*/ 382475 h 410849"/>
                <a:gd name="connsiteX57" fmla="*/ 157208 w 371705"/>
                <a:gd name="connsiteY57" fmla="*/ 383321 h 410849"/>
                <a:gd name="connsiteX58" fmla="*/ 168486 w 371705"/>
                <a:gd name="connsiteY58" fmla="*/ 380107 h 410849"/>
                <a:gd name="connsiteX59" fmla="*/ 171812 w 371705"/>
                <a:gd name="connsiteY59" fmla="*/ 380107 h 410849"/>
                <a:gd name="connsiteX60" fmla="*/ 173109 w 371705"/>
                <a:gd name="connsiteY60" fmla="*/ 379769 h 410849"/>
                <a:gd name="connsiteX61" fmla="*/ 175309 w 371705"/>
                <a:gd name="connsiteY61" fmla="*/ 378303 h 410849"/>
                <a:gd name="connsiteX62" fmla="*/ 175759 w 371705"/>
                <a:gd name="connsiteY62" fmla="*/ 377852 h 410849"/>
                <a:gd name="connsiteX63" fmla="*/ 177789 w 371705"/>
                <a:gd name="connsiteY63" fmla="*/ 375314 h 410849"/>
                <a:gd name="connsiteX64" fmla="*/ 207337 w 371705"/>
                <a:gd name="connsiteY64" fmla="*/ 370239 h 410849"/>
                <a:gd name="connsiteX65" fmla="*/ 210438 w 371705"/>
                <a:gd name="connsiteY65" fmla="*/ 369732 h 410849"/>
                <a:gd name="connsiteX66" fmla="*/ 210438 w 371705"/>
                <a:gd name="connsiteY66" fmla="*/ 369732 h 410849"/>
                <a:gd name="connsiteX67" fmla="*/ 277200 w 371705"/>
                <a:gd name="connsiteY67" fmla="*/ 319378 h 410849"/>
                <a:gd name="connsiteX68" fmla="*/ 304943 w 371705"/>
                <a:gd name="connsiteY68" fmla="*/ 267445 h 410849"/>
                <a:gd name="connsiteX69" fmla="*/ 301278 w 371705"/>
                <a:gd name="connsiteY69" fmla="*/ 253461 h 410849"/>
                <a:gd name="connsiteX70" fmla="*/ 327160 w 371705"/>
                <a:gd name="connsiteY70" fmla="*/ 225267 h 410849"/>
                <a:gd name="connsiteX71" fmla="*/ 328795 w 371705"/>
                <a:gd name="connsiteY71" fmla="*/ 225267 h 410849"/>
                <a:gd name="connsiteX72" fmla="*/ 328287 w 371705"/>
                <a:gd name="connsiteY72" fmla="*/ 219685 h 410849"/>
                <a:gd name="connsiteX73" fmla="*/ 281373 w 371705"/>
                <a:gd name="connsiteY73" fmla="*/ 250416 h 410849"/>
                <a:gd name="connsiteX74" fmla="*/ 265923 w 371705"/>
                <a:gd name="connsiteY74" fmla="*/ 255547 h 410849"/>
                <a:gd name="connsiteX75" fmla="*/ 260284 w 371705"/>
                <a:gd name="connsiteY75" fmla="*/ 271110 h 410849"/>
                <a:gd name="connsiteX76" fmla="*/ 250473 w 371705"/>
                <a:gd name="connsiteY76" fmla="*/ 269419 h 410849"/>
                <a:gd name="connsiteX77" fmla="*/ 236432 w 371705"/>
                <a:gd name="connsiteY77" fmla="*/ 245172 h 410849"/>
                <a:gd name="connsiteX78" fmla="*/ 250473 w 371705"/>
                <a:gd name="connsiteY78" fmla="*/ 219290 h 410849"/>
                <a:gd name="connsiteX79" fmla="*/ 274381 w 371705"/>
                <a:gd name="connsiteY79" fmla="*/ 207167 h 410849"/>
                <a:gd name="connsiteX80" fmla="*/ 289775 w 371705"/>
                <a:gd name="connsiteY80" fmla="*/ 229722 h 410849"/>
                <a:gd name="connsiteX81" fmla="*/ 281373 w 371705"/>
                <a:gd name="connsiteY81" fmla="*/ 250416 h 41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71705" h="410849">
                  <a:moveTo>
                    <a:pt x="328287" y="219685"/>
                  </a:moveTo>
                  <a:cubicBezTo>
                    <a:pt x="328011" y="206073"/>
                    <a:pt x="337501" y="194209"/>
                    <a:pt x="350842" y="191491"/>
                  </a:cubicBezTo>
                  <a:lnTo>
                    <a:pt x="350842" y="190758"/>
                  </a:lnTo>
                  <a:cubicBezTo>
                    <a:pt x="352985" y="184669"/>
                    <a:pt x="354902" y="178579"/>
                    <a:pt x="356481" y="172320"/>
                  </a:cubicBezTo>
                  <a:cubicBezTo>
                    <a:pt x="358505" y="164200"/>
                    <a:pt x="364105" y="157439"/>
                    <a:pt x="371706" y="153937"/>
                  </a:cubicBezTo>
                  <a:cubicBezTo>
                    <a:pt x="371706" y="153317"/>
                    <a:pt x="371706" y="152640"/>
                    <a:pt x="371706" y="152077"/>
                  </a:cubicBezTo>
                  <a:cubicBezTo>
                    <a:pt x="365768" y="152093"/>
                    <a:pt x="359842" y="152640"/>
                    <a:pt x="354000" y="153712"/>
                  </a:cubicBezTo>
                  <a:lnTo>
                    <a:pt x="353718" y="150667"/>
                  </a:lnTo>
                  <a:cubicBezTo>
                    <a:pt x="351491" y="152697"/>
                    <a:pt x="350070" y="155460"/>
                    <a:pt x="349715" y="158448"/>
                  </a:cubicBezTo>
                  <a:cubicBezTo>
                    <a:pt x="349207" y="165102"/>
                    <a:pt x="344076" y="165666"/>
                    <a:pt x="336463" y="165102"/>
                  </a:cubicBezTo>
                  <a:cubicBezTo>
                    <a:pt x="328851" y="164538"/>
                    <a:pt x="321803" y="141589"/>
                    <a:pt x="321803" y="137980"/>
                  </a:cubicBezTo>
                  <a:cubicBezTo>
                    <a:pt x="321803" y="134371"/>
                    <a:pt x="332065" y="116891"/>
                    <a:pt x="337930" y="116891"/>
                  </a:cubicBezTo>
                  <a:cubicBezTo>
                    <a:pt x="341764" y="116891"/>
                    <a:pt x="347177" y="121909"/>
                    <a:pt x="351463" y="125462"/>
                  </a:cubicBezTo>
                  <a:cubicBezTo>
                    <a:pt x="351355" y="123584"/>
                    <a:pt x="351355" y="121701"/>
                    <a:pt x="351463" y="119823"/>
                  </a:cubicBezTo>
                  <a:cubicBezTo>
                    <a:pt x="352026" y="115932"/>
                    <a:pt x="355692" y="71161"/>
                    <a:pt x="349376" y="66650"/>
                  </a:cubicBezTo>
                  <a:cubicBezTo>
                    <a:pt x="343061" y="62139"/>
                    <a:pt x="336745" y="16747"/>
                    <a:pt x="334659" y="12180"/>
                  </a:cubicBezTo>
                  <a:cubicBezTo>
                    <a:pt x="332573" y="7612"/>
                    <a:pt x="309341" y="10206"/>
                    <a:pt x="306465" y="5075"/>
                  </a:cubicBezTo>
                  <a:cubicBezTo>
                    <a:pt x="303590" y="-56"/>
                    <a:pt x="284305" y="5075"/>
                    <a:pt x="283910" y="0"/>
                  </a:cubicBezTo>
                  <a:cubicBezTo>
                    <a:pt x="280922" y="5639"/>
                    <a:pt x="277539" y="11616"/>
                    <a:pt x="275791" y="14097"/>
                  </a:cubicBezTo>
                  <a:cubicBezTo>
                    <a:pt x="272295" y="19341"/>
                    <a:pt x="262427" y="15845"/>
                    <a:pt x="261074" y="24528"/>
                  </a:cubicBezTo>
                  <a:cubicBezTo>
                    <a:pt x="258316" y="33274"/>
                    <a:pt x="251087" y="39877"/>
                    <a:pt x="242127" y="41839"/>
                  </a:cubicBezTo>
                  <a:cubicBezTo>
                    <a:pt x="236489" y="41839"/>
                    <a:pt x="232260" y="53906"/>
                    <a:pt x="232260" y="61688"/>
                  </a:cubicBezTo>
                  <a:cubicBezTo>
                    <a:pt x="232260" y="69469"/>
                    <a:pt x="220982" y="79844"/>
                    <a:pt x="211904" y="79844"/>
                  </a:cubicBezTo>
                  <a:cubicBezTo>
                    <a:pt x="202825" y="79844"/>
                    <a:pt x="205589" y="89374"/>
                    <a:pt x="202769" y="101497"/>
                  </a:cubicBezTo>
                  <a:cubicBezTo>
                    <a:pt x="199950" y="113620"/>
                    <a:pt x="195777" y="114410"/>
                    <a:pt x="180214" y="114410"/>
                  </a:cubicBezTo>
                  <a:cubicBezTo>
                    <a:pt x="164651" y="114410"/>
                    <a:pt x="164031" y="112662"/>
                    <a:pt x="152021" y="103132"/>
                  </a:cubicBezTo>
                  <a:cubicBezTo>
                    <a:pt x="140010" y="93603"/>
                    <a:pt x="136627" y="110914"/>
                    <a:pt x="135893" y="118695"/>
                  </a:cubicBezTo>
                  <a:cubicBezTo>
                    <a:pt x="135160" y="126477"/>
                    <a:pt x="118977" y="142040"/>
                    <a:pt x="114128" y="148919"/>
                  </a:cubicBezTo>
                  <a:cubicBezTo>
                    <a:pt x="109279" y="155798"/>
                    <a:pt x="97212" y="150723"/>
                    <a:pt x="90276" y="150723"/>
                  </a:cubicBezTo>
                  <a:cubicBezTo>
                    <a:pt x="83340" y="150723"/>
                    <a:pt x="86047" y="142885"/>
                    <a:pt x="86047" y="137698"/>
                  </a:cubicBezTo>
                  <a:cubicBezTo>
                    <a:pt x="86047" y="132510"/>
                    <a:pt x="89600" y="136006"/>
                    <a:pt x="90953" y="130818"/>
                  </a:cubicBezTo>
                  <a:cubicBezTo>
                    <a:pt x="92306" y="125631"/>
                    <a:pt x="86047" y="106572"/>
                    <a:pt x="83228" y="97945"/>
                  </a:cubicBezTo>
                  <a:cubicBezTo>
                    <a:pt x="82044" y="94223"/>
                    <a:pt x="77138" y="91122"/>
                    <a:pt x="71950" y="88810"/>
                  </a:cubicBezTo>
                  <a:lnTo>
                    <a:pt x="71950" y="195664"/>
                  </a:lnTo>
                  <a:cubicBezTo>
                    <a:pt x="71950" y="205137"/>
                    <a:pt x="59320" y="209479"/>
                    <a:pt x="56500" y="214666"/>
                  </a:cubicBezTo>
                  <a:cubicBezTo>
                    <a:pt x="53681" y="219854"/>
                    <a:pt x="36144" y="215569"/>
                    <a:pt x="26333" y="215569"/>
                  </a:cubicBezTo>
                  <a:cubicBezTo>
                    <a:pt x="16521" y="215569"/>
                    <a:pt x="18608" y="203389"/>
                    <a:pt x="13702" y="194762"/>
                  </a:cubicBezTo>
                  <a:cubicBezTo>
                    <a:pt x="8796" y="186134"/>
                    <a:pt x="338" y="197356"/>
                    <a:pt x="338" y="203389"/>
                  </a:cubicBezTo>
                  <a:cubicBezTo>
                    <a:pt x="333" y="204004"/>
                    <a:pt x="220" y="204618"/>
                    <a:pt x="0" y="205193"/>
                  </a:cubicBezTo>
                  <a:cubicBezTo>
                    <a:pt x="1325" y="206654"/>
                    <a:pt x="2481" y="208261"/>
                    <a:pt x="3440" y="209987"/>
                  </a:cubicBezTo>
                  <a:cubicBezTo>
                    <a:pt x="7161" y="216866"/>
                    <a:pt x="7274" y="232542"/>
                    <a:pt x="11672" y="238180"/>
                  </a:cubicBezTo>
                  <a:cubicBezTo>
                    <a:pt x="19126" y="247828"/>
                    <a:pt x="20925" y="260690"/>
                    <a:pt x="16409" y="272013"/>
                  </a:cubicBezTo>
                  <a:cubicBezTo>
                    <a:pt x="16956" y="274347"/>
                    <a:pt x="17277" y="276727"/>
                    <a:pt x="17367" y="279118"/>
                  </a:cubicBezTo>
                  <a:cubicBezTo>
                    <a:pt x="22515" y="289453"/>
                    <a:pt x="27032" y="300093"/>
                    <a:pt x="30900" y="310976"/>
                  </a:cubicBezTo>
                  <a:cubicBezTo>
                    <a:pt x="34396" y="324396"/>
                    <a:pt x="38230" y="336971"/>
                    <a:pt x="30900" y="338211"/>
                  </a:cubicBezTo>
                  <a:lnTo>
                    <a:pt x="30393" y="338211"/>
                  </a:lnTo>
                  <a:cubicBezTo>
                    <a:pt x="34892" y="349777"/>
                    <a:pt x="37261" y="362058"/>
                    <a:pt x="37385" y="374468"/>
                  </a:cubicBezTo>
                  <a:cubicBezTo>
                    <a:pt x="37407" y="377615"/>
                    <a:pt x="36894" y="380744"/>
                    <a:pt x="35862" y="383716"/>
                  </a:cubicBezTo>
                  <a:cubicBezTo>
                    <a:pt x="36116" y="385334"/>
                    <a:pt x="37357" y="386620"/>
                    <a:pt x="38964" y="386930"/>
                  </a:cubicBezTo>
                  <a:cubicBezTo>
                    <a:pt x="45618" y="388622"/>
                    <a:pt x="43531" y="393809"/>
                    <a:pt x="48775" y="394260"/>
                  </a:cubicBezTo>
                  <a:cubicBezTo>
                    <a:pt x="54019" y="394712"/>
                    <a:pt x="57910" y="401196"/>
                    <a:pt x="61406" y="406778"/>
                  </a:cubicBezTo>
                  <a:cubicBezTo>
                    <a:pt x="63983" y="410861"/>
                    <a:pt x="69385" y="412073"/>
                    <a:pt x="73462" y="409496"/>
                  </a:cubicBezTo>
                  <a:cubicBezTo>
                    <a:pt x="74978" y="408538"/>
                    <a:pt x="76163" y="407134"/>
                    <a:pt x="76856" y="405482"/>
                  </a:cubicBezTo>
                  <a:cubicBezTo>
                    <a:pt x="80408" y="399223"/>
                    <a:pt x="90615" y="396854"/>
                    <a:pt x="101666" y="396516"/>
                  </a:cubicBezTo>
                  <a:cubicBezTo>
                    <a:pt x="104824" y="392964"/>
                    <a:pt x="108844" y="390285"/>
                    <a:pt x="113339" y="388735"/>
                  </a:cubicBezTo>
                  <a:cubicBezTo>
                    <a:pt x="117004" y="387437"/>
                    <a:pt x="120838" y="386930"/>
                    <a:pt x="124616" y="385859"/>
                  </a:cubicBezTo>
                  <a:cubicBezTo>
                    <a:pt x="129561" y="382475"/>
                    <a:pt x="135668" y="381252"/>
                    <a:pt x="141532" y="382475"/>
                  </a:cubicBezTo>
                  <a:cubicBezTo>
                    <a:pt x="146771" y="381951"/>
                    <a:pt x="152054" y="382239"/>
                    <a:pt x="157208" y="383321"/>
                  </a:cubicBezTo>
                  <a:cubicBezTo>
                    <a:pt x="160653" y="381353"/>
                    <a:pt x="164521" y="380254"/>
                    <a:pt x="168486" y="380107"/>
                  </a:cubicBezTo>
                  <a:lnTo>
                    <a:pt x="171812" y="380107"/>
                  </a:lnTo>
                  <a:lnTo>
                    <a:pt x="173109" y="379769"/>
                  </a:lnTo>
                  <a:lnTo>
                    <a:pt x="175309" y="378303"/>
                  </a:lnTo>
                  <a:lnTo>
                    <a:pt x="175759" y="377852"/>
                  </a:lnTo>
                  <a:lnTo>
                    <a:pt x="177789" y="375314"/>
                  </a:lnTo>
                  <a:cubicBezTo>
                    <a:pt x="185035" y="366557"/>
                    <a:pt x="197587" y="364403"/>
                    <a:pt x="207337" y="370239"/>
                  </a:cubicBezTo>
                  <a:cubicBezTo>
                    <a:pt x="208357" y="370008"/>
                    <a:pt x="209395" y="369839"/>
                    <a:pt x="210438" y="369732"/>
                  </a:cubicBezTo>
                  <a:lnTo>
                    <a:pt x="210438" y="369732"/>
                  </a:lnTo>
                  <a:cubicBezTo>
                    <a:pt x="231752" y="349714"/>
                    <a:pt x="259720" y="344357"/>
                    <a:pt x="277200" y="319378"/>
                  </a:cubicBezTo>
                  <a:cubicBezTo>
                    <a:pt x="288478" y="303364"/>
                    <a:pt x="295864" y="284869"/>
                    <a:pt x="304943" y="267445"/>
                  </a:cubicBezTo>
                  <a:cubicBezTo>
                    <a:pt x="302665" y="263126"/>
                    <a:pt x="301408" y="258344"/>
                    <a:pt x="301278" y="253461"/>
                  </a:cubicBezTo>
                  <a:cubicBezTo>
                    <a:pt x="300714" y="239533"/>
                    <a:pt x="313683" y="223125"/>
                    <a:pt x="327160" y="225267"/>
                  </a:cubicBezTo>
                  <a:lnTo>
                    <a:pt x="328795" y="225267"/>
                  </a:lnTo>
                  <a:cubicBezTo>
                    <a:pt x="328490" y="223424"/>
                    <a:pt x="328321" y="221557"/>
                    <a:pt x="328287" y="219685"/>
                  </a:cubicBezTo>
                  <a:close/>
                  <a:moveTo>
                    <a:pt x="281373" y="250416"/>
                  </a:moveTo>
                  <a:cubicBezTo>
                    <a:pt x="281373" y="257296"/>
                    <a:pt x="268742" y="248668"/>
                    <a:pt x="265923" y="255547"/>
                  </a:cubicBezTo>
                  <a:cubicBezTo>
                    <a:pt x="263103" y="262427"/>
                    <a:pt x="260284" y="271110"/>
                    <a:pt x="260284" y="271110"/>
                  </a:cubicBezTo>
                  <a:lnTo>
                    <a:pt x="250473" y="269419"/>
                  </a:lnTo>
                  <a:lnTo>
                    <a:pt x="236432" y="245172"/>
                  </a:lnTo>
                  <a:cubicBezTo>
                    <a:pt x="236432" y="245172"/>
                    <a:pt x="247710" y="226170"/>
                    <a:pt x="250473" y="219290"/>
                  </a:cubicBezTo>
                  <a:cubicBezTo>
                    <a:pt x="253236" y="212411"/>
                    <a:pt x="271561" y="200231"/>
                    <a:pt x="274381" y="207167"/>
                  </a:cubicBezTo>
                  <a:cubicBezTo>
                    <a:pt x="277200" y="214103"/>
                    <a:pt x="289775" y="222730"/>
                    <a:pt x="289775" y="229722"/>
                  </a:cubicBezTo>
                  <a:cubicBezTo>
                    <a:pt x="289775" y="236714"/>
                    <a:pt x="281373" y="243481"/>
                    <a:pt x="281373" y="250416"/>
                  </a:cubicBezTo>
                  <a:close/>
                </a:path>
              </a:pathLst>
            </a:custGeom>
            <a:grpFill/>
            <a:ln w="8455" cap="flat">
              <a:solidFill>
                <a:srgbClr val="FFFFFF"/>
              </a:solid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8A12ACA-FD6B-4452-BB20-5358C623528E}"/>
                </a:ext>
              </a:extLst>
            </p:cNvPr>
            <p:cNvSpPr/>
            <p:nvPr/>
          </p:nvSpPr>
          <p:spPr>
            <a:xfrm>
              <a:off x="6580889" y="4252289"/>
              <a:ext cx="264231" cy="359707"/>
            </a:xfrm>
            <a:custGeom>
              <a:avLst/>
              <a:gdLst>
                <a:gd name="connsiteX0" fmla="*/ 257972 w 264231"/>
                <a:gd name="connsiteY0" fmla="*/ 145830 h 359707"/>
                <a:gd name="connsiteX1" fmla="*/ 236883 w 264231"/>
                <a:gd name="connsiteY1" fmla="*/ 148424 h 359707"/>
                <a:gd name="connsiteX2" fmla="*/ 224253 w 264231"/>
                <a:gd name="connsiteY2" fmla="*/ 156205 h 359707"/>
                <a:gd name="connsiteX3" fmla="*/ 224253 w 264231"/>
                <a:gd name="connsiteY3" fmla="*/ 132861 h 359707"/>
                <a:gd name="connsiteX4" fmla="*/ 212693 w 264231"/>
                <a:gd name="connsiteY4" fmla="*/ 109517 h 359707"/>
                <a:gd name="connsiteX5" fmla="*/ 215851 w 264231"/>
                <a:gd name="connsiteY5" fmla="*/ 68016 h 359707"/>
                <a:gd name="connsiteX6" fmla="*/ 211622 w 264231"/>
                <a:gd name="connsiteY6" fmla="*/ 44671 h 359707"/>
                <a:gd name="connsiteX7" fmla="*/ 195834 w 264231"/>
                <a:gd name="connsiteY7" fmla="*/ 40781 h 359707"/>
                <a:gd name="connsiteX8" fmla="*/ 184556 w 264231"/>
                <a:gd name="connsiteY8" fmla="*/ 34296 h 359707"/>
                <a:gd name="connsiteX9" fmla="*/ 165553 w 264231"/>
                <a:gd name="connsiteY9" fmla="*/ 34296 h 359707"/>
                <a:gd name="connsiteX10" fmla="*/ 156080 w 264231"/>
                <a:gd name="connsiteY10" fmla="*/ 60234 h 359707"/>
                <a:gd name="connsiteX11" fmla="*/ 128732 w 264231"/>
                <a:gd name="connsiteY11" fmla="*/ 65422 h 359707"/>
                <a:gd name="connsiteX12" fmla="*/ 108715 w 264231"/>
                <a:gd name="connsiteY12" fmla="*/ 47265 h 359707"/>
                <a:gd name="connsiteX13" fmla="*/ 99242 w 264231"/>
                <a:gd name="connsiteY13" fmla="*/ 25218 h 359707"/>
                <a:gd name="connsiteX14" fmla="*/ 95013 w 264231"/>
                <a:gd name="connsiteY14" fmla="*/ 576 h 359707"/>
                <a:gd name="connsiteX15" fmla="*/ 18157 w 264231"/>
                <a:gd name="connsiteY15" fmla="*/ 576 h 359707"/>
                <a:gd name="connsiteX16" fmla="*/ 4737 w 264231"/>
                <a:gd name="connsiteY16" fmla="*/ 9542 h 359707"/>
                <a:gd name="connsiteX17" fmla="*/ 25092 w 264231"/>
                <a:gd name="connsiteY17" fmla="*/ 70609 h 359707"/>
                <a:gd name="connsiteX18" fmla="*/ 21258 w 264231"/>
                <a:gd name="connsiteY18" fmla="*/ 101284 h 359707"/>
                <a:gd name="connsiteX19" fmla="*/ 35975 w 264231"/>
                <a:gd name="connsiteY19" fmla="*/ 162690 h 359707"/>
                <a:gd name="connsiteX20" fmla="*/ 19059 w 264231"/>
                <a:gd name="connsiteY20" fmla="*/ 205037 h 359707"/>
                <a:gd name="connsiteX21" fmla="*/ 12518 w 264231"/>
                <a:gd name="connsiteY21" fmla="*/ 217273 h 359707"/>
                <a:gd name="connsiteX22" fmla="*/ 2538 w 264231"/>
                <a:gd name="connsiteY22" fmla="*/ 306703 h 359707"/>
                <a:gd name="connsiteX23" fmla="*/ 0 w 264231"/>
                <a:gd name="connsiteY23" fmla="*/ 313921 h 359707"/>
                <a:gd name="connsiteX24" fmla="*/ 1297 w 264231"/>
                <a:gd name="connsiteY24" fmla="*/ 321928 h 359707"/>
                <a:gd name="connsiteX25" fmla="*/ 3891 w 264231"/>
                <a:gd name="connsiteY25" fmla="*/ 333205 h 359707"/>
                <a:gd name="connsiteX26" fmla="*/ 12856 w 264231"/>
                <a:gd name="connsiteY26" fmla="*/ 338844 h 359707"/>
                <a:gd name="connsiteX27" fmla="*/ 35411 w 264231"/>
                <a:gd name="connsiteY27" fmla="*/ 340310 h 359707"/>
                <a:gd name="connsiteX28" fmla="*/ 56782 w 264231"/>
                <a:gd name="connsiteY28" fmla="*/ 347584 h 359707"/>
                <a:gd name="connsiteX29" fmla="*/ 138657 w 264231"/>
                <a:gd name="connsiteY29" fmla="*/ 347584 h 359707"/>
                <a:gd name="connsiteX30" fmla="*/ 147002 w 264231"/>
                <a:gd name="connsiteY30" fmla="*/ 357847 h 359707"/>
                <a:gd name="connsiteX31" fmla="*/ 199217 w 264231"/>
                <a:gd name="connsiteY31" fmla="*/ 357847 h 359707"/>
                <a:gd name="connsiteX32" fmla="*/ 236038 w 264231"/>
                <a:gd name="connsiteY32" fmla="*/ 354914 h 359707"/>
                <a:gd name="connsiteX33" fmla="*/ 242522 w 264231"/>
                <a:gd name="connsiteY33" fmla="*/ 352998 h 359707"/>
                <a:gd name="connsiteX34" fmla="*/ 215456 w 264231"/>
                <a:gd name="connsiteY34" fmla="*/ 307380 h 359707"/>
                <a:gd name="connsiteX35" fmla="*/ 217881 w 264231"/>
                <a:gd name="connsiteY35" fmla="*/ 210112 h 359707"/>
                <a:gd name="connsiteX36" fmla="*/ 253123 w 264231"/>
                <a:gd name="connsiteY36" fmla="*/ 211634 h 359707"/>
                <a:gd name="connsiteX37" fmla="*/ 259213 w 264231"/>
                <a:gd name="connsiteY37" fmla="*/ 204135 h 359707"/>
                <a:gd name="connsiteX38" fmla="*/ 264231 w 264231"/>
                <a:gd name="connsiteY38" fmla="*/ 146056 h 359707"/>
                <a:gd name="connsiteX39" fmla="*/ 257972 w 264231"/>
                <a:gd name="connsiteY39" fmla="*/ 145830 h 3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4231" h="359707">
                  <a:moveTo>
                    <a:pt x="257972" y="145830"/>
                  </a:moveTo>
                  <a:cubicBezTo>
                    <a:pt x="250586" y="149721"/>
                    <a:pt x="244270" y="148424"/>
                    <a:pt x="236883" y="148424"/>
                  </a:cubicBezTo>
                  <a:cubicBezTo>
                    <a:pt x="229497" y="148424"/>
                    <a:pt x="228482" y="157503"/>
                    <a:pt x="224253" y="156205"/>
                  </a:cubicBezTo>
                  <a:cubicBezTo>
                    <a:pt x="220024" y="154909"/>
                    <a:pt x="223238" y="139289"/>
                    <a:pt x="224253" y="132861"/>
                  </a:cubicBezTo>
                  <a:cubicBezTo>
                    <a:pt x="225268" y="126433"/>
                    <a:pt x="217937" y="114704"/>
                    <a:pt x="212693" y="109517"/>
                  </a:cubicBezTo>
                  <a:cubicBezTo>
                    <a:pt x="207449" y="104329"/>
                    <a:pt x="219009" y="71907"/>
                    <a:pt x="215851" y="68016"/>
                  </a:cubicBezTo>
                  <a:cubicBezTo>
                    <a:pt x="212693" y="64125"/>
                    <a:pt x="211622" y="53750"/>
                    <a:pt x="211622" y="44671"/>
                  </a:cubicBezTo>
                  <a:cubicBezTo>
                    <a:pt x="211622" y="35593"/>
                    <a:pt x="206378" y="40781"/>
                    <a:pt x="195834" y="40781"/>
                  </a:cubicBezTo>
                  <a:cubicBezTo>
                    <a:pt x="185289" y="40781"/>
                    <a:pt x="184556" y="34296"/>
                    <a:pt x="184556" y="34296"/>
                  </a:cubicBezTo>
                  <a:cubicBezTo>
                    <a:pt x="184556" y="34296"/>
                    <a:pt x="171869" y="30405"/>
                    <a:pt x="165553" y="34296"/>
                  </a:cubicBezTo>
                  <a:cubicBezTo>
                    <a:pt x="159238" y="38187"/>
                    <a:pt x="160309" y="61531"/>
                    <a:pt x="156080" y="60234"/>
                  </a:cubicBezTo>
                  <a:cubicBezTo>
                    <a:pt x="151851" y="58937"/>
                    <a:pt x="139164" y="61531"/>
                    <a:pt x="128732" y="65422"/>
                  </a:cubicBezTo>
                  <a:cubicBezTo>
                    <a:pt x="118301" y="69313"/>
                    <a:pt x="113959" y="62828"/>
                    <a:pt x="108715" y="47265"/>
                  </a:cubicBezTo>
                  <a:cubicBezTo>
                    <a:pt x="103471" y="31702"/>
                    <a:pt x="97099" y="36890"/>
                    <a:pt x="99242" y="25218"/>
                  </a:cubicBezTo>
                  <a:cubicBezTo>
                    <a:pt x="100088" y="16771"/>
                    <a:pt x="98627" y="8256"/>
                    <a:pt x="95013" y="576"/>
                  </a:cubicBezTo>
                  <a:cubicBezTo>
                    <a:pt x="95013" y="576"/>
                    <a:pt x="25487" y="-720"/>
                    <a:pt x="18157" y="576"/>
                  </a:cubicBezTo>
                  <a:cubicBezTo>
                    <a:pt x="13121" y="2623"/>
                    <a:pt x="8560" y="5674"/>
                    <a:pt x="4737" y="9542"/>
                  </a:cubicBezTo>
                  <a:cubicBezTo>
                    <a:pt x="10217" y="30309"/>
                    <a:pt x="17018" y="50705"/>
                    <a:pt x="25092" y="70609"/>
                  </a:cubicBezTo>
                  <a:cubicBezTo>
                    <a:pt x="28307" y="78842"/>
                    <a:pt x="21258" y="86172"/>
                    <a:pt x="21258" y="101284"/>
                  </a:cubicBezTo>
                  <a:cubicBezTo>
                    <a:pt x="21258" y="116396"/>
                    <a:pt x="34622" y="144082"/>
                    <a:pt x="35975" y="162690"/>
                  </a:cubicBezTo>
                  <a:cubicBezTo>
                    <a:pt x="37328" y="181298"/>
                    <a:pt x="27574" y="192914"/>
                    <a:pt x="19059" y="205037"/>
                  </a:cubicBezTo>
                  <a:cubicBezTo>
                    <a:pt x="16488" y="208894"/>
                    <a:pt x="14300" y="212993"/>
                    <a:pt x="12518" y="217273"/>
                  </a:cubicBezTo>
                  <a:cubicBezTo>
                    <a:pt x="16414" y="247451"/>
                    <a:pt x="12992" y="278126"/>
                    <a:pt x="2538" y="306703"/>
                  </a:cubicBezTo>
                  <a:cubicBezTo>
                    <a:pt x="1692" y="309241"/>
                    <a:pt x="790" y="311609"/>
                    <a:pt x="0" y="313921"/>
                  </a:cubicBezTo>
                  <a:cubicBezTo>
                    <a:pt x="338" y="316628"/>
                    <a:pt x="733" y="319278"/>
                    <a:pt x="1297" y="321928"/>
                  </a:cubicBezTo>
                  <a:cubicBezTo>
                    <a:pt x="2086" y="325819"/>
                    <a:pt x="2989" y="329653"/>
                    <a:pt x="3891" y="333205"/>
                  </a:cubicBezTo>
                  <a:cubicBezTo>
                    <a:pt x="7500" y="335010"/>
                    <a:pt x="5526" y="342566"/>
                    <a:pt x="12856" y="338844"/>
                  </a:cubicBezTo>
                  <a:cubicBezTo>
                    <a:pt x="19832" y="334147"/>
                    <a:pt x="29102" y="334750"/>
                    <a:pt x="35411" y="340310"/>
                  </a:cubicBezTo>
                  <a:cubicBezTo>
                    <a:pt x="41309" y="345436"/>
                    <a:pt x="48984" y="348047"/>
                    <a:pt x="56782" y="347584"/>
                  </a:cubicBezTo>
                  <a:lnTo>
                    <a:pt x="138657" y="347584"/>
                  </a:lnTo>
                  <a:lnTo>
                    <a:pt x="147002" y="357847"/>
                  </a:lnTo>
                  <a:cubicBezTo>
                    <a:pt x="147002" y="357847"/>
                    <a:pt x="192112" y="353449"/>
                    <a:pt x="199217" y="357847"/>
                  </a:cubicBezTo>
                  <a:cubicBezTo>
                    <a:pt x="206322" y="362245"/>
                    <a:pt x="228877" y="357847"/>
                    <a:pt x="236038" y="354914"/>
                  </a:cubicBezTo>
                  <a:cubicBezTo>
                    <a:pt x="238158" y="354148"/>
                    <a:pt x="240323" y="353505"/>
                    <a:pt x="242522" y="352998"/>
                  </a:cubicBezTo>
                  <a:lnTo>
                    <a:pt x="215456" y="307380"/>
                  </a:lnTo>
                  <a:lnTo>
                    <a:pt x="217881" y="210112"/>
                  </a:lnTo>
                  <a:lnTo>
                    <a:pt x="253123" y="211634"/>
                  </a:lnTo>
                  <a:lnTo>
                    <a:pt x="259213" y="204135"/>
                  </a:lnTo>
                  <a:lnTo>
                    <a:pt x="264231" y="146056"/>
                  </a:lnTo>
                  <a:cubicBezTo>
                    <a:pt x="262337" y="144855"/>
                    <a:pt x="259946" y="144770"/>
                    <a:pt x="257972" y="145830"/>
                  </a:cubicBezTo>
                  <a:close/>
                </a:path>
              </a:pathLst>
            </a:custGeom>
            <a:grpFill/>
            <a:ln w="8455" cap="flat">
              <a:solidFill>
                <a:srgbClr val="FFFFFF"/>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32443F0-37D1-493C-AA83-93F130C6FF00}"/>
                </a:ext>
              </a:extLst>
            </p:cNvPr>
            <p:cNvSpPr/>
            <p:nvPr/>
          </p:nvSpPr>
          <p:spPr>
            <a:xfrm>
              <a:off x="6796684" y="4320248"/>
              <a:ext cx="273422" cy="293907"/>
            </a:xfrm>
            <a:custGeom>
              <a:avLst/>
              <a:gdLst>
                <a:gd name="connsiteX0" fmla="*/ 210043 w 273422"/>
                <a:gd name="connsiteY0" fmla="*/ 12067 h 293907"/>
                <a:gd name="connsiteX1" fmla="*/ 193127 w 273422"/>
                <a:gd name="connsiteY1" fmla="*/ 0 h 293907"/>
                <a:gd name="connsiteX2" fmla="*/ 164538 w 273422"/>
                <a:gd name="connsiteY2" fmla="*/ 5244 h 293907"/>
                <a:gd name="connsiteX3" fmla="*/ 158223 w 273422"/>
                <a:gd name="connsiteY3" fmla="*/ 24698 h 293907"/>
                <a:gd name="connsiteX4" fmla="*/ 155065 w 273422"/>
                <a:gd name="connsiteY4" fmla="*/ 40260 h 293907"/>
                <a:gd name="connsiteX5" fmla="*/ 154050 w 273422"/>
                <a:gd name="connsiteY5" fmla="*/ 72683 h 293907"/>
                <a:gd name="connsiteX6" fmla="*/ 148750 w 273422"/>
                <a:gd name="connsiteY6" fmla="*/ 99918 h 293907"/>
                <a:gd name="connsiteX7" fmla="*/ 164538 w 273422"/>
                <a:gd name="connsiteY7" fmla="*/ 123263 h 293907"/>
                <a:gd name="connsiteX8" fmla="*/ 180327 w 273422"/>
                <a:gd name="connsiteY8" fmla="*/ 116778 h 293907"/>
                <a:gd name="connsiteX9" fmla="*/ 183541 w 273422"/>
                <a:gd name="connsiteY9" fmla="*/ 137529 h 293907"/>
                <a:gd name="connsiteX10" fmla="*/ 179312 w 273422"/>
                <a:gd name="connsiteY10" fmla="*/ 150498 h 293907"/>
                <a:gd name="connsiteX11" fmla="*/ 162396 w 273422"/>
                <a:gd name="connsiteY11" fmla="*/ 150498 h 293907"/>
                <a:gd name="connsiteX12" fmla="*/ 152923 w 273422"/>
                <a:gd name="connsiteY12" fmla="*/ 125857 h 293907"/>
                <a:gd name="connsiteX13" fmla="*/ 134991 w 273422"/>
                <a:gd name="connsiteY13" fmla="*/ 120669 h 293907"/>
                <a:gd name="connsiteX14" fmla="*/ 122361 w 273422"/>
                <a:gd name="connsiteY14" fmla="*/ 103753 h 293907"/>
                <a:gd name="connsiteX15" fmla="*/ 113959 w 273422"/>
                <a:gd name="connsiteY15" fmla="*/ 108940 h 293907"/>
                <a:gd name="connsiteX16" fmla="*/ 103414 w 273422"/>
                <a:gd name="connsiteY16" fmla="*/ 112831 h 293907"/>
                <a:gd name="connsiteX17" fmla="*/ 83397 w 273422"/>
                <a:gd name="connsiteY17" fmla="*/ 105050 h 293907"/>
                <a:gd name="connsiteX18" fmla="*/ 76010 w 273422"/>
                <a:gd name="connsiteY18" fmla="*/ 90784 h 293907"/>
                <a:gd name="connsiteX19" fmla="*/ 61293 w 273422"/>
                <a:gd name="connsiteY19" fmla="*/ 92080 h 293907"/>
                <a:gd name="connsiteX20" fmla="*/ 54978 w 273422"/>
                <a:gd name="connsiteY20" fmla="*/ 85596 h 293907"/>
                <a:gd name="connsiteX21" fmla="*/ 48775 w 273422"/>
                <a:gd name="connsiteY21" fmla="*/ 78096 h 293907"/>
                <a:gd name="connsiteX22" fmla="*/ 43757 w 273422"/>
                <a:gd name="connsiteY22" fmla="*/ 136175 h 293907"/>
                <a:gd name="connsiteX23" fmla="*/ 37667 w 273422"/>
                <a:gd name="connsiteY23" fmla="*/ 143675 h 293907"/>
                <a:gd name="connsiteX24" fmla="*/ 2425 w 273422"/>
                <a:gd name="connsiteY24" fmla="*/ 142152 h 293907"/>
                <a:gd name="connsiteX25" fmla="*/ 0 w 273422"/>
                <a:gd name="connsiteY25" fmla="*/ 239421 h 293907"/>
                <a:gd name="connsiteX26" fmla="*/ 27066 w 273422"/>
                <a:gd name="connsiteY26" fmla="*/ 285038 h 293907"/>
                <a:gd name="connsiteX27" fmla="*/ 70428 w 273422"/>
                <a:gd name="connsiteY27" fmla="*/ 282614 h 293907"/>
                <a:gd name="connsiteX28" fmla="*/ 72345 w 273422"/>
                <a:gd name="connsiteY28" fmla="*/ 289324 h 293907"/>
                <a:gd name="connsiteX29" fmla="*/ 84468 w 273422"/>
                <a:gd name="connsiteY29" fmla="*/ 287012 h 293907"/>
                <a:gd name="connsiteX30" fmla="*/ 114636 w 273422"/>
                <a:gd name="connsiteY30" fmla="*/ 293102 h 293907"/>
                <a:gd name="connsiteX31" fmla="*/ 139220 w 273422"/>
                <a:gd name="connsiteY31" fmla="*/ 260228 h 293907"/>
                <a:gd name="connsiteX32" fmla="*/ 160986 w 273422"/>
                <a:gd name="connsiteY32" fmla="*/ 239477 h 293907"/>
                <a:gd name="connsiteX33" fmla="*/ 174350 w 273422"/>
                <a:gd name="connsiteY33" fmla="*/ 224816 h 293907"/>
                <a:gd name="connsiteX34" fmla="*/ 194705 w 273422"/>
                <a:gd name="connsiteY34" fmla="*/ 223971 h 293907"/>
                <a:gd name="connsiteX35" fmla="*/ 196115 w 273422"/>
                <a:gd name="connsiteY35" fmla="*/ 223971 h 293907"/>
                <a:gd name="connsiteX36" fmla="*/ 191209 w 273422"/>
                <a:gd name="connsiteY36" fmla="*/ 202374 h 293907"/>
                <a:gd name="connsiteX37" fmla="*/ 256957 w 273422"/>
                <a:gd name="connsiteY37" fmla="*/ 173053 h 293907"/>
                <a:gd name="connsiteX38" fmla="*/ 252785 w 273422"/>
                <a:gd name="connsiteY38" fmla="*/ 160196 h 293907"/>
                <a:gd name="connsiteX39" fmla="*/ 256393 w 273422"/>
                <a:gd name="connsiteY39" fmla="*/ 132003 h 293907"/>
                <a:gd name="connsiteX40" fmla="*/ 266149 w 273422"/>
                <a:gd name="connsiteY40" fmla="*/ 124503 h 293907"/>
                <a:gd name="connsiteX41" fmla="*/ 264908 w 273422"/>
                <a:gd name="connsiteY41" fmla="*/ 76630 h 293907"/>
                <a:gd name="connsiteX42" fmla="*/ 273422 w 273422"/>
                <a:gd name="connsiteY42" fmla="*/ 70653 h 293907"/>
                <a:gd name="connsiteX43" fmla="*/ 262483 w 273422"/>
                <a:gd name="connsiteY43" fmla="*/ 39189 h 293907"/>
                <a:gd name="connsiteX44" fmla="*/ 232090 w 273422"/>
                <a:gd name="connsiteY44" fmla="*/ 22724 h 293907"/>
                <a:gd name="connsiteX45" fmla="*/ 210043 w 273422"/>
                <a:gd name="connsiteY45" fmla="*/ 12067 h 29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73422" h="293907">
                  <a:moveTo>
                    <a:pt x="210043" y="12067"/>
                  </a:moveTo>
                  <a:cubicBezTo>
                    <a:pt x="206885" y="12067"/>
                    <a:pt x="199386" y="5864"/>
                    <a:pt x="193127" y="0"/>
                  </a:cubicBezTo>
                  <a:cubicBezTo>
                    <a:pt x="188559" y="6315"/>
                    <a:pt x="172489" y="5244"/>
                    <a:pt x="164538" y="5244"/>
                  </a:cubicBezTo>
                  <a:cubicBezTo>
                    <a:pt x="156588" y="5244"/>
                    <a:pt x="163523" y="19510"/>
                    <a:pt x="158223" y="24698"/>
                  </a:cubicBezTo>
                  <a:cubicBezTo>
                    <a:pt x="152923" y="29885"/>
                    <a:pt x="150893" y="37667"/>
                    <a:pt x="155065" y="40260"/>
                  </a:cubicBezTo>
                  <a:cubicBezTo>
                    <a:pt x="159238" y="42854"/>
                    <a:pt x="154050" y="64902"/>
                    <a:pt x="154050" y="72683"/>
                  </a:cubicBezTo>
                  <a:cubicBezTo>
                    <a:pt x="154050" y="80465"/>
                    <a:pt x="145592" y="97325"/>
                    <a:pt x="148750" y="99918"/>
                  </a:cubicBezTo>
                  <a:cubicBezTo>
                    <a:pt x="151908" y="102512"/>
                    <a:pt x="157208" y="120669"/>
                    <a:pt x="164538" y="123263"/>
                  </a:cubicBezTo>
                  <a:cubicBezTo>
                    <a:pt x="171869" y="125857"/>
                    <a:pt x="177226" y="116778"/>
                    <a:pt x="180327" y="116778"/>
                  </a:cubicBezTo>
                  <a:cubicBezTo>
                    <a:pt x="183428" y="116778"/>
                    <a:pt x="183541" y="128450"/>
                    <a:pt x="183541" y="137529"/>
                  </a:cubicBezTo>
                  <a:cubicBezTo>
                    <a:pt x="183902" y="142243"/>
                    <a:pt x="182379" y="146906"/>
                    <a:pt x="179312" y="150498"/>
                  </a:cubicBezTo>
                  <a:cubicBezTo>
                    <a:pt x="179312" y="150498"/>
                    <a:pt x="167696" y="155685"/>
                    <a:pt x="162396" y="150498"/>
                  </a:cubicBezTo>
                  <a:cubicBezTo>
                    <a:pt x="157011" y="143325"/>
                    <a:pt x="153729" y="134788"/>
                    <a:pt x="152923" y="125857"/>
                  </a:cubicBezTo>
                  <a:cubicBezTo>
                    <a:pt x="152923" y="120669"/>
                    <a:pt x="140292" y="120669"/>
                    <a:pt x="134991" y="120669"/>
                  </a:cubicBezTo>
                  <a:cubicBezTo>
                    <a:pt x="129691" y="120669"/>
                    <a:pt x="124503" y="108997"/>
                    <a:pt x="122361" y="103753"/>
                  </a:cubicBezTo>
                  <a:cubicBezTo>
                    <a:pt x="120218" y="98509"/>
                    <a:pt x="113959" y="105050"/>
                    <a:pt x="113959" y="108940"/>
                  </a:cubicBezTo>
                  <a:cubicBezTo>
                    <a:pt x="113959" y="112831"/>
                    <a:pt x="108659" y="112831"/>
                    <a:pt x="103414" y="112831"/>
                  </a:cubicBezTo>
                  <a:cubicBezTo>
                    <a:pt x="98170" y="112831"/>
                    <a:pt x="87626" y="102456"/>
                    <a:pt x="83397" y="105050"/>
                  </a:cubicBezTo>
                  <a:cubicBezTo>
                    <a:pt x="79168" y="107643"/>
                    <a:pt x="74995" y="95971"/>
                    <a:pt x="76010" y="90784"/>
                  </a:cubicBezTo>
                  <a:cubicBezTo>
                    <a:pt x="77025" y="85596"/>
                    <a:pt x="65522" y="89487"/>
                    <a:pt x="61293" y="92080"/>
                  </a:cubicBezTo>
                  <a:cubicBezTo>
                    <a:pt x="57064" y="94674"/>
                    <a:pt x="54978" y="85596"/>
                    <a:pt x="54978" y="85596"/>
                  </a:cubicBezTo>
                  <a:cubicBezTo>
                    <a:pt x="53574" y="82613"/>
                    <a:pt x="51442" y="80036"/>
                    <a:pt x="48775" y="78096"/>
                  </a:cubicBezTo>
                  <a:lnTo>
                    <a:pt x="43757" y="136175"/>
                  </a:lnTo>
                  <a:lnTo>
                    <a:pt x="37667" y="143675"/>
                  </a:lnTo>
                  <a:lnTo>
                    <a:pt x="2425" y="142152"/>
                  </a:lnTo>
                  <a:lnTo>
                    <a:pt x="0" y="239421"/>
                  </a:lnTo>
                  <a:lnTo>
                    <a:pt x="27066" y="285038"/>
                  </a:lnTo>
                  <a:cubicBezTo>
                    <a:pt x="41163" y="281486"/>
                    <a:pt x="70428" y="276524"/>
                    <a:pt x="70428" y="282614"/>
                  </a:cubicBezTo>
                  <a:cubicBezTo>
                    <a:pt x="70603" y="284959"/>
                    <a:pt x="71257" y="287243"/>
                    <a:pt x="72345" y="289324"/>
                  </a:cubicBezTo>
                  <a:cubicBezTo>
                    <a:pt x="76224" y="287858"/>
                    <a:pt x="80324" y="287074"/>
                    <a:pt x="84468" y="287012"/>
                  </a:cubicBezTo>
                  <a:cubicBezTo>
                    <a:pt x="90107" y="287914"/>
                    <a:pt x="109053" y="296541"/>
                    <a:pt x="114636" y="293102"/>
                  </a:cubicBezTo>
                  <a:cubicBezTo>
                    <a:pt x="120218" y="289662"/>
                    <a:pt x="130142" y="263724"/>
                    <a:pt x="139220" y="260228"/>
                  </a:cubicBezTo>
                  <a:cubicBezTo>
                    <a:pt x="148299" y="256732"/>
                    <a:pt x="160986" y="244665"/>
                    <a:pt x="160986" y="239477"/>
                  </a:cubicBezTo>
                  <a:cubicBezTo>
                    <a:pt x="160986" y="234290"/>
                    <a:pt x="160986" y="229102"/>
                    <a:pt x="174350" y="224816"/>
                  </a:cubicBezTo>
                  <a:lnTo>
                    <a:pt x="194705" y="223971"/>
                  </a:lnTo>
                  <a:lnTo>
                    <a:pt x="196115" y="223971"/>
                  </a:lnTo>
                  <a:lnTo>
                    <a:pt x="191209" y="202374"/>
                  </a:lnTo>
                  <a:cubicBezTo>
                    <a:pt x="191209" y="202374"/>
                    <a:pt x="253236" y="173730"/>
                    <a:pt x="256957" y="173053"/>
                  </a:cubicBezTo>
                  <a:cubicBezTo>
                    <a:pt x="254251" y="166117"/>
                    <a:pt x="251319" y="161042"/>
                    <a:pt x="252785" y="160196"/>
                  </a:cubicBezTo>
                  <a:cubicBezTo>
                    <a:pt x="255209" y="158674"/>
                    <a:pt x="256393" y="137641"/>
                    <a:pt x="256393" y="132003"/>
                  </a:cubicBezTo>
                  <a:cubicBezTo>
                    <a:pt x="256393" y="126364"/>
                    <a:pt x="270998" y="130480"/>
                    <a:pt x="266149" y="124503"/>
                  </a:cubicBezTo>
                  <a:cubicBezTo>
                    <a:pt x="261299" y="118526"/>
                    <a:pt x="262483" y="84073"/>
                    <a:pt x="264908" y="76630"/>
                  </a:cubicBezTo>
                  <a:cubicBezTo>
                    <a:pt x="267332" y="69187"/>
                    <a:pt x="273422" y="76630"/>
                    <a:pt x="273422" y="70653"/>
                  </a:cubicBezTo>
                  <a:cubicBezTo>
                    <a:pt x="271438" y="59658"/>
                    <a:pt x="267750" y="49040"/>
                    <a:pt x="262483" y="39189"/>
                  </a:cubicBezTo>
                  <a:cubicBezTo>
                    <a:pt x="259889" y="34904"/>
                    <a:pt x="238180" y="24190"/>
                    <a:pt x="232090" y="22724"/>
                  </a:cubicBezTo>
                  <a:cubicBezTo>
                    <a:pt x="226001" y="21258"/>
                    <a:pt x="216133" y="12067"/>
                    <a:pt x="210043" y="12067"/>
                  </a:cubicBezTo>
                  <a:close/>
                </a:path>
              </a:pathLst>
            </a:custGeom>
            <a:grpFill/>
            <a:ln w="8455" cap="flat">
              <a:solidFill>
                <a:srgbClr val="FFFFFF"/>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697496F0-84B0-4498-A487-AA3ADD1DCD4E}"/>
                </a:ext>
              </a:extLst>
            </p:cNvPr>
            <p:cNvSpPr/>
            <p:nvPr/>
          </p:nvSpPr>
          <p:spPr>
            <a:xfrm>
              <a:off x="6958878" y="4109980"/>
              <a:ext cx="45441" cy="47675"/>
            </a:xfrm>
            <a:custGeom>
              <a:avLst/>
              <a:gdLst>
                <a:gd name="connsiteX0" fmla="*/ 37868 w 45441"/>
                <a:gd name="connsiteY0" fmla="*/ 0 h 47675"/>
                <a:gd name="connsiteX1" fmla="*/ 24786 w 45441"/>
                <a:gd name="connsiteY1" fmla="*/ 5300 h 47675"/>
                <a:gd name="connsiteX2" fmla="*/ 12945 w 45441"/>
                <a:gd name="connsiteY2" fmla="*/ 7838 h 47675"/>
                <a:gd name="connsiteX3" fmla="*/ 10069 w 45441"/>
                <a:gd name="connsiteY3" fmla="*/ 10601 h 47675"/>
                <a:gd name="connsiteX4" fmla="*/ 5276 w 45441"/>
                <a:gd name="connsiteY4" fmla="*/ 29378 h 47675"/>
                <a:gd name="connsiteX5" fmla="*/ 32 w 45441"/>
                <a:gd name="connsiteY5" fmla="*/ 37836 h 47675"/>
                <a:gd name="connsiteX6" fmla="*/ 4769 w 45441"/>
                <a:gd name="connsiteY6" fmla="*/ 46294 h 47675"/>
                <a:gd name="connsiteX7" fmla="*/ 12606 w 45441"/>
                <a:gd name="connsiteY7" fmla="*/ 47196 h 47675"/>
                <a:gd name="connsiteX8" fmla="*/ 24786 w 45441"/>
                <a:gd name="connsiteY8" fmla="*/ 38231 h 47675"/>
                <a:gd name="connsiteX9" fmla="*/ 45424 w 45441"/>
                <a:gd name="connsiteY9" fmla="*/ 32254 h 47675"/>
                <a:gd name="connsiteX10" fmla="*/ 41815 w 45441"/>
                <a:gd name="connsiteY10" fmla="*/ 12800 h 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41" h="47675">
                  <a:moveTo>
                    <a:pt x="37868" y="0"/>
                  </a:moveTo>
                  <a:cubicBezTo>
                    <a:pt x="33374" y="1427"/>
                    <a:pt x="29004" y="3197"/>
                    <a:pt x="24786" y="5300"/>
                  </a:cubicBezTo>
                  <a:cubicBezTo>
                    <a:pt x="21425" y="7894"/>
                    <a:pt x="17072" y="8825"/>
                    <a:pt x="12945" y="7838"/>
                  </a:cubicBezTo>
                  <a:cubicBezTo>
                    <a:pt x="12274" y="9016"/>
                    <a:pt x="11276" y="9975"/>
                    <a:pt x="10069" y="10601"/>
                  </a:cubicBezTo>
                  <a:cubicBezTo>
                    <a:pt x="4430" y="13195"/>
                    <a:pt x="5276" y="29378"/>
                    <a:pt x="5276" y="29378"/>
                  </a:cubicBezTo>
                  <a:cubicBezTo>
                    <a:pt x="5276" y="29378"/>
                    <a:pt x="32" y="30055"/>
                    <a:pt x="32" y="37836"/>
                  </a:cubicBezTo>
                  <a:cubicBezTo>
                    <a:pt x="-272" y="41360"/>
                    <a:pt x="1605" y="44710"/>
                    <a:pt x="4769" y="46294"/>
                  </a:cubicBezTo>
                  <a:cubicBezTo>
                    <a:pt x="7402" y="46401"/>
                    <a:pt x="10018" y="46706"/>
                    <a:pt x="12606" y="47196"/>
                  </a:cubicBezTo>
                  <a:cubicBezTo>
                    <a:pt x="25970" y="50185"/>
                    <a:pt x="24786" y="38231"/>
                    <a:pt x="24786" y="38231"/>
                  </a:cubicBezTo>
                  <a:cubicBezTo>
                    <a:pt x="24786" y="38231"/>
                    <a:pt x="44240" y="39697"/>
                    <a:pt x="45424" y="32254"/>
                  </a:cubicBezTo>
                  <a:cubicBezTo>
                    <a:pt x="45604" y="25589"/>
                    <a:pt x="44375" y="18957"/>
                    <a:pt x="41815" y="12800"/>
                  </a:cubicBezTo>
                  <a:close/>
                </a:path>
              </a:pathLst>
            </a:custGeom>
            <a:grpFill/>
            <a:ln w="8455" cap="flat">
              <a:solidFill>
                <a:srgbClr val="FFFFFF"/>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7586B5F-B068-454A-B272-47D1F3003133}"/>
                </a:ext>
              </a:extLst>
            </p:cNvPr>
            <p:cNvSpPr/>
            <p:nvPr/>
          </p:nvSpPr>
          <p:spPr>
            <a:xfrm>
              <a:off x="7244851" y="3721310"/>
              <a:ext cx="242127" cy="403104"/>
            </a:xfrm>
            <a:custGeom>
              <a:avLst/>
              <a:gdLst>
                <a:gd name="connsiteX0" fmla="*/ 242127 w 242127"/>
                <a:gd name="connsiteY0" fmla="*/ 2585 h 403104"/>
                <a:gd name="connsiteX1" fmla="*/ 229779 w 242127"/>
                <a:gd name="connsiteY1" fmla="*/ 6306 h 403104"/>
                <a:gd name="connsiteX2" fmla="*/ 176380 w 242127"/>
                <a:gd name="connsiteY2" fmla="*/ 24012 h 403104"/>
                <a:gd name="connsiteX3" fmla="*/ 138487 w 242127"/>
                <a:gd name="connsiteY3" fmla="*/ 34838 h 403104"/>
                <a:gd name="connsiteX4" fmla="*/ 107587 w 242127"/>
                <a:gd name="connsiteY4" fmla="*/ 41774 h 403104"/>
                <a:gd name="connsiteX5" fmla="*/ 68116 w 242127"/>
                <a:gd name="connsiteY5" fmla="*/ 37883 h 403104"/>
                <a:gd name="connsiteX6" fmla="*/ 55936 w 242127"/>
                <a:gd name="connsiteY6" fmla="*/ 20967 h 403104"/>
                <a:gd name="connsiteX7" fmla="*/ 42460 w 242127"/>
                <a:gd name="connsiteY7" fmla="*/ 46285 h 403104"/>
                <a:gd name="connsiteX8" fmla="*/ 57233 w 242127"/>
                <a:gd name="connsiteY8" fmla="*/ 72900 h 403104"/>
                <a:gd name="connsiteX9" fmla="*/ 73022 w 242127"/>
                <a:gd name="connsiteY9" fmla="*/ 90380 h 403104"/>
                <a:gd name="connsiteX10" fmla="*/ 120951 w 242127"/>
                <a:gd name="connsiteY10" fmla="*/ 111131 h 403104"/>
                <a:gd name="connsiteX11" fmla="*/ 153599 w 242127"/>
                <a:gd name="connsiteY11" fmla="*/ 120209 h 403104"/>
                <a:gd name="connsiteX12" fmla="*/ 162001 w 242127"/>
                <a:gd name="connsiteY12" fmla="*/ 126694 h 403104"/>
                <a:gd name="connsiteX13" fmla="*/ 98791 w 242127"/>
                <a:gd name="connsiteY13" fmla="*/ 204508 h 403104"/>
                <a:gd name="connsiteX14" fmla="*/ 72458 w 242127"/>
                <a:gd name="connsiteY14" fmla="*/ 210147 h 403104"/>
                <a:gd name="connsiteX15" fmla="*/ 41445 w 242127"/>
                <a:gd name="connsiteY15" fmla="*/ 230277 h 403104"/>
                <a:gd name="connsiteX16" fmla="*/ 22160 w 242127"/>
                <a:gd name="connsiteY16" fmla="*/ 233942 h 403104"/>
                <a:gd name="connsiteX17" fmla="*/ 10883 w 242127"/>
                <a:gd name="connsiteY17" fmla="*/ 254411 h 403104"/>
                <a:gd name="connsiteX18" fmla="*/ 0 w 242127"/>
                <a:gd name="connsiteY18" fmla="*/ 275387 h 403104"/>
                <a:gd name="connsiteX19" fmla="*/ 1184 w 242127"/>
                <a:gd name="connsiteY19" fmla="*/ 380155 h 403104"/>
                <a:gd name="connsiteX20" fmla="*/ 12969 w 242127"/>
                <a:gd name="connsiteY20" fmla="*/ 403104 h 403104"/>
                <a:gd name="connsiteX21" fmla="*/ 27968 w 242127"/>
                <a:gd name="connsiteY21" fmla="*/ 382128 h 403104"/>
                <a:gd name="connsiteX22" fmla="*/ 68962 w 242127"/>
                <a:gd name="connsiteY22" fmla="*/ 319369 h 403104"/>
                <a:gd name="connsiteX23" fmla="*/ 87457 w 242127"/>
                <a:gd name="connsiteY23" fmla="*/ 310629 h 403104"/>
                <a:gd name="connsiteX24" fmla="*/ 107249 w 242127"/>
                <a:gd name="connsiteY24" fmla="*/ 296194 h 403104"/>
                <a:gd name="connsiteX25" fmla="*/ 119090 w 242127"/>
                <a:gd name="connsiteY25" fmla="*/ 285706 h 403104"/>
                <a:gd name="connsiteX26" fmla="*/ 119598 w 242127"/>
                <a:gd name="connsiteY26" fmla="*/ 284691 h 403104"/>
                <a:gd name="connsiteX27" fmla="*/ 186586 w 242127"/>
                <a:gd name="connsiteY27" fmla="*/ 154662 h 403104"/>
                <a:gd name="connsiteX28" fmla="*/ 204855 w 242127"/>
                <a:gd name="connsiteY28" fmla="*/ 142369 h 403104"/>
                <a:gd name="connsiteX29" fmla="*/ 206152 w 242127"/>
                <a:gd name="connsiteY29" fmla="*/ 140114 h 403104"/>
                <a:gd name="connsiteX30" fmla="*/ 207280 w 242127"/>
                <a:gd name="connsiteY30" fmla="*/ 133065 h 403104"/>
                <a:gd name="connsiteX31" fmla="*/ 209648 w 242127"/>
                <a:gd name="connsiteY31" fmla="*/ 124269 h 403104"/>
                <a:gd name="connsiteX32" fmla="*/ 209648 w 242127"/>
                <a:gd name="connsiteY32" fmla="*/ 121675 h 403104"/>
                <a:gd name="connsiteX33" fmla="*/ 217430 w 242127"/>
                <a:gd name="connsiteY33" fmla="*/ 73407 h 403104"/>
                <a:gd name="connsiteX34" fmla="*/ 220700 w 242127"/>
                <a:gd name="connsiteY34" fmla="*/ 64836 h 403104"/>
                <a:gd name="connsiteX35" fmla="*/ 221659 w 242127"/>
                <a:gd name="connsiteY35" fmla="*/ 29820 h 403104"/>
                <a:gd name="connsiteX36" fmla="*/ 242127 w 242127"/>
                <a:gd name="connsiteY36" fmla="*/ 2585 h 4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2127" h="403104">
                  <a:moveTo>
                    <a:pt x="242127" y="2585"/>
                  </a:moveTo>
                  <a:cubicBezTo>
                    <a:pt x="238350" y="-1982"/>
                    <a:pt x="232260" y="-347"/>
                    <a:pt x="229779" y="6306"/>
                  </a:cubicBezTo>
                  <a:cubicBezTo>
                    <a:pt x="225888" y="16682"/>
                    <a:pt x="195946" y="23617"/>
                    <a:pt x="176380" y="24012"/>
                  </a:cubicBezTo>
                  <a:cubicBezTo>
                    <a:pt x="156813" y="24407"/>
                    <a:pt x="145536" y="26662"/>
                    <a:pt x="138487" y="34838"/>
                  </a:cubicBezTo>
                  <a:cubicBezTo>
                    <a:pt x="131439" y="43015"/>
                    <a:pt x="113903" y="32696"/>
                    <a:pt x="107587" y="41774"/>
                  </a:cubicBezTo>
                  <a:cubicBezTo>
                    <a:pt x="101272" y="50853"/>
                    <a:pt x="76349" y="58690"/>
                    <a:pt x="68116" y="37883"/>
                  </a:cubicBezTo>
                  <a:cubicBezTo>
                    <a:pt x="65815" y="31162"/>
                    <a:pt x="61581" y="25281"/>
                    <a:pt x="55936" y="20967"/>
                  </a:cubicBezTo>
                  <a:cubicBezTo>
                    <a:pt x="49114" y="29538"/>
                    <a:pt x="40994" y="42225"/>
                    <a:pt x="42460" y="46285"/>
                  </a:cubicBezTo>
                  <a:cubicBezTo>
                    <a:pt x="44603" y="51924"/>
                    <a:pt x="53004" y="70250"/>
                    <a:pt x="57233" y="72900"/>
                  </a:cubicBezTo>
                  <a:cubicBezTo>
                    <a:pt x="61462" y="75550"/>
                    <a:pt x="68511" y="89083"/>
                    <a:pt x="73022" y="90380"/>
                  </a:cubicBezTo>
                  <a:cubicBezTo>
                    <a:pt x="89340" y="96476"/>
                    <a:pt x="105337" y="103406"/>
                    <a:pt x="120951" y="111131"/>
                  </a:cubicBezTo>
                  <a:cubicBezTo>
                    <a:pt x="130937" y="116753"/>
                    <a:pt x="142141" y="119871"/>
                    <a:pt x="153599" y="120209"/>
                  </a:cubicBezTo>
                  <a:cubicBezTo>
                    <a:pt x="158843" y="120209"/>
                    <a:pt x="166738" y="122183"/>
                    <a:pt x="162001" y="126694"/>
                  </a:cubicBezTo>
                  <a:cubicBezTo>
                    <a:pt x="157264" y="131205"/>
                    <a:pt x="105614" y="195430"/>
                    <a:pt x="98791" y="204508"/>
                  </a:cubicBezTo>
                  <a:cubicBezTo>
                    <a:pt x="91968" y="213586"/>
                    <a:pt x="87513" y="210147"/>
                    <a:pt x="72458" y="210147"/>
                  </a:cubicBezTo>
                  <a:cubicBezTo>
                    <a:pt x="57402" y="210147"/>
                    <a:pt x="45618" y="230897"/>
                    <a:pt x="41445" y="230277"/>
                  </a:cubicBezTo>
                  <a:cubicBezTo>
                    <a:pt x="34892" y="230717"/>
                    <a:pt x="28419" y="231946"/>
                    <a:pt x="22160" y="233942"/>
                  </a:cubicBezTo>
                  <a:lnTo>
                    <a:pt x="10883" y="254411"/>
                  </a:lnTo>
                  <a:lnTo>
                    <a:pt x="0" y="275387"/>
                  </a:lnTo>
                  <a:lnTo>
                    <a:pt x="1184" y="380155"/>
                  </a:lnTo>
                  <a:lnTo>
                    <a:pt x="12969" y="403104"/>
                  </a:lnTo>
                  <a:cubicBezTo>
                    <a:pt x="16296" y="397466"/>
                    <a:pt x="21653" y="390361"/>
                    <a:pt x="27968" y="382128"/>
                  </a:cubicBezTo>
                  <a:cubicBezTo>
                    <a:pt x="39454" y="359861"/>
                    <a:pt x="53190" y="338834"/>
                    <a:pt x="68962" y="319369"/>
                  </a:cubicBezTo>
                  <a:cubicBezTo>
                    <a:pt x="73332" y="313612"/>
                    <a:pt x="80234" y="310353"/>
                    <a:pt x="87457" y="310629"/>
                  </a:cubicBezTo>
                  <a:cubicBezTo>
                    <a:pt x="93507" y="305109"/>
                    <a:pt x="100144" y="300271"/>
                    <a:pt x="107249" y="296194"/>
                  </a:cubicBezTo>
                  <a:cubicBezTo>
                    <a:pt x="111568" y="293143"/>
                    <a:pt x="115544" y="289625"/>
                    <a:pt x="119090" y="285706"/>
                  </a:cubicBezTo>
                  <a:lnTo>
                    <a:pt x="119598" y="284691"/>
                  </a:lnTo>
                  <a:cubicBezTo>
                    <a:pt x="141476" y="240935"/>
                    <a:pt x="160366" y="195655"/>
                    <a:pt x="186586" y="154662"/>
                  </a:cubicBezTo>
                  <a:cubicBezTo>
                    <a:pt x="190533" y="148019"/>
                    <a:pt x="197243" y="143502"/>
                    <a:pt x="204855" y="142369"/>
                  </a:cubicBezTo>
                  <a:cubicBezTo>
                    <a:pt x="205250" y="141580"/>
                    <a:pt x="205701" y="140847"/>
                    <a:pt x="206152" y="140114"/>
                  </a:cubicBezTo>
                  <a:cubicBezTo>
                    <a:pt x="206265" y="137728"/>
                    <a:pt x="206660" y="135366"/>
                    <a:pt x="207280" y="133065"/>
                  </a:cubicBezTo>
                  <a:cubicBezTo>
                    <a:pt x="208126" y="130133"/>
                    <a:pt x="208859" y="127427"/>
                    <a:pt x="209648" y="124269"/>
                  </a:cubicBezTo>
                  <a:cubicBezTo>
                    <a:pt x="209648" y="123367"/>
                    <a:pt x="209648" y="122521"/>
                    <a:pt x="209648" y="121675"/>
                  </a:cubicBezTo>
                  <a:cubicBezTo>
                    <a:pt x="212524" y="105661"/>
                    <a:pt x="215287" y="89534"/>
                    <a:pt x="217430" y="73407"/>
                  </a:cubicBezTo>
                  <a:cubicBezTo>
                    <a:pt x="217937" y="70357"/>
                    <a:pt x="219009" y="67442"/>
                    <a:pt x="220700" y="64836"/>
                  </a:cubicBezTo>
                  <a:cubicBezTo>
                    <a:pt x="221885" y="53204"/>
                    <a:pt x="222223" y="41498"/>
                    <a:pt x="221659" y="29820"/>
                  </a:cubicBezTo>
                  <a:cubicBezTo>
                    <a:pt x="219798" y="16654"/>
                    <a:pt x="228989" y="4474"/>
                    <a:pt x="242127" y="2585"/>
                  </a:cubicBezTo>
                  <a:close/>
                </a:path>
              </a:pathLst>
            </a:custGeom>
            <a:grpFill/>
            <a:ln w="8455" cap="flat">
              <a:solidFill>
                <a:srgbClr val="FFFFFF"/>
              </a:solid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C2778D6-532A-4CE8-BED7-72C75A0930E9}"/>
                </a:ext>
              </a:extLst>
            </p:cNvPr>
            <p:cNvSpPr/>
            <p:nvPr/>
          </p:nvSpPr>
          <p:spPr>
            <a:xfrm>
              <a:off x="5976642" y="2975294"/>
              <a:ext cx="285059" cy="278387"/>
            </a:xfrm>
            <a:custGeom>
              <a:avLst/>
              <a:gdLst>
                <a:gd name="connsiteX0" fmla="*/ 284869 w 285059"/>
                <a:gd name="connsiteY0" fmla="*/ 113341 h 278387"/>
                <a:gd name="connsiteX1" fmla="*/ 275565 w 285059"/>
                <a:gd name="connsiteY1" fmla="*/ 93324 h 278387"/>
                <a:gd name="connsiteX2" fmla="*/ 274043 w 285059"/>
                <a:gd name="connsiteY2" fmla="*/ 66596 h 278387"/>
                <a:gd name="connsiteX3" fmla="*/ 267051 w 285059"/>
                <a:gd name="connsiteY3" fmla="*/ 36147 h 278387"/>
                <a:gd name="connsiteX4" fmla="*/ 263160 w 285059"/>
                <a:gd name="connsiteY4" fmla="*/ 27125 h 278387"/>
                <a:gd name="connsiteX5" fmla="*/ 235586 w 285059"/>
                <a:gd name="connsiteY5" fmla="*/ 19174 h 278387"/>
                <a:gd name="connsiteX6" fmla="*/ 195270 w 285059"/>
                <a:gd name="connsiteY6" fmla="*/ 13987 h 278387"/>
                <a:gd name="connsiteX7" fmla="*/ 174124 w 285059"/>
                <a:gd name="connsiteY7" fmla="*/ 1017 h 278387"/>
                <a:gd name="connsiteX8" fmla="*/ 181173 w 285059"/>
                <a:gd name="connsiteY8" fmla="*/ 20076 h 278387"/>
                <a:gd name="connsiteX9" fmla="*/ 155291 w 285059"/>
                <a:gd name="connsiteY9" fmla="*/ 48270 h 278387"/>
                <a:gd name="connsiteX10" fmla="*/ 153656 w 285059"/>
                <a:gd name="connsiteY10" fmla="*/ 48270 h 278387"/>
                <a:gd name="connsiteX11" fmla="*/ 152697 w 285059"/>
                <a:gd name="connsiteY11" fmla="*/ 50582 h 278387"/>
                <a:gd name="connsiteX12" fmla="*/ 149145 w 285059"/>
                <a:gd name="connsiteY12" fmla="*/ 57687 h 278387"/>
                <a:gd name="connsiteX13" fmla="*/ 136965 w 285059"/>
                <a:gd name="connsiteY13" fmla="*/ 91124 h 278387"/>
                <a:gd name="connsiteX14" fmla="*/ 109786 w 285059"/>
                <a:gd name="connsiteY14" fmla="*/ 135783 h 278387"/>
                <a:gd name="connsiteX15" fmla="*/ 106177 w 285059"/>
                <a:gd name="connsiteY15" fmla="*/ 147061 h 278387"/>
                <a:gd name="connsiteX16" fmla="*/ 90840 w 285059"/>
                <a:gd name="connsiteY16" fmla="*/ 166007 h 278387"/>
                <a:gd name="connsiteX17" fmla="*/ 80352 w 285059"/>
                <a:gd name="connsiteY17" fmla="*/ 184164 h 278387"/>
                <a:gd name="connsiteX18" fmla="*/ 51651 w 285059"/>
                <a:gd name="connsiteY18" fmla="*/ 227751 h 278387"/>
                <a:gd name="connsiteX19" fmla="*/ 16916 w 285059"/>
                <a:gd name="connsiteY19" fmla="*/ 256734 h 278387"/>
                <a:gd name="connsiteX20" fmla="*/ 0 w 285059"/>
                <a:gd name="connsiteY20" fmla="*/ 267110 h 278387"/>
                <a:gd name="connsiteX21" fmla="*/ 88021 w 285059"/>
                <a:gd name="connsiteY21" fmla="*/ 267110 h 278387"/>
                <a:gd name="connsiteX22" fmla="*/ 104937 w 285059"/>
                <a:gd name="connsiteY22" fmla="*/ 278387 h 278387"/>
                <a:gd name="connsiteX23" fmla="*/ 104429 w 285059"/>
                <a:gd name="connsiteY23" fmla="*/ 238521 h 278387"/>
                <a:gd name="connsiteX24" fmla="*/ 142322 w 285059"/>
                <a:gd name="connsiteY24" fmla="*/ 208016 h 278387"/>
                <a:gd name="connsiteX25" fmla="*/ 157828 w 285059"/>
                <a:gd name="connsiteY25" fmla="*/ 202377 h 278387"/>
                <a:gd name="connsiteX26" fmla="*/ 178692 w 285059"/>
                <a:gd name="connsiteY26" fmla="*/ 196738 h 278387"/>
                <a:gd name="connsiteX27" fmla="*/ 191097 w 285059"/>
                <a:gd name="connsiteY27" fmla="*/ 179822 h 278387"/>
                <a:gd name="connsiteX28" fmla="*/ 208915 w 285059"/>
                <a:gd name="connsiteY28" fmla="*/ 172153 h 278387"/>
                <a:gd name="connsiteX29" fmla="*/ 219741 w 285059"/>
                <a:gd name="connsiteY29" fmla="*/ 163639 h 278387"/>
                <a:gd name="connsiteX30" fmla="*/ 222843 w 285059"/>
                <a:gd name="connsiteY30" fmla="*/ 145482 h 278387"/>
                <a:gd name="connsiteX31" fmla="*/ 230568 w 285059"/>
                <a:gd name="connsiteY31" fmla="*/ 137926 h 278387"/>
                <a:gd name="connsiteX32" fmla="*/ 244496 w 285059"/>
                <a:gd name="connsiteY32" fmla="*/ 127382 h 278387"/>
                <a:gd name="connsiteX33" fmla="*/ 279343 w 285059"/>
                <a:gd name="connsiteY33" fmla="*/ 125464 h 278387"/>
                <a:gd name="connsiteX34" fmla="*/ 284869 w 285059"/>
                <a:gd name="connsiteY34" fmla="*/ 113341 h 27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059" h="278387">
                  <a:moveTo>
                    <a:pt x="284869" y="113341"/>
                  </a:moveTo>
                  <a:cubicBezTo>
                    <a:pt x="284080" y="108548"/>
                    <a:pt x="280245" y="94282"/>
                    <a:pt x="275565" y="93324"/>
                  </a:cubicBezTo>
                  <a:cubicBezTo>
                    <a:pt x="270885" y="92365"/>
                    <a:pt x="274043" y="78043"/>
                    <a:pt x="274043" y="66596"/>
                  </a:cubicBezTo>
                  <a:cubicBezTo>
                    <a:pt x="274629" y="55990"/>
                    <a:pt x="272204" y="45434"/>
                    <a:pt x="267051" y="36147"/>
                  </a:cubicBezTo>
                  <a:cubicBezTo>
                    <a:pt x="265500" y="33254"/>
                    <a:pt x="264197" y="30237"/>
                    <a:pt x="263160" y="27125"/>
                  </a:cubicBezTo>
                  <a:cubicBezTo>
                    <a:pt x="254702" y="27125"/>
                    <a:pt x="244439" y="19456"/>
                    <a:pt x="235586" y="19174"/>
                  </a:cubicBezTo>
                  <a:cubicBezTo>
                    <a:pt x="223294" y="18723"/>
                    <a:pt x="204348" y="26561"/>
                    <a:pt x="195270" y="13987"/>
                  </a:cubicBezTo>
                  <a:cubicBezTo>
                    <a:pt x="186191" y="1412"/>
                    <a:pt x="180440" y="-1971"/>
                    <a:pt x="174124" y="1017"/>
                  </a:cubicBezTo>
                  <a:cubicBezTo>
                    <a:pt x="178849" y="6222"/>
                    <a:pt x="181376" y="13051"/>
                    <a:pt x="181173" y="20076"/>
                  </a:cubicBezTo>
                  <a:cubicBezTo>
                    <a:pt x="181173" y="34230"/>
                    <a:pt x="169275" y="50187"/>
                    <a:pt x="155291" y="48270"/>
                  </a:cubicBezTo>
                  <a:lnTo>
                    <a:pt x="153656" y="48270"/>
                  </a:lnTo>
                  <a:cubicBezTo>
                    <a:pt x="153458" y="49088"/>
                    <a:pt x="153137" y="49866"/>
                    <a:pt x="152697" y="50582"/>
                  </a:cubicBezTo>
                  <a:cubicBezTo>
                    <a:pt x="151400" y="52837"/>
                    <a:pt x="150272" y="55262"/>
                    <a:pt x="149145" y="57687"/>
                  </a:cubicBezTo>
                  <a:cubicBezTo>
                    <a:pt x="144464" y="68006"/>
                    <a:pt x="141137" y="79847"/>
                    <a:pt x="136965" y="91124"/>
                  </a:cubicBezTo>
                  <a:cubicBezTo>
                    <a:pt x="130480" y="108605"/>
                    <a:pt x="122417" y="125352"/>
                    <a:pt x="109786" y="135783"/>
                  </a:cubicBezTo>
                  <a:cubicBezTo>
                    <a:pt x="109121" y="139691"/>
                    <a:pt x="107903" y="143492"/>
                    <a:pt x="106177" y="147061"/>
                  </a:cubicBezTo>
                  <a:cubicBezTo>
                    <a:pt x="102230" y="155181"/>
                    <a:pt x="95971" y="159297"/>
                    <a:pt x="90840" y="166007"/>
                  </a:cubicBezTo>
                  <a:cubicBezTo>
                    <a:pt x="86780" y="171714"/>
                    <a:pt x="83267" y="177792"/>
                    <a:pt x="80352" y="184164"/>
                  </a:cubicBezTo>
                  <a:cubicBezTo>
                    <a:pt x="79281" y="196343"/>
                    <a:pt x="62139" y="220195"/>
                    <a:pt x="51651" y="227751"/>
                  </a:cubicBezTo>
                  <a:cubicBezTo>
                    <a:pt x="39753" y="236378"/>
                    <a:pt x="35862" y="252844"/>
                    <a:pt x="16916" y="256734"/>
                  </a:cubicBezTo>
                  <a:cubicBezTo>
                    <a:pt x="10274" y="258200"/>
                    <a:pt x="4319" y="261854"/>
                    <a:pt x="0" y="267110"/>
                  </a:cubicBezTo>
                  <a:lnTo>
                    <a:pt x="88021" y="267110"/>
                  </a:lnTo>
                  <a:cubicBezTo>
                    <a:pt x="106347" y="267110"/>
                    <a:pt x="102117" y="272128"/>
                    <a:pt x="104937" y="278387"/>
                  </a:cubicBezTo>
                  <a:cubicBezTo>
                    <a:pt x="104542" y="259272"/>
                    <a:pt x="104035" y="240382"/>
                    <a:pt x="104429" y="238521"/>
                  </a:cubicBezTo>
                  <a:cubicBezTo>
                    <a:pt x="105162" y="234687"/>
                    <a:pt x="136908" y="211850"/>
                    <a:pt x="142322" y="208016"/>
                  </a:cubicBezTo>
                  <a:cubicBezTo>
                    <a:pt x="147735" y="204181"/>
                    <a:pt x="157828" y="209933"/>
                    <a:pt x="157828" y="202377"/>
                  </a:cubicBezTo>
                  <a:cubicBezTo>
                    <a:pt x="157828" y="194821"/>
                    <a:pt x="170967" y="198543"/>
                    <a:pt x="178692" y="196738"/>
                  </a:cubicBezTo>
                  <a:cubicBezTo>
                    <a:pt x="186338" y="194787"/>
                    <a:pt x="191531" y="187699"/>
                    <a:pt x="191097" y="179822"/>
                  </a:cubicBezTo>
                  <a:cubicBezTo>
                    <a:pt x="191097" y="171251"/>
                    <a:pt x="201923" y="173168"/>
                    <a:pt x="208915" y="172153"/>
                  </a:cubicBezTo>
                  <a:cubicBezTo>
                    <a:pt x="215907" y="171138"/>
                    <a:pt x="215062" y="163639"/>
                    <a:pt x="219741" y="163639"/>
                  </a:cubicBezTo>
                  <a:cubicBezTo>
                    <a:pt x="224422" y="163639"/>
                    <a:pt x="222054" y="155068"/>
                    <a:pt x="222843" y="145482"/>
                  </a:cubicBezTo>
                  <a:cubicBezTo>
                    <a:pt x="223632" y="135896"/>
                    <a:pt x="223576" y="137926"/>
                    <a:pt x="230568" y="137926"/>
                  </a:cubicBezTo>
                  <a:cubicBezTo>
                    <a:pt x="237560" y="137926"/>
                    <a:pt x="244496" y="133133"/>
                    <a:pt x="244496" y="127382"/>
                  </a:cubicBezTo>
                  <a:cubicBezTo>
                    <a:pt x="244496" y="121630"/>
                    <a:pt x="274663" y="125464"/>
                    <a:pt x="279343" y="125464"/>
                  </a:cubicBezTo>
                  <a:cubicBezTo>
                    <a:pt x="284023" y="125464"/>
                    <a:pt x="285658" y="118078"/>
                    <a:pt x="284869" y="113341"/>
                  </a:cubicBezTo>
                  <a:close/>
                </a:path>
              </a:pathLst>
            </a:custGeom>
            <a:grpFill/>
            <a:ln w="8455" cap="flat">
              <a:solidFill>
                <a:srgbClr val="FFFFFF"/>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DF6745DB-913D-4852-A878-07BF05FE22AE}"/>
                </a:ext>
              </a:extLst>
            </p:cNvPr>
            <p:cNvSpPr/>
            <p:nvPr/>
          </p:nvSpPr>
          <p:spPr>
            <a:xfrm>
              <a:off x="6466833" y="2936220"/>
              <a:ext cx="98831" cy="223632"/>
            </a:xfrm>
            <a:custGeom>
              <a:avLst/>
              <a:gdLst>
                <a:gd name="connsiteX0" fmla="*/ 89472 w 98831"/>
                <a:gd name="connsiteY0" fmla="*/ 118752 h 223632"/>
                <a:gd name="connsiteX1" fmla="*/ 79604 w 98831"/>
                <a:gd name="connsiteY1" fmla="*/ 108828 h 223632"/>
                <a:gd name="connsiteX2" fmla="*/ 60996 w 98831"/>
                <a:gd name="connsiteY2" fmla="*/ 98904 h 223632"/>
                <a:gd name="connsiteX3" fmla="*/ 79604 w 98831"/>
                <a:gd name="connsiteY3" fmla="*/ 78604 h 223632"/>
                <a:gd name="connsiteX4" fmla="*/ 80280 w 98831"/>
                <a:gd name="connsiteY4" fmla="*/ 39133 h 223632"/>
                <a:gd name="connsiteX5" fmla="*/ 84509 w 98831"/>
                <a:gd name="connsiteY5" fmla="*/ 13646 h 223632"/>
                <a:gd name="connsiteX6" fmla="*/ 85637 w 98831"/>
                <a:gd name="connsiteY6" fmla="*/ 12011 h 223632"/>
                <a:gd name="connsiteX7" fmla="*/ 41824 w 98831"/>
                <a:gd name="connsiteY7" fmla="*/ 2255 h 223632"/>
                <a:gd name="connsiteX8" fmla="*/ 31223 w 98831"/>
                <a:gd name="connsiteY8" fmla="*/ 0 h 223632"/>
                <a:gd name="connsiteX9" fmla="*/ 24739 w 98831"/>
                <a:gd name="connsiteY9" fmla="*/ 846 h 223632"/>
                <a:gd name="connsiteX10" fmla="*/ 24739 w 98831"/>
                <a:gd name="connsiteY10" fmla="*/ 46463 h 223632"/>
                <a:gd name="connsiteX11" fmla="*/ 17690 w 98831"/>
                <a:gd name="connsiteY11" fmla="*/ 77589 h 223632"/>
                <a:gd name="connsiteX12" fmla="*/ 2240 w 98831"/>
                <a:gd name="connsiteY12" fmla="*/ 96592 h 223632"/>
                <a:gd name="connsiteX13" fmla="*/ 12108 w 98831"/>
                <a:gd name="connsiteY13" fmla="*/ 127774 h 223632"/>
                <a:gd name="connsiteX14" fmla="*/ 21920 w 98831"/>
                <a:gd name="connsiteY14" fmla="*/ 146776 h 223632"/>
                <a:gd name="connsiteX15" fmla="*/ 40189 w 98831"/>
                <a:gd name="connsiteY15" fmla="*/ 164031 h 223632"/>
                <a:gd name="connsiteX16" fmla="*/ 51466 w 98831"/>
                <a:gd name="connsiteY16" fmla="*/ 215907 h 223632"/>
                <a:gd name="connsiteX17" fmla="*/ 53553 w 98831"/>
                <a:gd name="connsiteY17" fmla="*/ 223632 h 223632"/>
                <a:gd name="connsiteX18" fmla="*/ 63421 w 98831"/>
                <a:gd name="connsiteY18" fmla="*/ 212919 h 223632"/>
                <a:gd name="connsiteX19" fmla="*/ 67593 w 98831"/>
                <a:gd name="connsiteY19" fmla="*/ 189518 h 223632"/>
                <a:gd name="connsiteX20" fmla="*/ 69736 w 98831"/>
                <a:gd name="connsiteY20" fmla="*/ 176549 h 223632"/>
                <a:gd name="connsiteX21" fmla="*/ 87949 w 98831"/>
                <a:gd name="connsiteY21" fmla="*/ 155404 h 223632"/>
                <a:gd name="connsiteX22" fmla="*/ 98155 w 98831"/>
                <a:gd name="connsiteY22" fmla="*/ 146325 h 223632"/>
                <a:gd name="connsiteX23" fmla="*/ 98832 w 98831"/>
                <a:gd name="connsiteY23" fmla="*/ 131101 h 223632"/>
                <a:gd name="connsiteX24" fmla="*/ 89472 w 98831"/>
                <a:gd name="connsiteY24" fmla="*/ 118752 h 22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8831" h="223632">
                  <a:moveTo>
                    <a:pt x="89472" y="118752"/>
                  </a:moveTo>
                  <a:cubicBezTo>
                    <a:pt x="89472" y="113113"/>
                    <a:pt x="83100" y="103640"/>
                    <a:pt x="79604" y="108828"/>
                  </a:cubicBezTo>
                  <a:cubicBezTo>
                    <a:pt x="76108" y="114015"/>
                    <a:pt x="62687" y="109673"/>
                    <a:pt x="60996" y="98904"/>
                  </a:cubicBezTo>
                  <a:cubicBezTo>
                    <a:pt x="59304" y="88134"/>
                    <a:pt x="69792" y="88528"/>
                    <a:pt x="79604" y="78604"/>
                  </a:cubicBezTo>
                  <a:cubicBezTo>
                    <a:pt x="90058" y="67625"/>
                    <a:pt x="90351" y="50467"/>
                    <a:pt x="80280" y="39133"/>
                  </a:cubicBezTo>
                  <a:cubicBezTo>
                    <a:pt x="69792" y="28701"/>
                    <a:pt x="77179" y="23119"/>
                    <a:pt x="84509" y="13646"/>
                  </a:cubicBezTo>
                  <a:cubicBezTo>
                    <a:pt x="84921" y="13127"/>
                    <a:pt x="85299" y="12580"/>
                    <a:pt x="85637" y="12011"/>
                  </a:cubicBezTo>
                  <a:cubicBezTo>
                    <a:pt x="72358" y="4393"/>
                    <a:pt x="57077" y="992"/>
                    <a:pt x="41824" y="2255"/>
                  </a:cubicBezTo>
                  <a:cubicBezTo>
                    <a:pt x="38148" y="2537"/>
                    <a:pt x="34466" y="1754"/>
                    <a:pt x="31223" y="0"/>
                  </a:cubicBezTo>
                  <a:cubicBezTo>
                    <a:pt x="29109" y="569"/>
                    <a:pt x="26927" y="857"/>
                    <a:pt x="24739" y="846"/>
                  </a:cubicBezTo>
                  <a:cubicBezTo>
                    <a:pt x="22653" y="17762"/>
                    <a:pt x="20735" y="39528"/>
                    <a:pt x="24739" y="46463"/>
                  </a:cubicBezTo>
                  <a:cubicBezTo>
                    <a:pt x="30378" y="56838"/>
                    <a:pt x="23329" y="74149"/>
                    <a:pt x="17690" y="77589"/>
                  </a:cubicBezTo>
                  <a:cubicBezTo>
                    <a:pt x="12052" y="81029"/>
                    <a:pt x="7879" y="96592"/>
                    <a:pt x="2240" y="96592"/>
                  </a:cubicBezTo>
                  <a:cubicBezTo>
                    <a:pt x="-3399" y="96592"/>
                    <a:pt x="2240" y="122530"/>
                    <a:pt x="12108" y="127774"/>
                  </a:cubicBezTo>
                  <a:cubicBezTo>
                    <a:pt x="19044" y="131422"/>
                    <a:pt x="22963" y="139012"/>
                    <a:pt x="21920" y="146776"/>
                  </a:cubicBezTo>
                  <a:cubicBezTo>
                    <a:pt x="21920" y="151908"/>
                    <a:pt x="35960" y="157095"/>
                    <a:pt x="40189" y="164031"/>
                  </a:cubicBezTo>
                  <a:cubicBezTo>
                    <a:pt x="44418" y="170967"/>
                    <a:pt x="51466" y="203841"/>
                    <a:pt x="51466" y="215907"/>
                  </a:cubicBezTo>
                  <a:cubicBezTo>
                    <a:pt x="51438" y="218625"/>
                    <a:pt x="52160" y="221298"/>
                    <a:pt x="53553" y="223632"/>
                  </a:cubicBezTo>
                  <a:cubicBezTo>
                    <a:pt x="57562" y="220796"/>
                    <a:pt x="60923" y="217148"/>
                    <a:pt x="63421" y="212919"/>
                  </a:cubicBezTo>
                  <a:cubicBezTo>
                    <a:pt x="66578" y="205532"/>
                    <a:pt x="69059" y="193014"/>
                    <a:pt x="67593" y="189518"/>
                  </a:cubicBezTo>
                  <a:cubicBezTo>
                    <a:pt x="66042" y="185114"/>
                    <a:pt x="66849" y="180220"/>
                    <a:pt x="69736" y="176549"/>
                  </a:cubicBezTo>
                  <a:cubicBezTo>
                    <a:pt x="72894" y="173109"/>
                    <a:pt x="85524" y="156700"/>
                    <a:pt x="87949" y="155404"/>
                  </a:cubicBezTo>
                  <a:cubicBezTo>
                    <a:pt x="90374" y="154107"/>
                    <a:pt x="98493" y="155855"/>
                    <a:pt x="98155" y="146325"/>
                  </a:cubicBezTo>
                  <a:cubicBezTo>
                    <a:pt x="98110" y="141245"/>
                    <a:pt x="98336" y="136158"/>
                    <a:pt x="98832" y="131101"/>
                  </a:cubicBezTo>
                  <a:cubicBezTo>
                    <a:pt x="94349" y="128219"/>
                    <a:pt x="91033" y="123844"/>
                    <a:pt x="89472" y="118752"/>
                  </a:cubicBezTo>
                  <a:close/>
                </a:path>
              </a:pathLst>
            </a:custGeom>
            <a:grpFill/>
            <a:ln w="8455" cap="flat">
              <a:solidFill>
                <a:srgbClr val="FFFFFF"/>
              </a:solid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1FAD3D4-88FB-4395-9A6E-AC5C4CDC405B}"/>
                </a:ext>
              </a:extLst>
            </p:cNvPr>
            <p:cNvSpPr/>
            <p:nvPr/>
          </p:nvSpPr>
          <p:spPr>
            <a:xfrm>
              <a:off x="6080855" y="2930954"/>
              <a:ext cx="494452" cy="584139"/>
            </a:xfrm>
            <a:custGeom>
              <a:avLst/>
              <a:gdLst>
                <a:gd name="connsiteX0" fmla="*/ 169887 w 494452"/>
                <a:gd name="connsiteY0" fmla="*/ 110936 h 584139"/>
                <a:gd name="connsiteX1" fmla="*/ 171409 w 494452"/>
                <a:gd name="connsiteY1" fmla="*/ 137664 h 584139"/>
                <a:gd name="connsiteX2" fmla="*/ 180713 w 494452"/>
                <a:gd name="connsiteY2" fmla="*/ 157681 h 584139"/>
                <a:gd name="connsiteX3" fmla="*/ 175074 w 494452"/>
                <a:gd name="connsiteY3" fmla="*/ 168959 h 584139"/>
                <a:gd name="connsiteX4" fmla="*/ 140227 w 494452"/>
                <a:gd name="connsiteY4" fmla="*/ 170876 h 584139"/>
                <a:gd name="connsiteX5" fmla="*/ 126299 w 494452"/>
                <a:gd name="connsiteY5" fmla="*/ 181420 h 584139"/>
                <a:gd name="connsiteX6" fmla="*/ 118574 w 494452"/>
                <a:gd name="connsiteY6" fmla="*/ 188977 h 584139"/>
                <a:gd name="connsiteX7" fmla="*/ 115473 w 494452"/>
                <a:gd name="connsiteY7" fmla="*/ 207133 h 584139"/>
                <a:gd name="connsiteX8" fmla="*/ 104646 w 494452"/>
                <a:gd name="connsiteY8" fmla="*/ 215648 h 584139"/>
                <a:gd name="connsiteX9" fmla="*/ 86828 w 494452"/>
                <a:gd name="connsiteY9" fmla="*/ 223316 h 584139"/>
                <a:gd name="connsiteX10" fmla="*/ 74423 w 494452"/>
                <a:gd name="connsiteY10" fmla="*/ 240232 h 584139"/>
                <a:gd name="connsiteX11" fmla="*/ 53559 w 494452"/>
                <a:gd name="connsiteY11" fmla="*/ 245871 h 584139"/>
                <a:gd name="connsiteX12" fmla="*/ 38053 w 494452"/>
                <a:gd name="connsiteY12" fmla="*/ 251510 h 584139"/>
                <a:gd name="connsiteX13" fmla="*/ 161 w 494452"/>
                <a:gd name="connsiteY13" fmla="*/ 282016 h 584139"/>
                <a:gd name="connsiteX14" fmla="*/ 668 w 494452"/>
                <a:gd name="connsiteY14" fmla="*/ 321882 h 584139"/>
                <a:gd name="connsiteX15" fmla="*/ 5348 w 494452"/>
                <a:gd name="connsiteY15" fmla="*/ 327182 h 584139"/>
                <a:gd name="connsiteX16" fmla="*/ 235691 w 494452"/>
                <a:gd name="connsiteY16" fmla="*/ 516305 h 584139"/>
                <a:gd name="connsiteX17" fmla="*/ 250746 w 494452"/>
                <a:gd name="connsiteY17" fmla="*/ 542976 h 584139"/>
                <a:gd name="connsiteX18" fmla="*/ 277417 w 494452"/>
                <a:gd name="connsiteY18" fmla="*/ 553295 h 584139"/>
                <a:gd name="connsiteX19" fmla="*/ 289146 w 494452"/>
                <a:gd name="connsiteY19" fmla="*/ 584139 h 584139"/>
                <a:gd name="connsiteX20" fmla="*/ 312490 w 494452"/>
                <a:gd name="connsiteY20" fmla="*/ 577937 h 584139"/>
                <a:gd name="connsiteX21" fmla="*/ 349199 w 494452"/>
                <a:gd name="connsiteY21" fmla="*/ 563558 h 584139"/>
                <a:gd name="connsiteX22" fmla="*/ 392617 w 494452"/>
                <a:gd name="connsiteY22" fmla="*/ 520421 h 584139"/>
                <a:gd name="connsiteX23" fmla="*/ 494452 w 494452"/>
                <a:gd name="connsiteY23" fmla="*/ 442269 h 584139"/>
                <a:gd name="connsiteX24" fmla="*/ 494452 w 494452"/>
                <a:gd name="connsiteY24" fmla="*/ 442269 h 584139"/>
                <a:gd name="connsiteX25" fmla="*/ 482442 w 494452"/>
                <a:gd name="connsiteY25" fmla="*/ 417345 h 584139"/>
                <a:gd name="connsiteX26" fmla="*/ 464962 w 494452"/>
                <a:gd name="connsiteY26" fmla="*/ 410861 h 584139"/>
                <a:gd name="connsiteX27" fmla="*/ 448328 w 494452"/>
                <a:gd name="connsiteY27" fmla="*/ 398963 h 584139"/>
                <a:gd name="connsiteX28" fmla="*/ 445677 w 494452"/>
                <a:gd name="connsiteY28" fmla="*/ 376408 h 584139"/>
                <a:gd name="connsiteX29" fmla="*/ 435189 w 494452"/>
                <a:gd name="connsiteY29" fmla="*/ 358082 h 584139"/>
                <a:gd name="connsiteX30" fmla="*/ 445508 w 494452"/>
                <a:gd name="connsiteY30" fmla="*/ 343591 h 584139"/>
                <a:gd name="connsiteX31" fmla="*/ 441956 w 494452"/>
                <a:gd name="connsiteY31" fmla="*/ 330227 h 584139"/>
                <a:gd name="connsiteX32" fmla="*/ 441956 w 494452"/>
                <a:gd name="connsiteY32" fmla="*/ 312070 h 584139"/>
                <a:gd name="connsiteX33" fmla="*/ 443704 w 494452"/>
                <a:gd name="connsiteY33" fmla="*/ 292165 h 584139"/>
                <a:gd name="connsiteX34" fmla="*/ 444437 w 494452"/>
                <a:gd name="connsiteY34" fmla="*/ 261491 h 584139"/>
                <a:gd name="connsiteX35" fmla="*/ 433554 w 494452"/>
                <a:gd name="connsiteY35" fmla="*/ 234707 h 584139"/>
                <a:gd name="connsiteX36" fmla="*/ 438798 w 494452"/>
                <a:gd name="connsiteY36" fmla="*/ 228560 h 584139"/>
                <a:gd name="connsiteX37" fmla="*/ 436712 w 494452"/>
                <a:gd name="connsiteY37" fmla="*/ 220835 h 584139"/>
                <a:gd name="connsiteX38" fmla="*/ 425434 w 494452"/>
                <a:gd name="connsiteY38" fmla="*/ 168959 h 584139"/>
                <a:gd name="connsiteX39" fmla="*/ 407165 w 494452"/>
                <a:gd name="connsiteY39" fmla="*/ 151704 h 584139"/>
                <a:gd name="connsiteX40" fmla="*/ 397354 w 494452"/>
                <a:gd name="connsiteY40" fmla="*/ 132702 h 584139"/>
                <a:gd name="connsiteX41" fmla="*/ 387486 w 494452"/>
                <a:gd name="connsiteY41" fmla="*/ 101520 h 584139"/>
                <a:gd name="connsiteX42" fmla="*/ 402936 w 494452"/>
                <a:gd name="connsiteY42" fmla="*/ 82517 h 584139"/>
                <a:gd name="connsiteX43" fmla="*/ 409984 w 494452"/>
                <a:gd name="connsiteY43" fmla="*/ 51391 h 584139"/>
                <a:gd name="connsiteX44" fmla="*/ 409984 w 494452"/>
                <a:gd name="connsiteY44" fmla="*/ 5774 h 584139"/>
                <a:gd name="connsiteX45" fmla="*/ 387429 w 494452"/>
                <a:gd name="connsiteY45" fmla="*/ 417 h 584139"/>
                <a:gd name="connsiteX46" fmla="*/ 363239 w 494452"/>
                <a:gd name="connsiteY46" fmla="*/ 3405 h 584139"/>
                <a:gd name="connsiteX47" fmla="*/ 330252 w 494452"/>
                <a:gd name="connsiteY47" fmla="*/ 11638 h 584139"/>
                <a:gd name="connsiteX48" fmla="*/ 241104 w 494452"/>
                <a:gd name="connsiteY48" fmla="*/ 18066 h 584139"/>
                <a:gd name="connsiteX49" fmla="*/ 204227 w 494452"/>
                <a:gd name="connsiteY49" fmla="*/ 42313 h 584139"/>
                <a:gd name="connsiteX50" fmla="*/ 167011 w 494452"/>
                <a:gd name="connsiteY50" fmla="*/ 66108 h 584139"/>
                <a:gd name="connsiteX51" fmla="*/ 158045 w 494452"/>
                <a:gd name="connsiteY51" fmla="*/ 71014 h 584139"/>
                <a:gd name="connsiteX52" fmla="*/ 161936 w 494452"/>
                <a:gd name="connsiteY52" fmla="*/ 80036 h 584139"/>
                <a:gd name="connsiteX53" fmla="*/ 169887 w 494452"/>
                <a:gd name="connsiteY53" fmla="*/ 110936 h 58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94452" h="584139">
                  <a:moveTo>
                    <a:pt x="169887" y="110936"/>
                  </a:moveTo>
                  <a:cubicBezTo>
                    <a:pt x="169887" y="122214"/>
                    <a:pt x="166785" y="136705"/>
                    <a:pt x="171409" y="137664"/>
                  </a:cubicBezTo>
                  <a:cubicBezTo>
                    <a:pt x="176033" y="138623"/>
                    <a:pt x="179924" y="152888"/>
                    <a:pt x="180713" y="157681"/>
                  </a:cubicBezTo>
                  <a:cubicBezTo>
                    <a:pt x="181502" y="162474"/>
                    <a:pt x="179924" y="168959"/>
                    <a:pt x="175074" y="168959"/>
                  </a:cubicBezTo>
                  <a:cubicBezTo>
                    <a:pt x="170225" y="168959"/>
                    <a:pt x="140227" y="165181"/>
                    <a:pt x="140227" y="170876"/>
                  </a:cubicBezTo>
                  <a:cubicBezTo>
                    <a:pt x="140227" y="176571"/>
                    <a:pt x="133235" y="181420"/>
                    <a:pt x="126299" y="181420"/>
                  </a:cubicBezTo>
                  <a:cubicBezTo>
                    <a:pt x="119363" y="181420"/>
                    <a:pt x="119307" y="179503"/>
                    <a:pt x="118574" y="188977"/>
                  </a:cubicBezTo>
                  <a:cubicBezTo>
                    <a:pt x="117841" y="198450"/>
                    <a:pt x="120097" y="207133"/>
                    <a:pt x="115473" y="207133"/>
                  </a:cubicBezTo>
                  <a:cubicBezTo>
                    <a:pt x="110849" y="207133"/>
                    <a:pt x="111582" y="214746"/>
                    <a:pt x="104646" y="215648"/>
                  </a:cubicBezTo>
                  <a:cubicBezTo>
                    <a:pt x="97711" y="216550"/>
                    <a:pt x="86828" y="214746"/>
                    <a:pt x="86828" y="223316"/>
                  </a:cubicBezTo>
                  <a:cubicBezTo>
                    <a:pt x="87262" y="231194"/>
                    <a:pt x="82069" y="238276"/>
                    <a:pt x="74423" y="240232"/>
                  </a:cubicBezTo>
                  <a:cubicBezTo>
                    <a:pt x="66698" y="242150"/>
                    <a:pt x="53559" y="238315"/>
                    <a:pt x="53559" y="245871"/>
                  </a:cubicBezTo>
                  <a:cubicBezTo>
                    <a:pt x="53559" y="253427"/>
                    <a:pt x="43466" y="247732"/>
                    <a:pt x="38053" y="251510"/>
                  </a:cubicBezTo>
                  <a:cubicBezTo>
                    <a:pt x="32640" y="255288"/>
                    <a:pt x="894" y="278181"/>
                    <a:pt x="161" y="282016"/>
                  </a:cubicBezTo>
                  <a:cubicBezTo>
                    <a:pt x="-234" y="283876"/>
                    <a:pt x="161" y="302766"/>
                    <a:pt x="668" y="321882"/>
                  </a:cubicBezTo>
                  <a:cubicBezTo>
                    <a:pt x="1728" y="324035"/>
                    <a:pt x="3347" y="325863"/>
                    <a:pt x="5348" y="327182"/>
                  </a:cubicBezTo>
                  <a:cubicBezTo>
                    <a:pt x="17021" y="335358"/>
                    <a:pt x="229037" y="508073"/>
                    <a:pt x="235691" y="516305"/>
                  </a:cubicBezTo>
                  <a:cubicBezTo>
                    <a:pt x="241549" y="524696"/>
                    <a:pt x="246591" y="533627"/>
                    <a:pt x="250746" y="542976"/>
                  </a:cubicBezTo>
                  <a:cubicBezTo>
                    <a:pt x="260259" y="544521"/>
                    <a:pt x="269343" y="548034"/>
                    <a:pt x="277417" y="553295"/>
                  </a:cubicBezTo>
                  <a:cubicBezTo>
                    <a:pt x="289146" y="561528"/>
                    <a:pt x="289146" y="584139"/>
                    <a:pt x="289146" y="584139"/>
                  </a:cubicBezTo>
                  <a:cubicBezTo>
                    <a:pt x="289146" y="584139"/>
                    <a:pt x="304145" y="580023"/>
                    <a:pt x="312490" y="577937"/>
                  </a:cubicBezTo>
                  <a:cubicBezTo>
                    <a:pt x="320836" y="575850"/>
                    <a:pt x="349199" y="563558"/>
                    <a:pt x="349199" y="563558"/>
                  </a:cubicBezTo>
                  <a:lnTo>
                    <a:pt x="392617" y="520421"/>
                  </a:lnTo>
                  <a:lnTo>
                    <a:pt x="494452" y="442269"/>
                  </a:lnTo>
                  <a:lnTo>
                    <a:pt x="494452" y="442269"/>
                  </a:lnTo>
                  <a:cubicBezTo>
                    <a:pt x="491295" y="428454"/>
                    <a:pt x="487912" y="417345"/>
                    <a:pt x="482442" y="417345"/>
                  </a:cubicBezTo>
                  <a:cubicBezTo>
                    <a:pt x="476973" y="417345"/>
                    <a:pt x="471954" y="410861"/>
                    <a:pt x="464962" y="410861"/>
                  </a:cubicBezTo>
                  <a:cubicBezTo>
                    <a:pt x="457970" y="410861"/>
                    <a:pt x="449174" y="406575"/>
                    <a:pt x="448328" y="398963"/>
                  </a:cubicBezTo>
                  <a:cubicBezTo>
                    <a:pt x="447482" y="391351"/>
                    <a:pt x="450922" y="386050"/>
                    <a:pt x="445677" y="376408"/>
                  </a:cubicBezTo>
                  <a:cubicBezTo>
                    <a:pt x="440433" y="366766"/>
                    <a:pt x="435189" y="362368"/>
                    <a:pt x="435189" y="358082"/>
                  </a:cubicBezTo>
                  <a:cubicBezTo>
                    <a:pt x="435189" y="353797"/>
                    <a:pt x="444099" y="345339"/>
                    <a:pt x="445508" y="343591"/>
                  </a:cubicBezTo>
                  <a:cubicBezTo>
                    <a:pt x="446918" y="341843"/>
                    <a:pt x="441956" y="334963"/>
                    <a:pt x="441956" y="330227"/>
                  </a:cubicBezTo>
                  <a:cubicBezTo>
                    <a:pt x="441956" y="325490"/>
                    <a:pt x="438460" y="317258"/>
                    <a:pt x="441956" y="312070"/>
                  </a:cubicBezTo>
                  <a:cubicBezTo>
                    <a:pt x="446439" y="306369"/>
                    <a:pt x="447121" y="298560"/>
                    <a:pt x="443704" y="292165"/>
                  </a:cubicBezTo>
                  <a:cubicBezTo>
                    <a:pt x="439870" y="282692"/>
                    <a:pt x="449004" y="274008"/>
                    <a:pt x="444437" y="261491"/>
                  </a:cubicBezTo>
                  <a:cubicBezTo>
                    <a:pt x="439870" y="248972"/>
                    <a:pt x="433159" y="238936"/>
                    <a:pt x="433554" y="234707"/>
                  </a:cubicBezTo>
                  <a:cubicBezTo>
                    <a:pt x="433554" y="232846"/>
                    <a:pt x="436092" y="230816"/>
                    <a:pt x="438798" y="228560"/>
                  </a:cubicBezTo>
                  <a:cubicBezTo>
                    <a:pt x="437405" y="226226"/>
                    <a:pt x="436684" y="223553"/>
                    <a:pt x="436712" y="220835"/>
                  </a:cubicBezTo>
                  <a:cubicBezTo>
                    <a:pt x="436712" y="208768"/>
                    <a:pt x="429663" y="175725"/>
                    <a:pt x="425434" y="168959"/>
                  </a:cubicBezTo>
                  <a:cubicBezTo>
                    <a:pt x="421205" y="162193"/>
                    <a:pt x="407165" y="156836"/>
                    <a:pt x="407165" y="151704"/>
                  </a:cubicBezTo>
                  <a:cubicBezTo>
                    <a:pt x="408208" y="143940"/>
                    <a:pt x="404289" y="136350"/>
                    <a:pt x="397354" y="132702"/>
                  </a:cubicBezTo>
                  <a:cubicBezTo>
                    <a:pt x="387486" y="127458"/>
                    <a:pt x="381903" y="101520"/>
                    <a:pt x="387486" y="101520"/>
                  </a:cubicBezTo>
                  <a:cubicBezTo>
                    <a:pt x="393068" y="101520"/>
                    <a:pt x="397354" y="85957"/>
                    <a:pt x="402936" y="82517"/>
                  </a:cubicBezTo>
                  <a:cubicBezTo>
                    <a:pt x="408518" y="79077"/>
                    <a:pt x="415567" y="61766"/>
                    <a:pt x="409984" y="51391"/>
                  </a:cubicBezTo>
                  <a:cubicBezTo>
                    <a:pt x="406206" y="44455"/>
                    <a:pt x="408123" y="22916"/>
                    <a:pt x="409984" y="5774"/>
                  </a:cubicBezTo>
                  <a:cubicBezTo>
                    <a:pt x="402220" y="5261"/>
                    <a:pt x="394596" y="3451"/>
                    <a:pt x="387429" y="417"/>
                  </a:cubicBezTo>
                  <a:cubicBezTo>
                    <a:pt x="383257" y="-1331"/>
                    <a:pt x="370964" y="2954"/>
                    <a:pt x="363239" y="3405"/>
                  </a:cubicBezTo>
                  <a:cubicBezTo>
                    <a:pt x="355514" y="3857"/>
                    <a:pt x="336568" y="18968"/>
                    <a:pt x="330252" y="11638"/>
                  </a:cubicBezTo>
                  <a:cubicBezTo>
                    <a:pt x="323937" y="4308"/>
                    <a:pt x="259317" y="17277"/>
                    <a:pt x="241104" y="18066"/>
                  </a:cubicBezTo>
                  <a:cubicBezTo>
                    <a:pt x="222891" y="18856"/>
                    <a:pt x="215109" y="42313"/>
                    <a:pt x="204227" y="42313"/>
                  </a:cubicBezTo>
                  <a:cubicBezTo>
                    <a:pt x="193344" y="42313"/>
                    <a:pt x="176033" y="53590"/>
                    <a:pt x="167011" y="66108"/>
                  </a:cubicBezTo>
                  <a:cubicBezTo>
                    <a:pt x="165037" y="69148"/>
                    <a:pt x="161671" y="70991"/>
                    <a:pt x="158045" y="71014"/>
                  </a:cubicBezTo>
                  <a:cubicBezTo>
                    <a:pt x="159083" y="74127"/>
                    <a:pt x="160385" y="77143"/>
                    <a:pt x="161936" y="80036"/>
                  </a:cubicBezTo>
                  <a:cubicBezTo>
                    <a:pt x="167507" y="89357"/>
                    <a:pt x="170265" y="100087"/>
                    <a:pt x="169887" y="110936"/>
                  </a:cubicBezTo>
                  <a:close/>
                </a:path>
              </a:pathLst>
            </a:custGeom>
            <a:grpFill/>
            <a:ln w="8455" cap="flat">
              <a:solidFill>
                <a:srgbClr val="FFFFFF"/>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B2CCF5D-5C0B-4AF3-BC0A-19168530EC95}"/>
                </a:ext>
              </a:extLst>
            </p:cNvPr>
            <p:cNvSpPr/>
            <p:nvPr/>
          </p:nvSpPr>
          <p:spPr>
            <a:xfrm>
              <a:off x="6514814" y="3067377"/>
              <a:ext cx="359120" cy="426344"/>
            </a:xfrm>
            <a:custGeom>
              <a:avLst/>
              <a:gdLst>
                <a:gd name="connsiteX0" fmla="*/ 359121 w 359120"/>
                <a:gd name="connsiteY0" fmla="*/ 37610 h 426344"/>
                <a:gd name="connsiteX1" fmla="*/ 358444 w 359120"/>
                <a:gd name="connsiteY1" fmla="*/ 36482 h 426344"/>
                <a:gd name="connsiteX2" fmla="*/ 326528 w 359120"/>
                <a:gd name="connsiteY2" fmla="*/ 26051 h 426344"/>
                <a:gd name="connsiteX3" fmla="*/ 300139 w 359120"/>
                <a:gd name="connsiteY3" fmla="*/ 5469 h 426344"/>
                <a:gd name="connsiteX4" fmla="*/ 275216 w 359120"/>
                <a:gd name="connsiteY4" fmla="*/ 31182 h 426344"/>
                <a:gd name="connsiteX5" fmla="*/ 252943 w 359120"/>
                <a:gd name="connsiteY5" fmla="*/ 16296 h 426344"/>
                <a:gd name="connsiteX6" fmla="*/ 237324 w 359120"/>
                <a:gd name="connsiteY6" fmla="*/ 36482 h 426344"/>
                <a:gd name="connsiteX7" fmla="*/ 240481 w 359120"/>
                <a:gd name="connsiteY7" fmla="*/ 74488 h 426344"/>
                <a:gd name="connsiteX8" fmla="*/ 203999 w 359120"/>
                <a:gd name="connsiteY8" fmla="*/ 74939 h 426344"/>
                <a:gd name="connsiteX9" fmla="*/ 160129 w 359120"/>
                <a:gd name="connsiteY9" fmla="*/ 55485 h 426344"/>
                <a:gd name="connsiteX10" fmla="*/ 136559 w 359120"/>
                <a:gd name="connsiteY10" fmla="*/ 34734 h 426344"/>
                <a:gd name="connsiteX11" fmla="*/ 121166 w 359120"/>
                <a:gd name="connsiteY11" fmla="*/ 17818 h 426344"/>
                <a:gd name="connsiteX12" fmla="*/ 77973 w 359120"/>
                <a:gd name="connsiteY12" fmla="*/ 6992 h 426344"/>
                <a:gd name="connsiteX13" fmla="*/ 50569 w 359120"/>
                <a:gd name="connsiteY13" fmla="*/ 0 h 426344"/>
                <a:gd name="connsiteX14" fmla="*/ 49892 w 359120"/>
                <a:gd name="connsiteY14" fmla="*/ 15225 h 426344"/>
                <a:gd name="connsiteX15" fmla="*/ 39686 w 359120"/>
                <a:gd name="connsiteY15" fmla="*/ 24303 h 426344"/>
                <a:gd name="connsiteX16" fmla="*/ 21473 w 359120"/>
                <a:gd name="connsiteY16" fmla="*/ 45448 h 426344"/>
                <a:gd name="connsiteX17" fmla="*/ 19330 w 359120"/>
                <a:gd name="connsiteY17" fmla="*/ 58417 h 426344"/>
                <a:gd name="connsiteX18" fmla="*/ 15158 w 359120"/>
                <a:gd name="connsiteY18" fmla="*/ 81818 h 426344"/>
                <a:gd name="connsiteX19" fmla="*/ 46 w 359120"/>
                <a:gd name="connsiteY19" fmla="*/ 98734 h 426344"/>
                <a:gd name="connsiteX20" fmla="*/ 10928 w 359120"/>
                <a:gd name="connsiteY20" fmla="*/ 125518 h 426344"/>
                <a:gd name="connsiteX21" fmla="*/ 10195 w 359120"/>
                <a:gd name="connsiteY21" fmla="*/ 156193 h 426344"/>
                <a:gd name="connsiteX22" fmla="*/ 8447 w 359120"/>
                <a:gd name="connsiteY22" fmla="*/ 176098 h 426344"/>
                <a:gd name="connsiteX23" fmla="*/ 8447 w 359120"/>
                <a:gd name="connsiteY23" fmla="*/ 194255 h 426344"/>
                <a:gd name="connsiteX24" fmla="*/ 12000 w 359120"/>
                <a:gd name="connsiteY24" fmla="*/ 207618 h 426344"/>
                <a:gd name="connsiteX25" fmla="*/ 1681 w 359120"/>
                <a:gd name="connsiteY25" fmla="*/ 222110 h 426344"/>
                <a:gd name="connsiteX26" fmla="*/ 12169 w 359120"/>
                <a:gd name="connsiteY26" fmla="*/ 240436 h 426344"/>
                <a:gd name="connsiteX27" fmla="*/ 14819 w 359120"/>
                <a:gd name="connsiteY27" fmla="*/ 262991 h 426344"/>
                <a:gd name="connsiteX28" fmla="*/ 31453 w 359120"/>
                <a:gd name="connsiteY28" fmla="*/ 274889 h 426344"/>
                <a:gd name="connsiteX29" fmla="*/ 48933 w 359120"/>
                <a:gd name="connsiteY29" fmla="*/ 281373 h 426344"/>
                <a:gd name="connsiteX30" fmla="*/ 60944 w 359120"/>
                <a:gd name="connsiteY30" fmla="*/ 306296 h 426344"/>
                <a:gd name="connsiteX31" fmla="*/ 95735 w 359120"/>
                <a:gd name="connsiteY31" fmla="*/ 314529 h 426344"/>
                <a:gd name="connsiteX32" fmla="*/ 110734 w 359120"/>
                <a:gd name="connsiteY32" fmla="*/ 333024 h 426344"/>
                <a:gd name="connsiteX33" fmla="*/ 150826 w 359120"/>
                <a:gd name="connsiteY33" fmla="*/ 306296 h 426344"/>
                <a:gd name="connsiteX34" fmla="*/ 332054 w 359120"/>
                <a:gd name="connsiteY34" fmla="*/ 426345 h 426344"/>
                <a:gd name="connsiteX35" fmla="*/ 332054 w 359120"/>
                <a:gd name="connsiteY35" fmla="*/ 410838 h 426344"/>
                <a:gd name="connsiteX36" fmla="*/ 354046 w 359120"/>
                <a:gd name="connsiteY36" fmla="*/ 410838 h 426344"/>
                <a:gd name="connsiteX37" fmla="*/ 354046 w 359120"/>
                <a:gd name="connsiteY37" fmla="*/ 124221 h 426344"/>
                <a:gd name="connsiteX38" fmla="*/ 354046 w 359120"/>
                <a:gd name="connsiteY38" fmla="*/ 80916 h 426344"/>
                <a:gd name="connsiteX39" fmla="*/ 356978 w 359120"/>
                <a:gd name="connsiteY39" fmla="*/ 44884 h 426344"/>
                <a:gd name="connsiteX40" fmla="*/ 359121 w 359120"/>
                <a:gd name="connsiteY40" fmla="*/ 37610 h 42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9120" h="426344">
                  <a:moveTo>
                    <a:pt x="359121" y="37610"/>
                  </a:moveTo>
                  <a:cubicBezTo>
                    <a:pt x="358856" y="37261"/>
                    <a:pt x="358630" y="36883"/>
                    <a:pt x="358444" y="36482"/>
                  </a:cubicBezTo>
                  <a:cubicBezTo>
                    <a:pt x="356696" y="30393"/>
                    <a:pt x="347166" y="29942"/>
                    <a:pt x="326528" y="26051"/>
                  </a:cubicBezTo>
                  <a:cubicBezTo>
                    <a:pt x="309612" y="22893"/>
                    <a:pt x="311642" y="10713"/>
                    <a:pt x="300139" y="5469"/>
                  </a:cubicBezTo>
                  <a:cubicBezTo>
                    <a:pt x="299181" y="18721"/>
                    <a:pt x="290835" y="31182"/>
                    <a:pt x="275216" y="31182"/>
                  </a:cubicBezTo>
                  <a:cubicBezTo>
                    <a:pt x="265399" y="31396"/>
                    <a:pt x="256495" y="25448"/>
                    <a:pt x="252943" y="16296"/>
                  </a:cubicBezTo>
                  <a:cubicBezTo>
                    <a:pt x="243865" y="23006"/>
                    <a:pt x="237493" y="30900"/>
                    <a:pt x="237324" y="36482"/>
                  </a:cubicBezTo>
                  <a:cubicBezTo>
                    <a:pt x="236985" y="48549"/>
                    <a:pt x="248206" y="61970"/>
                    <a:pt x="240481" y="74488"/>
                  </a:cubicBezTo>
                  <a:cubicBezTo>
                    <a:pt x="232756" y="87006"/>
                    <a:pt x="215953" y="88302"/>
                    <a:pt x="203999" y="74939"/>
                  </a:cubicBezTo>
                  <a:cubicBezTo>
                    <a:pt x="192699" y="62663"/>
                    <a:pt x="176815" y="55621"/>
                    <a:pt x="160129" y="55485"/>
                  </a:cubicBezTo>
                  <a:cubicBezTo>
                    <a:pt x="145751" y="55485"/>
                    <a:pt x="135544" y="44208"/>
                    <a:pt x="136559" y="34734"/>
                  </a:cubicBezTo>
                  <a:cubicBezTo>
                    <a:pt x="137574" y="25261"/>
                    <a:pt x="133063" y="20863"/>
                    <a:pt x="121166" y="17818"/>
                  </a:cubicBezTo>
                  <a:cubicBezTo>
                    <a:pt x="109268" y="14773"/>
                    <a:pt x="99062" y="2706"/>
                    <a:pt x="77973" y="6992"/>
                  </a:cubicBezTo>
                  <a:cubicBezTo>
                    <a:pt x="68252" y="8875"/>
                    <a:pt x="58198" y="6310"/>
                    <a:pt x="50569" y="0"/>
                  </a:cubicBezTo>
                  <a:cubicBezTo>
                    <a:pt x="50072" y="5058"/>
                    <a:pt x="49847" y="10144"/>
                    <a:pt x="49892" y="15225"/>
                  </a:cubicBezTo>
                  <a:cubicBezTo>
                    <a:pt x="50230" y="24754"/>
                    <a:pt x="42167" y="23006"/>
                    <a:pt x="39686" y="24303"/>
                  </a:cubicBezTo>
                  <a:cubicBezTo>
                    <a:pt x="37205" y="25600"/>
                    <a:pt x="24631" y="42009"/>
                    <a:pt x="21473" y="45448"/>
                  </a:cubicBezTo>
                  <a:cubicBezTo>
                    <a:pt x="18586" y="49119"/>
                    <a:pt x="17779" y="54013"/>
                    <a:pt x="19330" y="58417"/>
                  </a:cubicBezTo>
                  <a:cubicBezTo>
                    <a:pt x="20740" y="61913"/>
                    <a:pt x="18315" y="74431"/>
                    <a:pt x="15158" y="81818"/>
                  </a:cubicBezTo>
                  <a:cubicBezTo>
                    <a:pt x="12000" y="89205"/>
                    <a:pt x="722" y="94336"/>
                    <a:pt x="46" y="98734"/>
                  </a:cubicBezTo>
                  <a:cubicBezTo>
                    <a:pt x="-631" y="103132"/>
                    <a:pt x="6361" y="112944"/>
                    <a:pt x="10928" y="125518"/>
                  </a:cubicBezTo>
                  <a:cubicBezTo>
                    <a:pt x="15496" y="138093"/>
                    <a:pt x="6361" y="146720"/>
                    <a:pt x="10195" y="156193"/>
                  </a:cubicBezTo>
                  <a:cubicBezTo>
                    <a:pt x="13612" y="162587"/>
                    <a:pt x="12930" y="170397"/>
                    <a:pt x="8447" y="176098"/>
                  </a:cubicBezTo>
                  <a:cubicBezTo>
                    <a:pt x="4951" y="181285"/>
                    <a:pt x="8447" y="189461"/>
                    <a:pt x="8447" y="194255"/>
                  </a:cubicBezTo>
                  <a:cubicBezTo>
                    <a:pt x="8447" y="199047"/>
                    <a:pt x="13353" y="205926"/>
                    <a:pt x="12000" y="207618"/>
                  </a:cubicBezTo>
                  <a:cubicBezTo>
                    <a:pt x="10646" y="209310"/>
                    <a:pt x="1681" y="217768"/>
                    <a:pt x="1681" y="222110"/>
                  </a:cubicBezTo>
                  <a:cubicBezTo>
                    <a:pt x="1681" y="226452"/>
                    <a:pt x="6925" y="230737"/>
                    <a:pt x="12169" y="240436"/>
                  </a:cubicBezTo>
                  <a:cubicBezTo>
                    <a:pt x="17413" y="250134"/>
                    <a:pt x="13917" y="255548"/>
                    <a:pt x="14819" y="262991"/>
                  </a:cubicBezTo>
                  <a:cubicBezTo>
                    <a:pt x="15721" y="270434"/>
                    <a:pt x="24461" y="274889"/>
                    <a:pt x="31453" y="274889"/>
                  </a:cubicBezTo>
                  <a:cubicBezTo>
                    <a:pt x="38446" y="274889"/>
                    <a:pt x="42731" y="281373"/>
                    <a:pt x="48933" y="281373"/>
                  </a:cubicBezTo>
                  <a:cubicBezTo>
                    <a:pt x="55136" y="281373"/>
                    <a:pt x="57786" y="292650"/>
                    <a:pt x="60944" y="306296"/>
                  </a:cubicBezTo>
                  <a:cubicBezTo>
                    <a:pt x="63538" y="306296"/>
                    <a:pt x="86318" y="306804"/>
                    <a:pt x="95735" y="314529"/>
                  </a:cubicBezTo>
                  <a:cubicBezTo>
                    <a:pt x="101870" y="319677"/>
                    <a:pt x="106962" y="325953"/>
                    <a:pt x="110734" y="333024"/>
                  </a:cubicBezTo>
                  <a:lnTo>
                    <a:pt x="150826" y="306296"/>
                  </a:lnTo>
                  <a:lnTo>
                    <a:pt x="332054" y="426345"/>
                  </a:lnTo>
                  <a:lnTo>
                    <a:pt x="332054" y="410838"/>
                  </a:lnTo>
                  <a:lnTo>
                    <a:pt x="354046" y="410838"/>
                  </a:lnTo>
                  <a:lnTo>
                    <a:pt x="354046" y="124221"/>
                  </a:lnTo>
                  <a:cubicBezTo>
                    <a:pt x="354046" y="104373"/>
                    <a:pt x="346715" y="91742"/>
                    <a:pt x="354046" y="80916"/>
                  </a:cubicBezTo>
                  <a:cubicBezTo>
                    <a:pt x="361376" y="70089"/>
                    <a:pt x="351113" y="64676"/>
                    <a:pt x="356978" y="44884"/>
                  </a:cubicBezTo>
                  <a:cubicBezTo>
                    <a:pt x="357654" y="42516"/>
                    <a:pt x="358331" y="40091"/>
                    <a:pt x="359121" y="37610"/>
                  </a:cubicBezTo>
                  <a:close/>
                </a:path>
              </a:pathLst>
            </a:custGeom>
            <a:grpFill/>
            <a:ln w="8455" cap="flat">
              <a:solidFill>
                <a:srgbClr val="FFFFFF"/>
              </a:solid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94D21EC-CD8E-462B-A1B5-70261514EEE3}"/>
                </a:ext>
              </a:extLst>
            </p:cNvPr>
            <p:cNvSpPr/>
            <p:nvPr/>
          </p:nvSpPr>
          <p:spPr>
            <a:xfrm>
              <a:off x="5893076" y="3667375"/>
              <a:ext cx="67100" cy="23251"/>
            </a:xfrm>
            <a:custGeom>
              <a:avLst/>
              <a:gdLst>
                <a:gd name="connsiteX0" fmla="*/ 31577 w 67100"/>
                <a:gd name="connsiteY0" fmla="*/ 1148 h 23251"/>
                <a:gd name="connsiteX1" fmla="*/ 1466 w 67100"/>
                <a:gd name="connsiteY1" fmla="*/ 7181 h 23251"/>
                <a:gd name="connsiteX2" fmla="*/ 0 w 67100"/>
                <a:gd name="connsiteY2" fmla="*/ 15978 h 23251"/>
                <a:gd name="connsiteX3" fmla="*/ 3947 w 67100"/>
                <a:gd name="connsiteY3" fmla="*/ 23252 h 23251"/>
                <a:gd name="connsiteX4" fmla="*/ 5357 w 67100"/>
                <a:gd name="connsiteY4" fmla="*/ 23252 h 23251"/>
                <a:gd name="connsiteX5" fmla="*/ 32479 w 67100"/>
                <a:gd name="connsiteY5" fmla="*/ 13948 h 23251"/>
                <a:gd name="connsiteX6" fmla="*/ 52440 w 67100"/>
                <a:gd name="connsiteY6" fmla="*/ 20489 h 23251"/>
                <a:gd name="connsiteX7" fmla="*/ 67101 w 67100"/>
                <a:gd name="connsiteY7" fmla="*/ 15583 h 23251"/>
                <a:gd name="connsiteX8" fmla="*/ 54188 w 67100"/>
                <a:gd name="connsiteY8" fmla="*/ 13384 h 23251"/>
                <a:gd name="connsiteX9" fmla="*/ 31577 w 67100"/>
                <a:gd name="connsiteY9" fmla="*/ 1148 h 2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00" h="23251">
                  <a:moveTo>
                    <a:pt x="31577" y="1148"/>
                  </a:moveTo>
                  <a:cubicBezTo>
                    <a:pt x="22696" y="6967"/>
                    <a:pt x="11904" y="9133"/>
                    <a:pt x="1466" y="7181"/>
                  </a:cubicBezTo>
                  <a:cubicBezTo>
                    <a:pt x="1252" y="10153"/>
                    <a:pt x="761" y="13097"/>
                    <a:pt x="0" y="15978"/>
                  </a:cubicBezTo>
                  <a:cubicBezTo>
                    <a:pt x="1410" y="18346"/>
                    <a:pt x="2763" y="20771"/>
                    <a:pt x="3947" y="23252"/>
                  </a:cubicBezTo>
                  <a:lnTo>
                    <a:pt x="5357" y="23252"/>
                  </a:lnTo>
                  <a:cubicBezTo>
                    <a:pt x="12462" y="22688"/>
                    <a:pt x="27574" y="19417"/>
                    <a:pt x="32479" y="13948"/>
                  </a:cubicBezTo>
                  <a:cubicBezTo>
                    <a:pt x="37385" y="8478"/>
                    <a:pt x="45335" y="19587"/>
                    <a:pt x="52440" y="20489"/>
                  </a:cubicBezTo>
                  <a:cubicBezTo>
                    <a:pt x="57752" y="20630"/>
                    <a:pt x="62945" y="18893"/>
                    <a:pt x="67101" y="15583"/>
                  </a:cubicBezTo>
                  <a:cubicBezTo>
                    <a:pt x="62951" y="14128"/>
                    <a:pt x="58587" y="13384"/>
                    <a:pt x="54188" y="13384"/>
                  </a:cubicBezTo>
                  <a:cubicBezTo>
                    <a:pt x="42685" y="12425"/>
                    <a:pt x="41896" y="-4491"/>
                    <a:pt x="31577" y="1148"/>
                  </a:cubicBezTo>
                  <a:close/>
                </a:path>
              </a:pathLst>
            </a:custGeom>
            <a:grpFill/>
            <a:ln w="8455" cap="flat">
              <a:solidFill>
                <a:srgbClr val="FFFFFF"/>
              </a:solid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50355CF-F5B6-410C-B611-3B508386A917}"/>
                </a:ext>
              </a:extLst>
            </p:cNvPr>
            <p:cNvSpPr/>
            <p:nvPr/>
          </p:nvSpPr>
          <p:spPr>
            <a:xfrm>
              <a:off x="5881257" y="3586131"/>
              <a:ext cx="135150" cy="130336"/>
            </a:xfrm>
            <a:custGeom>
              <a:avLst/>
              <a:gdLst>
                <a:gd name="connsiteX0" fmla="*/ 122846 w 135150"/>
                <a:gd name="connsiteY0" fmla="*/ 89215 h 130336"/>
                <a:gd name="connsiteX1" fmla="*/ 119294 w 135150"/>
                <a:gd name="connsiteY1" fmla="*/ 71058 h 130336"/>
                <a:gd name="connsiteX2" fmla="*/ 114952 w 135150"/>
                <a:gd name="connsiteY2" fmla="*/ 63051 h 130336"/>
                <a:gd name="connsiteX3" fmla="*/ 101588 w 135150"/>
                <a:gd name="connsiteY3" fmla="*/ 42526 h 130336"/>
                <a:gd name="connsiteX4" fmla="*/ 84672 w 135150"/>
                <a:gd name="connsiteY4" fmla="*/ 15798 h 130336"/>
                <a:gd name="connsiteX5" fmla="*/ 76326 w 135150"/>
                <a:gd name="connsiteY5" fmla="*/ 15798 h 130336"/>
                <a:gd name="connsiteX6" fmla="*/ 62963 w 135150"/>
                <a:gd name="connsiteY6" fmla="*/ 1420 h 130336"/>
                <a:gd name="connsiteX7" fmla="*/ 44637 w 135150"/>
                <a:gd name="connsiteY7" fmla="*/ 3449 h 130336"/>
                <a:gd name="connsiteX8" fmla="*/ 22927 w 135150"/>
                <a:gd name="connsiteY8" fmla="*/ 3449 h 130336"/>
                <a:gd name="connsiteX9" fmla="*/ 9564 w 135150"/>
                <a:gd name="connsiteY9" fmla="*/ 17828 h 130336"/>
                <a:gd name="connsiteX10" fmla="*/ 8323 w 135150"/>
                <a:gd name="connsiteY10" fmla="*/ 18223 h 130336"/>
                <a:gd name="connsiteX11" fmla="*/ 2684 w 135150"/>
                <a:gd name="connsiteY11" fmla="*/ 41624 h 130336"/>
                <a:gd name="connsiteX12" fmla="*/ 91 w 135150"/>
                <a:gd name="connsiteY12" fmla="*/ 54818 h 130336"/>
                <a:gd name="connsiteX13" fmla="*/ 11368 w 135150"/>
                <a:gd name="connsiteY13" fmla="*/ 83012 h 130336"/>
                <a:gd name="connsiteX14" fmla="*/ 11368 w 135150"/>
                <a:gd name="connsiteY14" fmla="*/ 83012 h 130336"/>
                <a:gd name="connsiteX15" fmla="*/ 12778 w 135150"/>
                <a:gd name="connsiteY15" fmla="*/ 88651 h 130336"/>
                <a:gd name="connsiteX16" fmla="*/ 42889 w 135150"/>
                <a:gd name="connsiteY16" fmla="*/ 82617 h 130336"/>
                <a:gd name="connsiteX17" fmla="*/ 65444 w 135150"/>
                <a:gd name="connsiteY17" fmla="*/ 94628 h 130336"/>
                <a:gd name="connsiteX18" fmla="*/ 78356 w 135150"/>
                <a:gd name="connsiteY18" fmla="*/ 96827 h 130336"/>
                <a:gd name="connsiteX19" fmla="*/ 63696 w 135150"/>
                <a:gd name="connsiteY19" fmla="*/ 101733 h 130336"/>
                <a:gd name="connsiteX20" fmla="*/ 43734 w 135150"/>
                <a:gd name="connsiteY20" fmla="*/ 95192 h 130336"/>
                <a:gd name="connsiteX21" fmla="*/ 16612 w 135150"/>
                <a:gd name="connsiteY21" fmla="*/ 104495 h 130336"/>
                <a:gd name="connsiteX22" fmla="*/ 15202 w 135150"/>
                <a:gd name="connsiteY22" fmla="*/ 104495 h 130336"/>
                <a:gd name="connsiteX23" fmla="*/ 21123 w 135150"/>
                <a:gd name="connsiteY23" fmla="*/ 122145 h 130336"/>
                <a:gd name="connsiteX24" fmla="*/ 26762 w 135150"/>
                <a:gd name="connsiteY24" fmla="*/ 127220 h 130336"/>
                <a:gd name="connsiteX25" fmla="*/ 40069 w 135150"/>
                <a:gd name="connsiteY25" fmla="*/ 120679 h 130336"/>
                <a:gd name="connsiteX26" fmla="*/ 74747 w 135150"/>
                <a:gd name="connsiteY26" fmla="*/ 117408 h 130336"/>
                <a:gd name="connsiteX27" fmla="*/ 80724 w 135150"/>
                <a:gd name="connsiteY27" fmla="*/ 119325 h 130336"/>
                <a:gd name="connsiteX28" fmla="*/ 80724 w 135150"/>
                <a:gd name="connsiteY28" fmla="*/ 116619 h 130336"/>
                <a:gd name="connsiteX29" fmla="*/ 97641 w 135150"/>
                <a:gd name="connsiteY29" fmla="*/ 125077 h 130336"/>
                <a:gd name="connsiteX30" fmla="*/ 132375 w 135150"/>
                <a:gd name="connsiteY30" fmla="*/ 127671 h 130336"/>
                <a:gd name="connsiteX31" fmla="*/ 135025 w 135150"/>
                <a:gd name="connsiteY31" fmla="*/ 126487 h 130336"/>
                <a:gd name="connsiteX32" fmla="*/ 135025 w 135150"/>
                <a:gd name="connsiteY32" fmla="*/ 107991 h 130336"/>
                <a:gd name="connsiteX33" fmla="*/ 122846 w 135150"/>
                <a:gd name="connsiteY33" fmla="*/ 89215 h 13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150" h="130336">
                  <a:moveTo>
                    <a:pt x="122846" y="89215"/>
                  </a:moveTo>
                  <a:cubicBezTo>
                    <a:pt x="118617" y="84027"/>
                    <a:pt x="119294" y="71058"/>
                    <a:pt x="119294" y="71058"/>
                  </a:cubicBezTo>
                  <a:lnTo>
                    <a:pt x="114952" y="63051"/>
                  </a:lnTo>
                  <a:cubicBezTo>
                    <a:pt x="114952" y="63051"/>
                    <a:pt x="111625" y="46586"/>
                    <a:pt x="101588" y="42526"/>
                  </a:cubicBezTo>
                  <a:cubicBezTo>
                    <a:pt x="91551" y="38466"/>
                    <a:pt x="84672" y="15798"/>
                    <a:pt x="84672" y="15798"/>
                  </a:cubicBezTo>
                  <a:lnTo>
                    <a:pt x="76326" y="15798"/>
                  </a:lnTo>
                  <a:cubicBezTo>
                    <a:pt x="72746" y="10261"/>
                    <a:pt x="68223" y="5395"/>
                    <a:pt x="62963" y="1420"/>
                  </a:cubicBezTo>
                  <a:cubicBezTo>
                    <a:pt x="56309" y="-2697"/>
                    <a:pt x="44637" y="3449"/>
                    <a:pt x="44637" y="3449"/>
                  </a:cubicBezTo>
                  <a:cubicBezTo>
                    <a:pt x="37447" y="4589"/>
                    <a:pt x="30117" y="4589"/>
                    <a:pt x="22927" y="3449"/>
                  </a:cubicBezTo>
                  <a:cubicBezTo>
                    <a:pt x="14582" y="1420"/>
                    <a:pt x="16217" y="15798"/>
                    <a:pt x="9564" y="17828"/>
                  </a:cubicBezTo>
                  <a:lnTo>
                    <a:pt x="8323" y="18223"/>
                  </a:lnTo>
                  <a:cubicBezTo>
                    <a:pt x="7990" y="26314"/>
                    <a:pt x="6073" y="34265"/>
                    <a:pt x="2684" y="41624"/>
                  </a:cubicBezTo>
                  <a:cubicBezTo>
                    <a:pt x="598" y="45689"/>
                    <a:pt x="-304" y="50262"/>
                    <a:pt x="91" y="54818"/>
                  </a:cubicBezTo>
                  <a:cubicBezTo>
                    <a:pt x="8554" y="61573"/>
                    <a:pt x="12840" y="72281"/>
                    <a:pt x="11368" y="83012"/>
                  </a:cubicBezTo>
                  <a:lnTo>
                    <a:pt x="11368" y="83012"/>
                  </a:lnTo>
                  <a:cubicBezTo>
                    <a:pt x="12569" y="84630"/>
                    <a:pt x="13077" y="86660"/>
                    <a:pt x="12778" y="88651"/>
                  </a:cubicBezTo>
                  <a:cubicBezTo>
                    <a:pt x="23215" y="90602"/>
                    <a:pt x="34008" y="88437"/>
                    <a:pt x="42889" y="82617"/>
                  </a:cubicBezTo>
                  <a:cubicBezTo>
                    <a:pt x="53095" y="76584"/>
                    <a:pt x="54166" y="93556"/>
                    <a:pt x="65444" y="94628"/>
                  </a:cubicBezTo>
                  <a:cubicBezTo>
                    <a:pt x="69842" y="94628"/>
                    <a:pt x="74206" y="95372"/>
                    <a:pt x="78356" y="96827"/>
                  </a:cubicBezTo>
                  <a:cubicBezTo>
                    <a:pt x="74200" y="100137"/>
                    <a:pt x="69007" y="101874"/>
                    <a:pt x="63696" y="101733"/>
                  </a:cubicBezTo>
                  <a:cubicBezTo>
                    <a:pt x="56591" y="100661"/>
                    <a:pt x="48584" y="89722"/>
                    <a:pt x="43734" y="95192"/>
                  </a:cubicBezTo>
                  <a:cubicBezTo>
                    <a:pt x="38885" y="100661"/>
                    <a:pt x="23717" y="103932"/>
                    <a:pt x="16612" y="104495"/>
                  </a:cubicBezTo>
                  <a:lnTo>
                    <a:pt x="15202" y="104495"/>
                  </a:lnTo>
                  <a:cubicBezTo>
                    <a:pt x="17954" y="110089"/>
                    <a:pt x="19944" y="116027"/>
                    <a:pt x="21123" y="122145"/>
                  </a:cubicBezTo>
                  <a:cubicBezTo>
                    <a:pt x="25408" y="122596"/>
                    <a:pt x="23999" y="126881"/>
                    <a:pt x="26762" y="127220"/>
                  </a:cubicBezTo>
                  <a:cubicBezTo>
                    <a:pt x="31216" y="127783"/>
                    <a:pt x="40069" y="120679"/>
                    <a:pt x="40069" y="120679"/>
                  </a:cubicBezTo>
                  <a:lnTo>
                    <a:pt x="74747" y="117408"/>
                  </a:lnTo>
                  <a:cubicBezTo>
                    <a:pt x="76890" y="117419"/>
                    <a:pt x="78976" y="118091"/>
                    <a:pt x="80724" y="119325"/>
                  </a:cubicBezTo>
                  <a:cubicBezTo>
                    <a:pt x="80775" y="118423"/>
                    <a:pt x="80775" y="117521"/>
                    <a:pt x="80724" y="116619"/>
                  </a:cubicBezTo>
                  <a:cubicBezTo>
                    <a:pt x="80724" y="116619"/>
                    <a:pt x="96513" y="120510"/>
                    <a:pt x="97641" y="125077"/>
                  </a:cubicBezTo>
                  <a:cubicBezTo>
                    <a:pt x="98768" y="129644"/>
                    <a:pt x="120196" y="132858"/>
                    <a:pt x="132375" y="127671"/>
                  </a:cubicBezTo>
                  <a:lnTo>
                    <a:pt x="135025" y="126487"/>
                  </a:lnTo>
                  <a:cubicBezTo>
                    <a:pt x="135025" y="120566"/>
                    <a:pt x="135307" y="110924"/>
                    <a:pt x="135025" y="107991"/>
                  </a:cubicBezTo>
                  <a:cubicBezTo>
                    <a:pt x="134800" y="103875"/>
                    <a:pt x="127019" y="94402"/>
                    <a:pt x="122846" y="89215"/>
                  </a:cubicBezTo>
                  <a:close/>
                </a:path>
              </a:pathLst>
            </a:custGeom>
            <a:grpFill/>
            <a:ln w="8455" cap="flat">
              <a:solidFill>
                <a:srgbClr val="FFFFFF"/>
              </a:solid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9ADDF3F-BF41-47D9-859A-6D9D90039853}"/>
                </a:ext>
              </a:extLst>
            </p:cNvPr>
            <p:cNvSpPr/>
            <p:nvPr/>
          </p:nvSpPr>
          <p:spPr>
            <a:xfrm>
              <a:off x="5903001" y="3703765"/>
              <a:ext cx="59601" cy="48380"/>
            </a:xfrm>
            <a:custGeom>
              <a:avLst/>
              <a:gdLst>
                <a:gd name="connsiteX0" fmla="*/ 18946 w 59601"/>
                <a:gd name="connsiteY0" fmla="*/ 3271 h 48380"/>
                <a:gd name="connsiteX1" fmla="*/ 5639 w 59601"/>
                <a:gd name="connsiteY1" fmla="*/ 9811 h 48380"/>
                <a:gd name="connsiteX2" fmla="*/ 0 w 59601"/>
                <a:gd name="connsiteY2" fmla="*/ 4737 h 48380"/>
                <a:gd name="connsiteX3" fmla="*/ 620 w 59601"/>
                <a:gd name="connsiteY3" fmla="*/ 8345 h 48380"/>
                <a:gd name="connsiteX4" fmla="*/ 620 w 59601"/>
                <a:gd name="connsiteY4" fmla="*/ 16465 h 48380"/>
                <a:gd name="connsiteX5" fmla="*/ 12631 w 59601"/>
                <a:gd name="connsiteY5" fmla="*/ 23852 h 48380"/>
                <a:gd name="connsiteX6" fmla="*/ 22780 w 59601"/>
                <a:gd name="connsiteY6" fmla="*/ 45899 h 48380"/>
                <a:gd name="connsiteX7" fmla="*/ 25543 w 59601"/>
                <a:gd name="connsiteY7" fmla="*/ 48380 h 48380"/>
                <a:gd name="connsiteX8" fmla="*/ 28081 w 59601"/>
                <a:gd name="connsiteY8" fmla="*/ 45279 h 48380"/>
                <a:gd name="connsiteX9" fmla="*/ 47535 w 59601"/>
                <a:gd name="connsiteY9" fmla="*/ 30957 h 48380"/>
                <a:gd name="connsiteX10" fmla="*/ 55750 w 59601"/>
                <a:gd name="connsiteY10" fmla="*/ 27252 h 48380"/>
                <a:gd name="connsiteX11" fmla="*/ 55993 w 59601"/>
                <a:gd name="connsiteY11" fmla="*/ 26446 h 48380"/>
                <a:gd name="connsiteX12" fmla="*/ 54414 w 59601"/>
                <a:gd name="connsiteY12" fmla="*/ 12856 h 48380"/>
                <a:gd name="connsiteX13" fmla="*/ 59602 w 59601"/>
                <a:gd name="connsiteY13" fmla="*/ 1917 h 48380"/>
                <a:gd name="connsiteX14" fmla="*/ 53624 w 59601"/>
                <a:gd name="connsiteY14" fmla="*/ 0 h 4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601" h="48380">
                  <a:moveTo>
                    <a:pt x="18946" y="3271"/>
                  </a:moveTo>
                  <a:cubicBezTo>
                    <a:pt x="18946" y="3271"/>
                    <a:pt x="10093" y="10375"/>
                    <a:pt x="5639" y="9811"/>
                  </a:cubicBezTo>
                  <a:cubicBezTo>
                    <a:pt x="2819" y="9473"/>
                    <a:pt x="4229" y="5188"/>
                    <a:pt x="0" y="4737"/>
                  </a:cubicBezTo>
                  <a:cubicBezTo>
                    <a:pt x="0" y="5921"/>
                    <a:pt x="451" y="7105"/>
                    <a:pt x="620" y="8345"/>
                  </a:cubicBezTo>
                  <a:cubicBezTo>
                    <a:pt x="930" y="11041"/>
                    <a:pt x="930" y="13770"/>
                    <a:pt x="620" y="16465"/>
                  </a:cubicBezTo>
                  <a:cubicBezTo>
                    <a:pt x="3828" y="20029"/>
                    <a:pt x="8001" y="22595"/>
                    <a:pt x="12631" y="23852"/>
                  </a:cubicBezTo>
                  <a:cubicBezTo>
                    <a:pt x="26333" y="28588"/>
                    <a:pt x="11559" y="37272"/>
                    <a:pt x="22780" y="45899"/>
                  </a:cubicBezTo>
                  <a:cubicBezTo>
                    <a:pt x="23750" y="46672"/>
                    <a:pt x="24675" y="47501"/>
                    <a:pt x="25543" y="48380"/>
                  </a:cubicBezTo>
                  <a:cubicBezTo>
                    <a:pt x="26265" y="47253"/>
                    <a:pt x="27116" y="46210"/>
                    <a:pt x="28081" y="45279"/>
                  </a:cubicBezTo>
                  <a:cubicBezTo>
                    <a:pt x="33325" y="40712"/>
                    <a:pt x="43869" y="29040"/>
                    <a:pt x="47535" y="30957"/>
                  </a:cubicBezTo>
                  <a:cubicBezTo>
                    <a:pt x="50827" y="32203"/>
                    <a:pt x="54504" y="30539"/>
                    <a:pt x="55750" y="27252"/>
                  </a:cubicBezTo>
                  <a:cubicBezTo>
                    <a:pt x="55846" y="26987"/>
                    <a:pt x="55931" y="26716"/>
                    <a:pt x="55993" y="26446"/>
                  </a:cubicBezTo>
                  <a:cubicBezTo>
                    <a:pt x="55993" y="23852"/>
                    <a:pt x="48606" y="15168"/>
                    <a:pt x="54414" y="12856"/>
                  </a:cubicBezTo>
                  <a:cubicBezTo>
                    <a:pt x="58361" y="11052"/>
                    <a:pt x="59376" y="5357"/>
                    <a:pt x="59602" y="1917"/>
                  </a:cubicBezTo>
                  <a:cubicBezTo>
                    <a:pt x="57854" y="682"/>
                    <a:pt x="55767" y="11"/>
                    <a:pt x="53624" y="0"/>
                  </a:cubicBezTo>
                  <a:close/>
                </a:path>
              </a:pathLst>
            </a:custGeom>
            <a:grpFill/>
            <a:ln w="8455" cap="flat">
              <a:solidFill>
                <a:srgbClr val="FFFFFF"/>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6C1AF126-EBC6-45DE-9D85-34FE58B780BD}"/>
                </a:ext>
              </a:extLst>
            </p:cNvPr>
            <p:cNvSpPr/>
            <p:nvPr/>
          </p:nvSpPr>
          <p:spPr>
            <a:xfrm>
              <a:off x="6631582" y="3749738"/>
              <a:ext cx="291579" cy="250737"/>
            </a:xfrm>
            <a:custGeom>
              <a:avLst/>
              <a:gdLst>
                <a:gd name="connsiteX0" fmla="*/ 269476 w 291579"/>
                <a:gd name="connsiteY0" fmla="*/ 141458 h 250737"/>
                <a:gd name="connsiteX1" fmla="*/ 260679 w 291579"/>
                <a:gd name="connsiteY1" fmla="*/ 121666 h 250737"/>
                <a:gd name="connsiteX2" fmla="*/ 246018 w 291579"/>
                <a:gd name="connsiteY2" fmla="*/ 105427 h 250737"/>
                <a:gd name="connsiteX3" fmla="*/ 235812 w 291579"/>
                <a:gd name="connsiteY3" fmla="*/ 87383 h 250737"/>
                <a:gd name="connsiteX4" fmla="*/ 216866 w 291579"/>
                <a:gd name="connsiteY4" fmla="*/ 76669 h 250737"/>
                <a:gd name="connsiteX5" fmla="*/ 213934 w 291579"/>
                <a:gd name="connsiteY5" fmla="*/ 67647 h 250737"/>
                <a:gd name="connsiteX6" fmla="*/ 203671 w 291579"/>
                <a:gd name="connsiteY6" fmla="*/ 65843 h 250737"/>
                <a:gd name="connsiteX7" fmla="*/ 206603 w 291579"/>
                <a:gd name="connsiteY7" fmla="*/ 55016 h 250737"/>
                <a:gd name="connsiteX8" fmla="*/ 205137 w 291579"/>
                <a:gd name="connsiteY8" fmla="*/ 29811 h 250737"/>
                <a:gd name="connsiteX9" fmla="*/ 188221 w 291579"/>
                <a:gd name="connsiteY9" fmla="*/ 2069 h 250737"/>
                <a:gd name="connsiteX10" fmla="*/ 184105 w 291579"/>
                <a:gd name="connsiteY10" fmla="*/ 941 h 250737"/>
                <a:gd name="connsiteX11" fmla="*/ 164482 w 291579"/>
                <a:gd name="connsiteY11" fmla="*/ 10414 h 250737"/>
                <a:gd name="connsiteX12" fmla="*/ 159520 w 291579"/>
                <a:gd name="connsiteY12" fmla="*/ 24285 h 250737"/>
                <a:gd name="connsiteX13" fmla="*/ 136401 w 291579"/>
                <a:gd name="connsiteY13" fmla="*/ 53663 h 250737"/>
                <a:gd name="connsiteX14" fmla="*/ 102569 w 291579"/>
                <a:gd name="connsiteY14" fmla="*/ 62291 h 250737"/>
                <a:gd name="connsiteX15" fmla="*/ 101159 w 291579"/>
                <a:gd name="connsiteY15" fmla="*/ 77854 h 250737"/>
                <a:gd name="connsiteX16" fmla="*/ 80070 w 291579"/>
                <a:gd name="connsiteY16" fmla="*/ 91725 h 250737"/>
                <a:gd name="connsiteX17" fmla="*/ 54132 w 291579"/>
                <a:gd name="connsiteY17" fmla="*/ 101198 h 250737"/>
                <a:gd name="connsiteX18" fmla="*/ 38682 w 291579"/>
                <a:gd name="connsiteY18" fmla="*/ 101198 h 250737"/>
                <a:gd name="connsiteX19" fmla="*/ 25318 w 291579"/>
                <a:gd name="connsiteY19" fmla="*/ 108134 h 250737"/>
                <a:gd name="connsiteX20" fmla="*/ 23232 w 291579"/>
                <a:gd name="connsiteY20" fmla="*/ 105088 h 250737"/>
                <a:gd name="connsiteX21" fmla="*/ 11277 w 291579"/>
                <a:gd name="connsiteY21" fmla="*/ 123245 h 250737"/>
                <a:gd name="connsiteX22" fmla="*/ 0 w 291579"/>
                <a:gd name="connsiteY22" fmla="*/ 152454 h 250737"/>
                <a:gd name="connsiteX23" fmla="*/ 3158 w 291579"/>
                <a:gd name="connsiteY23" fmla="*/ 176419 h 250737"/>
                <a:gd name="connsiteX24" fmla="*/ 9981 w 291579"/>
                <a:gd name="connsiteY24" fmla="*/ 199763 h 250737"/>
                <a:gd name="connsiteX25" fmla="*/ 13702 w 291579"/>
                <a:gd name="connsiteY25" fmla="*/ 217299 h 250737"/>
                <a:gd name="connsiteX26" fmla="*/ 18946 w 291579"/>
                <a:gd name="connsiteY26" fmla="*/ 226998 h 250737"/>
                <a:gd name="connsiteX27" fmla="*/ 34227 w 291579"/>
                <a:gd name="connsiteY27" fmla="*/ 245831 h 250737"/>
                <a:gd name="connsiteX28" fmla="*/ 38287 w 291579"/>
                <a:gd name="connsiteY28" fmla="*/ 250737 h 250737"/>
                <a:gd name="connsiteX29" fmla="*/ 39753 w 291579"/>
                <a:gd name="connsiteY29" fmla="*/ 247974 h 250737"/>
                <a:gd name="connsiteX30" fmla="*/ 44151 w 291579"/>
                <a:gd name="connsiteY30" fmla="*/ 226321 h 250737"/>
                <a:gd name="connsiteX31" fmla="*/ 57290 w 291579"/>
                <a:gd name="connsiteY31" fmla="*/ 222713 h 250737"/>
                <a:gd name="connsiteX32" fmla="*/ 67552 w 291579"/>
                <a:gd name="connsiteY32" fmla="*/ 219160 h 250737"/>
                <a:gd name="connsiteX33" fmla="*/ 88077 w 291579"/>
                <a:gd name="connsiteY33" fmla="*/ 222713 h 250737"/>
                <a:gd name="connsiteX34" fmla="*/ 88077 w 291579"/>
                <a:gd name="connsiteY34" fmla="*/ 202921 h 250737"/>
                <a:gd name="connsiteX35" fmla="*/ 112944 w 291579"/>
                <a:gd name="connsiteY35" fmla="*/ 179463 h 250737"/>
                <a:gd name="connsiteX36" fmla="*/ 132003 w 291579"/>
                <a:gd name="connsiteY36" fmla="*/ 195703 h 250737"/>
                <a:gd name="connsiteX37" fmla="*/ 177395 w 291579"/>
                <a:gd name="connsiteY37" fmla="*/ 206360 h 250737"/>
                <a:gd name="connsiteX38" fmla="*/ 184725 w 291579"/>
                <a:gd name="connsiteY38" fmla="*/ 186512 h 250737"/>
                <a:gd name="connsiteX39" fmla="*/ 203728 w 291579"/>
                <a:gd name="connsiteY39" fmla="*/ 186512 h 250737"/>
                <a:gd name="connsiteX40" fmla="*/ 228651 w 291579"/>
                <a:gd name="connsiteY40" fmla="*/ 177490 h 250737"/>
                <a:gd name="connsiteX41" fmla="*/ 247654 w 291579"/>
                <a:gd name="connsiteY41" fmla="*/ 173881 h 250737"/>
                <a:gd name="connsiteX42" fmla="*/ 274043 w 291579"/>
                <a:gd name="connsiteY42" fmla="*/ 177490 h 250737"/>
                <a:gd name="connsiteX43" fmla="*/ 291579 w 291579"/>
                <a:gd name="connsiteY43" fmla="*/ 173881 h 250737"/>
                <a:gd name="connsiteX44" fmla="*/ 285941 w 291579"/>
                <a:gd name="connsiteY44" fmla="*/ 155837 h 250737"/>
                <a:gd name="connsiteX45" fmla="*/ 269476 w 291579"/>
                <a:gd name="connsiteY45" fmla="*/ 141458 h 25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1579" h="250737">
                  <a:moveTo>
                    <a:pt x="269476" y="141458"/>
                  </a:moveTo>
                  <a:cubicBezTo>
                    <a:pt x="269893" y="133829"/>
                    <a:pt x="266617" y="126470"/>
                    <a:pt x="260679" y="121666"/>
                  </a:cubicBezTo>
                  <a:cubicBezTo>
                    <a:pt x="251883" y="112644"/>
                    <a:pt x="246018" y="110840"/>
                    <a:pt x="246018" y="105427"/>
                  </a:cubicBezTo>
                  <a:cubicBezTo>
                    <a:pt x="246018" y="100014"/>
                    <a:pt x="243142" y="98209"/>
                    <a:pt x="235812" y="87383"/>
                  </a:cubicBezTo>
                  <a:cubicBezTo>
                    <a:pt x="231493" y="81073"/>
                    <a:pt x="224501" y="77115"/>
                    <a:pt x="216866" y="76669"/>
                  </a:cubicBezTo>
                  <a:lnTo>
                    <a:pt x="213934" y="67647"/>
                  </a:lnTo>
                  <a:lnTo>
                    <a:pt x="203671" y="65843"/>
                  </a:lnTo>
                  <a:cubicBezTo>
                    <a:pt x="203671" y="65843"/>
                    <a:pt x="198032" y="60204"/>
                    <a:pt x="206603" y="55016"/>
                  </a:cubicBezTo>
                  <a:cubicBezTo>
                    <a:pt x="215174" y="49829"/>
                    <a:pt x="206603" y="35225"/>
                    <a:pt x="205137" y="29811"/>
                  </a:cubicBezTo>
                  <a:cubicBezTo>
                    <a:pt x="200238" y="20135"/>
                    <a:pt x="194582" y="10859"/>
                    <a:pt x="188221" y="2069"/>
                  </a:cubicBezTo>
                  <a:cubicBezTo>
                    <a:pt x="186778" y="2052"/>
                    <a:pt x="185357" y="1663"/>
                    <a:pt x="184105" y="941"/>
                  </a:cubicBezTo>
                  <a:cubicBezTo>
                    <a:pt x="179199" y="-2555"/>
                    <a:pt x="169388" y="4381"/>
                    <a:pt x="164482" y="10414"/>
                  </a:cubicBezTo>
                  <a:cubicBezTo>
                    <a:pt x="159577" y="16448"/>
                    <a:pt x="163016" y="19944"/>
                    <a:pt x="159520" y="24285"/>
                  </a:cubicBezTo>
                  <a:cubicBezTo>
                    <a:pt x="151186" y="33567"/>
                    <a:pt x="143461" y="43378"/>
                    <a:pt x="136401" y="53663"/>
                  </a:cubicBezTo>
                  <a:cubicBezTo>
                    <a:pt x="128620" y="65787"/>
                    <a:pt x="108997" y="58005"/>
                    <a:pt x="102569" y="62291"/>
                  </a:cubicBezTo>
                  <a:cubicBezTo>
                    <a:pt x="96141" y="66576"/>
                    <a:pt x="105388" y="73568"/>
                    <a:pt x="101159" y="77854"/>
                  </a:cubicBezTo>
                  <a:cubicBezTo>
                    <a:pt x="94528" y="83058"/>
                    <a:pt x="87474" y="87699"/>
                    <a:pt x="80070" y="91725"/>
                  </a:cubicBezTo>
                  <a:cubicBezTo>
                    <a:pt x="75898" y="94319"/>
                    <a:pt x="59038" y="93416"/>
                    <a:pt x="54132" y="101198"/>
                  </a:cubicBezTo>
                  <a:cubicBezTo>
                    <a:pt x="49226" y="108979"/>
                    <a:pt x="43588" y="92571"/>
                    <a:pt x="38682" y="101198"/>
                  </a:cubicBezTo>
                  <a:cubicBezTo>
                    <a:pt x="33776" y="109825"/>
                    <a:pt x="28138" y="110727"/>
                    <a:pt x="25318" y="108134"/>
                  </a:cubicBezTo>
                  <a:cubicBezTo>
                    <a:pt x="24472" y="107231"/>
                    <a:pt x="23767" y="106205"/>
                    <a:pt x="23232" y="105088"/>
                  </a:cubicBezTo>
                  <a:cubicBezTo>
                    <a:pt x="17909" y="110147"/>
                    <a:pt x="13821" y="116360"/>
                    <a:pt x="11277" y="123245"/>
                  </a:cubicBezTo>
                  <a:cubicBezTo>
                    <a:pt x="8120" y="135594"/>
                    <a:pt x="0" y="146590"/>
                    <a:pt x="0" y="152454"/>
                  </a:cubicBezTo>
                  <a:cubicBezTo>
                    <a:pt x="0" y="158318"/>
                    <a:pt x="3158" y="166043"/>
                    <a:pt x="3158" y="176419"/>
                  </a:cubicBezTo>
                  <a:cubicBezTo>
                    <a:pt x="2837" y="184736"/>
                    <a:pt x="5233" y="192929"/>
                    <a:pt x="9981" y="199763"/>
                  </a:cubicBezTo>
                  <a:cubicBezTo>
                    <a:pt x="12885" y="205125"/>
                    <a:pt x="14182" y="211215"/>
                    <a:pt x="13702" y="217299"/>
                  </a:cubicBezTo>
                  <a:cubicBezTo>
                    <a:pt x="15157" y="220682"/>
                    <a:pt x="16916" y="223925"/>
                    <a:pt x="18946" y="226998"/>
                  </a:cubicBezTo>
                  <a:cubicBezTo>
                    <a:pt x="22611" y="232637"/>
                    <a:pt x="33156" y="241264"/>
                    <a:pt x="34227" y="245831"/>
                  </a:cubicBezTo>
                  <a:cubicBezTo>
                    <a:pt x="34904" y="247923"/>
                    <a:pt x="36359" y="249677"/>
                    <a:pt x="38287" y="250737"/>
                  </a:cubicBezTo>
                  <a:cubicBezTo>
                    <a:pt x="38716" y="249784"/>
                    <a:pt x="39206" y="248865"/>
                    <a:pt x="39753" y="247974"/>
                  </a:cubicBezTo>
                  <a:cubicBezTo>
                    <a:pt x="43368" y="241366"/>
                    <a:pt x="44901" y="233815"/>
                    <a:pt x="44151" y="226321"/>
                  </a:cubicBezTo>
                  <a:lnTo>
                    <a:pt x="57290" y="222713"/>
                  </a:lnTo>
                  <a:lnTo>
                    <a:pt x="67552" y="219160"/>
                  </a:lnTo>
                  <a:lnTo>
                    <a:pt x="88077" y="222713"/>
                  </a:lnTo>
                  <a:lnTo>
                    <a:pt x="88077" y="202921"/>
                  </a:lnTo>
                  <a:cubicBezTo>
                    <a:pt x="88077" y="202921"/>
                    <a:pt x="102682" y="179463"/>
                    <a:pt x="112944" y="179463"/>
                  </a:cubicBezTo>
                  <a:cubicBezTo>
                    <a:pt x="123207" y="179463"/>
                    <a:pt x="132003" y="195703"/>
                    <a:pt x="132003" y="195703"/>
                  </a:cubicBezTo>
                  <a:lnTo>
                    <a:pt x="177395" y="206360"/>
                  </a:lnTo>
                  <a:cubicBezTo>
                    <a:pt x="177395" y="206360"/>
                    <a:pt x="180327" y="190121"/>
                    <a:pt x="184725" y="186512"/>
                  </a:cubicBezTo>
                  <a:cubicBezTo>
                    <a:pt x="189124" y="182903"/>
                    <a:pt x="197863" y="190121"/>
                    <a:pt x="203728" y="186512"/>
                  </a:cubicBezTo>
                  <a:cubicBezTo>
                    <a:pt x="211036" y="181251"/>
                    <a:pt x="219669" y="178121"/>
                    <a:pt x="228651" y="177490"/>
                  </a:cubicBezTo>
                  <a:cubicBezTo>
                    <a:pt x="238913" y="177490"/>
                    <a:pt x="243312" y="184707"/>
                    <a:pt x="247654" y="173881"/>
                  </a:cubicBezTo>
                  <a:cubicBezTo>
                    <a:pt x="251995" y="163055"/>
                    <a:pt x="274043" y="177490"/>
                    <a:pt x="274043" y="177490"/>
                  </a:cubicBezTo>
                  <a:lnTo>
                    <a:pt x="291579" y="173881"/>
                  </a:lnTo>
                  <a:lnTo>
                    <a:pt x="285941" y="155837"/>
                  </a:lnTo>
                  <a:cubicBezTo>
                    <a:pt x="285941" y="155837"/>
                    <a:pt x="269476" y="146872"/>
                    <a:pt x="269476" y="141458"/>
                  </a:cubicBezTo>
                  <a:close/>
                </a:path>
              </a:pathLst>
            </a:custGeom>
            <a:grpFill/>
            <a:ln w="8455" cap="flat">
              <a:solidFill>
                <a:srgbClr val="FFFFFF"/>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0389C1B-0665-480C-A044-769EB083ABB6}"/>
                </a:ext>
              </a:extLst>
            </p:cNvPr>
            <p:cNvSpPr/>
            <p:nvPr/>
          </p:nvSpPr>
          <p:spPr>
            <a:xfrm>
              <a:off x="6355031" y="3668546"/>
              <a:ext cx="279945" cy="274368"/>
            </a:xfrm>
            <a:custGeom>
              <a:avLst/>
              <a:gdLst>
                <a:gd name="connsiteX0" fmla="*/ 277397 w 279945"/>
                <a:gd name="connsiteY0" fmla="*/ 49146 h 274368"/>
                <a:gd name="connsiteX1" fmla="*/ 267585 w 279945"/>
                <a:gd name="connsiteY1" fmla="*/ 37023 h 274368"/>
                <a:gd name="connsiteX2" fmla="*/ 269052 w 279945"/>
                <a:gd name="connsiteY2" fmla="*/ 21291 h 274368"/>
                <a:gd name="connsiteX3" fmla="*/ 259860 w 279945"/>
                <a:gd name="connsiteY3" fmla="*/ 9393 h 274368"/>
                <a:gd name="connsiteX4" fmla="*/ 251459 w 279945"/>
                <a:gd name="connsiteY4" fmla="*/ 3303 h 274368"/>
                <a:gd name="connsiteX5" fmla="*/ 234542 w 279945"/>
                <a:gd name="connsiteY5" fmla="*/ 22306 h 274368"/>
                <a:gd name="connsiteX6" fmla="*/ 214863 w 279945"/>
                <a:gd name="connsiteY6" fmla="*/ 16272 h 274368"/>
                <a:gd name="connsiteX7" fmla="*/ 184696 w 279945"/>
                <a:gd name="connsiteY7" fmla="*/ 15427 h 274368"/>
                <a:gd name="connsiteX8" fmla="*/ 167159 w 279945"/>
                <a:gd name="connsiteY8" fmla="*/ 29241 h 274368"/>
                <a:gd name="connsiteX9" fmla="*/ 143984 w 279945"/>
                <a:gd name="connsiteY9" fmla="*/ 29241 h 274368"/>
                <a:gd name="connsiteX10" fmla="*/ 125715 w 279945"/>
                <a:gd name="connsiteY10" fmla="*/ 17175 h 274368"/>
                <a:gd name="connsiteX11" fmla="*/ 106035 w 279945"/>
                <a:gd name="connsiteY11" fmla="*/ 24054 h 274368"/>
                <a:gd name="connsiteX12" fmla="*/ 92728 w 279945"/>
                <a:gd name="connsiteY12" fmla="*/ 8491 h 274368"/>
                <a:gd name="connsiteX13" fmla="*/ 73782 w 279945"/>
                <a:gd name="connsiteY13" fmla="*/ 1612 h 274368"/>
                <a:gd name="connsiteX14" fmla="*/ 59742 w 279945"/>
                <a:gd name="connsiteY14" fmla="*/ 7645 h 274368"/>
                <a:gd name="connsiteX15" fmla="*/ 37976 w 279945"/>
                <a:gd name="connsiteY15" fmla="*/ 7645 h 274368"/>
                <a:gd name="connsiteX16" fmla="*/ 32337 w 279945"/>
                <a:gd name="connsiteY16" fmla="*/ 30989 h 274368"/>
                <a:gd name="connsiteX17" fmla="*/ 21793 w 279945"/>
                <a:gd name="connsiteY17" fmla="*/ 51740 h 274368"/>
                <a:gd name="connsiteX18" fmla="*/ 19593 w 279945"/>
                <a:gd name="connsiteY18" fmla="*/ 57379 h 274368"/>
                <a:gd name="connsiteX19" fmla="*/ 21962 w 279945"/>
                <a:gd name="connsiteY19" fmla="*/ 77058 h 274368"/>
                <a:gd name="connsiteX20" fmla="*/ 19368 w 279945"/>
                <a:gd name="connsiteY20" fmla="*/ 118559 h 274368"/>
                <a:gd name="connsiteX21" fmla="*/ 10403 w 279945"/>
                <a:gd name="connsiteY21" fmla="*/ 135475 h 274368"/>
                <a:gd name="connsiteX22" fmla="*/ 366 w 279945"/>
                <a:gd name="connsiteY22" fmla="*/ 156903 h 274368"/>
                <a:gd name="connsiteX23" fmla="*/ 929 w 279945"/>
                <a:gd name="connsiteY23" fmla="*/ 191242 h 274368"/>
                <a:gd name="connsiteX24" fmla="*/ 8203 w 279945"/>
                <a:gd name="connsiteY24" fmla="*/ 214305 h 274368"/>
                <a:gd name="connsiteX25" fmla="*/ 8203 w 279945"/>
                <a:gd name="connsiteY25" fmla="*/ 214587 h 274368"/>
                <a:gd name="connsiteX26" fmla="*/ 11530 w 279945"/>
                <a:gd name="connsiteY26" fmla="*/ 217632 h 274368"/>
                <a:gd name="connsiteX27" fmla="*/ 20045 w 279945"/>
                <a:gd name="connsiteY27" fmla="*/ 220846 h 274368"/>
                <a:gd name="connsiteX28" fmla="*/ 43615 w 279945"/>
                <a:gd name="connsiteY28" fmla="*/ 225808 h 274368"/>
                <a:gd name="connsiteX29" fmla="*/ 66169 w 279945"/>
                <a:gd name="connsiteY29" fmla="*/ 255637 h 274368"/>
                <a:gd name="connsiteX30" fmla="*/ 66734 w 279945"/>
                <a:gd name="connsiteY30" fmla="*/ 260148 h 274368"/>
                <a:gd name="connsiteX31" fmla="*/ 102370 w 279945"/>
                <a:gd name="connsiteY31" fmla="*/ 274357 h 274368"/>
                <a:gd name="connsiteX32" fmla="*/ 103047 w 279945"/>
                <a:gd name="connsiteY32" fmla="*/ 274357 h 274368"/>
                <a:gd name="connsiteX33" fmla="*/ 134624 w 279945"/>
                <a:gd name="connsiteY33" fmla="*/ 270016 h 274368"/>
                <a:gd name="connsiteX34" fmla="*/ 138120 w 279945"/>
                <a:gd name="connsiteY34" fmla="*/ 269734 h 274368"/>
                <a:gd name="connsiteX35" fmla="*/ 138402 w 279945"/>
                <a:gd name="connsiteY35" fmla="*/ 270016 h 274368"/>
                <a:gd name="connsiteX36" fmla="*/ 145338 w 279945"/>
                <a:gd name="connsiteY36" fmla="*/ 238664 h 274368"/>
                <a:gd name="connsiteX37" fmla="*/ 172516 w 279945"/>
                <a:gd name="connsiteY37" fmla="*/ 206749 h 274368"/>
                <a:gd name="connsiteX38" fmla="*/ 186557 w 279945"/>
                <a:gd name="connsiteY38" fmla="*/ 204155 h 274368"/>
                <a:gd name="connsiteX39" fmla="*/ 203473 w 279945"/>
                <a:gd name="connsiteY39" fmla="*/ 218816 h 274368"/>
                <a:gd name="connsiteX40" fmla="*/ 213341 w 279945"/>
                <a:gd name="connsiteY40" fmla="*/ 205847 h 274368"/>
                <a:gd name="connsiteX41" fmla="*/ 230877 w 279945"/>
                <a:gd name="connsiteY41" fmla="*/ 160737 h 274368"/>
                <a:gd name="connsiteX42" fmla="*/ 242155 w 279945"/>
                <a:gd name="connsiteY42" fmla="*/ 143426 h 274368"/>
                <a:gd name="connsiteX43" fmla="*/ 244974 w 279945"/>
                <a:gd name="connsiteY43" fmla="*/ 127863 h 274368"/>
                <a:gd name="connsiteX44" fmla="*/ 250613 w 279945"/>
                <a:gd name="connsiteY44" fmla="*/ 108860 h 274368"/>
                <a:gd name="connsiteX45" fmla="*/ 264653 w 279945"/>
                <a:gd name="connsiteY45" fmla="*/ 76832 h 274368"/>
                <a:gd name="connsiteX46" fmla="*/ 278750 w 279945"/>
                <a:gd name="connsiteY46" fmla="*/ 67359 h 274368"/>
                <a:gd name="connsiteX47" fmla="*/ 277397 w 279945"/>
                <a:gd name="connsiteY47" fmla="*/ 49146 h 27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79945" h="274368">
                  <a:moveTo>
                    <a:pt x="277397" y="49146"/>
                  </a:moveTo>
                  <a:cubicBezTo>
                    <a:pt x="272412" y="46863"/>
                    <a:pt x="268781" y="42374"/>
                    <a:pt x="267585" y="37023"/>
                  </a:cubicBezTo>
                  <a:cubicBezTo>
                    <a:pt x="267647" y="31745"/>
                    <a:pt x="268138" y="26484"/>
                    <a:pt x="269052" y="21291"/>
                  </a:cubicBezTo>
                  <a:cubicBezTo>
                    <a:pt x="263413" y="20276"/>
                    <a:pt x="263131" y="13397"/>
                    <a:pt x="259860" y="9393"/>
                  </a:cubicBezTo>
                  <a:cubicBezTo>
                    <a:pt x="256590" y="5390"/>
                    <a:pt x="256364" y="1612"/>
                    <a:pt x="251459" y="3303"/>
                  </a:cubicBezTo>
                  <a:cubicBezTo>
                    <a:pt x="246553" y="4995"/>
                    <a:pt x="240914" y="19768"/>
                    <a:pt x="234542" y="22306"/>
                  </a:cubicBezTo>
                  <a:cubicBezTo>
                    <a:pt x="228171" y="24843"/>
                    <a:pt x="219092" y="18866"/>
                    <a:pt x="214863" y="16272"/>
                  </a:cubicBezTo>
                  <a:cubicBezTo>
                    <a:pt x="210634" y="13679"/>
                    <a:pt x="191011" y="16272"/>
                    <a:pt x="184696" y="15427"/>
                  </a:cubicBezTo>
                  <a:cubicBezTo>
                    <a:pt x="178381" y="14581"/>
                    <a:pt x="172065" y="25802"/>
                    <a:pt x="167159" y="29241"/>
                  </a:cubicBezTo>
                  <a:cubicBezTo>
                    <a:pt x="162254" y="32681"/>
                    <a:pt x="148213" y="30989"/>
                    <a:pt x="143984" y="29241"/>
                  </a:cubicBezTo>
                  <a:cubicBezTo>
                    <a:pt x="139755" y="27493"/>
                    <a:pt x="129944" y="17175"/>
                    <a:pt x="125715" y="17175"/>
                  </a:cubicBezTo>
                  <a:cubicBezTo>
                    <a:pt x="118627" y="17496"/>
                    <a:pt x="111781" y="19887"/>
                    <a:pt x="106035" y="24054"/>
                  </a:cubicBezTo>
                  <a:cubicBezTo>
                    <a:pt x="99043" y="29241"/>
                    <a:pt x="96957" y="14581"/>
                    <a:pt x="92728" y="8491"/>
                  </a:cubicBezTo>
                  <a:cubicBezTo>
                    <a:pt x="88499" y="2401"/>
                    <a:pt x="79364" y="7645"/>
                    <a:pt x="73782" y="1612"/>
                  </a:cubicBezTo>
                  <a:cubicBezTo>
                    <a:pt x="68200" y="-4422"/>
                    <a:pt x="64647" y="8491"/>
                    <a:pt x="59742" y="7645"/>
                  </a:cubicBezTo>
                  <a:cubicBezTo>
                    <a:pt x="54836" y="6799"/>
                    <a:pt x="42148" y="3303"/>
                    <a:pt x="37976" y="7645"/>
                  </a:cubicBezTo>
                  <a:cubicBezTo>
                    <a:pt x="33803" y="11987"/>
                    <a:pt x="34423" y="28396"/>
                    <a:pt x="32337" y="30989"/>
                  </a:cubicBezTo>
                  <a:cubicBezTo>
                    <a:pt x="30251" y="33583"/>
                    <a:pt x="21793" y="45707"/>
                    <a:pt x="21793" y="51740"/>
                  </a:cubicBezTo>
                  <a:cubicBezTo>
                    <a:pt x="21945" y="53855"/>
                    <a:pt x="21139" y="55924"/>
                    <a:pt x="19593" y="57379"/>
                  </a:cubicBezTo>
                  <a:cubicBezTo>
                    <a:pt x="20496" y="64540"/>
                    <a:pt x="21680" y="73731"/>
                    <a:pt x="21962" y="77058"/>
                  </a:cubicBezTo>
                  <a:cubicBezTo>
                    <a:pt x="22526" y="82697"/>
                    <a:pt x="24612" y="112075"/>
                    <a:pt x="19368" y="118559"/>
                  </a:cubicBezTo>
                  <a:cubicBezTo>
                    <a:pt x="15584" y="123741"/>
                    <a:pt x="12568" y="129436"/>
                    <a:pt x="10403" y="135475"/>
                  </a:cubicBezTo>
                  <a:cubicBezTo>
                    <a:pt x="4606" y="141193"/>
                    <a:pt x="1048" y="148794"/>
                    <a:pt x="366" y="156903"/>
                  </a:cubicBezTo>
                  <a:cubicBezTo>
                    <a:pt x="-266" y="168349"/>
                    <a:pt x="-80" y="179824"/>
                    <a:pt x="929" y="191242"/>
                  </a:cubicBezTo>
                  <a:cubicBezTo>
                    <a:pt x="929" y="199024"/>
                    <a:pt x="5609" y="204663"/>
                    <a:pt x="8203" y="214305"/>
                  </a:cubicBezTo>
                  <a:lnTo>
                    <a:pt x="8203" y="214587"/>
                  </a:lnTo>
                  <a:cubicBezTo>
                    <a:pt x="9044" y="215861"/>
                    <a:pt x="10188" y="216904"/>
                    <a:pt x="11530" y="217632"/>
                  </a:cubicBezTo>
                  <a:cubicBezTo>
                    <a:pt x="14445" y="218489"/>
                    <a:pt x="17287" y="219566"/>
                    <a:pt x="20045" y="220846"/>
                  </a:cubicBezTo>
                  <a:cubicBezTo>
                    <a:pt x="27657" y="222932"/>
                    <a:pt x="36961" y="224060"/>
                    <a:pt x="43615" y="225808"/>
                  </a:cubicBezTo>
                  <a:cubicBezTo>
                    <a:pt x="54892" y="228853"/>
                    <a:pt x="66452" y="248363"/>
                    <a:pt x="66169" y="255637"/>
                  </a:cubicBezTo>
                  <a:cubicBezTo>
                    <a:pt x="66181" y="257159"/>
                    <a:pt x="66367" y="258670"/>
                    <a:pt x="66734" y="260148"/>
                  </a:cubicBezTo>
                  <a:cubicBezTo>
                    <a:pt x="77109" y="268042"/>
                    <a:pt x="89796" y="270805"/>
                    <a:pt x="102370" y="274357"/>
                  </a:cubicBezTo>
                  <a:lnTo>
                    <a:pt x="103047" y="274357"/>
                  </a:lnTo>
                  <a:cubicBezTo>
                    <a:pt x="109024" y="274357"/>
                    <a:pt x="130395" y="274808"/>
                    <a:pt x="134624" y="270016"/>
                  </a:cubicBezTo>
                  <a:cubicBezTo>
                    <a:pt x="135515" y="268973"/>
                    <a:pt x="137077" y="268848"/>
                    <a:pt x="138120" y="269734"/>
                  </a:cubicBezTo>
                  <a:cubicBezTo>
                    <a:pt x="138221" y="269818"/>
                    <a:pt x="138317" y="269914"/>
                    <a:pt x="138402" y="270016"/>
                  </a:cubicBezTo>
                  <a:cubicBezTo>
                    <a:pt x="141503" y="259759"/>
                    <a:pt x="143826" y="249276"/>
                    <a:pt x="145338" y="238664"/>
                  </a:cubicBezTo>
                  <a:cubicBezTo>
                    <a:pt x="145338" y="238664"/>
                    <a:pt x="169697" y="207595"/>
                    <a:pt x="172516" y="206749"/>
                  </a:cubicBezTo>
                  <a:cubicBezTo>
                    <a:pt x="175336" y="205903"/>
                    <a:pt x="181651" y="208440"/>
                    <a:pt x="186557" y="204155"/>
                  </a:cubicBezTo>
                  <a:cubicBezTo>
                    <a:pt x="191462" y="199870"/>
                    <a:pt x="202007" y="210189"/>
                    <a:pt x="203473" y="218816"/>
                  </a:cubicBezTo>
                  <a:cubicBezTo>
                    <a:pt x="204939" y="227443"/>
                    <a:pt x="209112" y="215376"/>
                    <a:pt x="213341" y="205847"/>
                  </a:cubicBezTo>
                  <a:cubicBezTo>
                    <a:pt x="217570" y="196317"/>
                    <a:pt x="230877" y="167842"/>
                    <a:pt x="230877" y="160737"/>
                  </a:cubicBezTo>
                  <a:cubicBezTo>
                    <a:pt x="230877" y="153632"/>
                    <a:pt x="242155" y="147768"/>
                    <a:pt x="242155" y="143426"/>
                  </a:cubicBezTo>
                  <a:cubicBezTo>
                    <a:pt x="242155" y="139084"/>
                    <a:pt x="241422" y="129611"/>
                    <a:pt x="244974" y="127863"/>
                  </a:cubicBezTo>
                  <a:cubicBezTo>
                    <a:pt x="248526" y="126115"/>
                    <a:pt x="251289" y="113202"/>
                    <a:pt x="250613" y="108860"/>
                  </a:cubicBezTo>
                  <a:cubicBezTo>
                    <a:pt x="249936" y="104519"/>
                    <a:pt x="262567" y="80328"/>
                    <a:pt x="264653" y="76832"/>
                  </a:cubicBezTo>
                  <a:cubicBezTo>
                    <a:pt x="266739" y="73336"/>
                    <a:pt x="278017" y="75141"/>
                    <a:pt x="278750" y="67359"/>
                  </a:cubicBezTo>
                  <a:cubicBezTo>
                    <a:pt x="279483" y="59578"/>
                    <a:pt x="281626" y="50725"/>
                    <a:pt x="277397" y="49146"/>
                  </a:cubicBezTo>
                  <a:close/>
                </a:path>
              </a:pathLst>
            </a:custGeom>
            <a:grpFill/>
            <a:ln w="8455" cap="flat">
              <a:solidFill>
                <a:srgbClr val="FFFFFF"/>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CFD13D2-3429-480E-98A3-F72278A3E0FE}"/>
                </a:ext>
              </a:extLst>
            </p:cNvPr>
            <p:cNvSpPr/>
            <p:nvPr/>
          </p:nvSpPr>
          <p:spPr>
            <a:xfrm>
              <a:off x="6307862" y="3711123"/>
              <a:ext cx="70072" cy="175562"/>
            </a:xfrm>
            <a:custGeom>
              <a:avLst/>
              <a:gdLst>
                <a:gd name="connsiteX0" fmla="*/ 12856 w 70072"/>
                <a:gd name="connsiteY0" fmla="*/ 69667 h 175562"/>
                <a:gd name="connsiteX1" fmla="*/ 17593 w 70072"/>
                <a:gd name="connsiteY1" fmla="*/ 91714 h 175562"/>
                <a:gd name="connsiteX2" fmla="*/ 21314 w 70072"/>
                <a:gd name="connsiteY2" fmla="*/ 126054 h 175562"/>
                <a:gd name="connsiteX3" fmla="*/ 23175 w 70072"/>
                <a:gd name="connsiteY3" fmla="*/ 175562 h 175562"/>
                <a:gd name="connsiteX4" fmla="*/ 37385 w 70072"/>
                <a:gd name="connsiteY4" fmla="*/ 173081 h 175562"/>
                <a:gd name="connsiteX5" fmla="*/ 48211 w 70072"/>
                <a:gd name="connsiteY5" fmla="*/ 173081 h 175562"/>
                <a:gd name="connsiteX6" fmla="*/ 55429 w 70072"/>
                <a:gd name="connsiteY6" fmla="*/ 171784 h 175562"/>
                <a:gd name="connsiteX7" fmla="*/ 48155 w 70072"/>
                <a:gd name="connsiteY7" fmla="*/ 148722 h 175562"/>
                <a:gd name="connsiteX8" fmla="*/ 47591 w 70072"/>
                <a:gd name="connsiteY8" fmla="*/ 114382 h 175562"/>
                <a:gd name="connsiteX9" fmla="*/ 57628 w 70072"/>
                <a:gd name="connsiteY9" fmla="*/ 92955 h 175562"/>
                <a:gd name="connsiteX10" fmla="*/ 66593 w 70072"/>
                <a:gd name="connsiteY10" fmla="*/ 76038 h 175562"/>
                <a:gd name="connsiteX11" fmla="*/ 69187 w 70072"/>
                <a:gd name="connsiteY11" fmla="*/ 34537 h 175562"/>
                <a:gd name="connsiteX12" fmla="*/ 66819 w 70072"/>
                <a:gd name="connsiteY12" fmla="*/ 14858 h 175562"/>
                <a:gd name="connsiteX13" fmla="*/ 59207 w 70072"/>
                <a:gd name="connsiteY13" fmla="*/ 14238 h 175562"/>
                <a:gd name="connsiteX14" fmla="*/ 51482 w 70072"/>
                <a:gd name="connsiteY14" fmla="*/ 423 h 175562"/>
                <a:gd name="connsiteX15" fmla="*/ 43080 w 70072"/>
                <a:gd name="connsiteY15" fmla="*/ 14238 h 175562"/>
                <a:gd name="connsiteX16" fmla="*/ 36765 w 70072"/>
                <a:gd name="connsiteY16" fmla="*/ 25516 h 175562"/>
                <a:gd name="connsiteX17" fmla="*/ 17085 w 70072"/>
                <a:gd name="connsiteY17" fmla="*/ 30703 h 175562"/>
                <a:gd name="connsiteX18" fmla="*/ 3721 w 70072"/>
                <a:gd name="connsiteY18" fmla="*/ 41981 h 175562"/>
                <a:gd name="connsiteX19" fmla="*/ 0 w 70072"/>
                <a:gd name="connsiteY19" fmla="*/ 41981 h 175562"/>
                <a:gd name="connsiteX20" fmla="*/ 12856 w 70072"/>
                <a:gd name="connsiteY20" fmla="*/ 69667 h 17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72" h="175562">
                  <a:moveTo>
                    <a:pt x="12856" y="69667"/>
                  </a:moveTo>
                  <a:cubicBezTo>
                    <a:pt x="22893" y="76828"/>
                    <a:pt x="13420" y="86583"/>
                    <a:pt x="17593" y="91714"/>
                  </a:cubicBezTo>
                  <a:cubicBezTo>
                    <a:pt x="21765" y="96845"/>
                    <a:pt x="20243" y="109871"/>
                    <a:pt x="21314" y="126054"/>
                  </a:cubicBezTo>
                  <a:cubicBezTo>
                    <a:pt x="21878" y="135133"/>
                    <a:pt x="22611" y="157518"/>
                    <a:pt x="23175" y="175562"/>
                  </a:cubicBezTo>
                  <a:cubicBezTo>
                    <a:pt x="27833" y="174339"/>
                    <a:pt x="32586" y="173510"/>
                    <a:pt x="37385" y="173081"/>
                  </a:cubicBezTo>
                  <a:cubicBezTo>
                    <a:pt x="40988" y="172799"/>
                    <a:pt x="44608" y="172799"/>
                    <a:pt x="48211" y="173081"/>
                  </a:cubicBezTo>
                  <a:cubicBezTo>
                    <a:pt x="50974" y="170600"/>
                    <a:pt x="53230" y="168683"/>
                    <a:pt x="55429" y="171784"/>
                  </a:cubicBezTo>
                  <a:cubicBezTo>
                    <a:pt x="52835" y="162142"/>
                    <a:pt x="48155" y="156503"/>
                    <a:pt x="48155" y="148722"/>
                  </a:cubicBezTo>
                  <a:cubicBezTo>
                    <a:pt x="47146" y="137304"/>
                    <a:pt x="46959" y="125829"/>
                    <a:pt x="47591" y="114382"/>
                  </a:cubicBezTo>
                  <a:cubicBezTo>
                    <a:pt x="48273" y="106268"/>
                    <a:pt x="51831" y="98673"/>
                    <a:pt x="57628" y="92955"/>
                  </a:cubicBezTo>
                  <a:cubicBezTo>
                    <a:pt x="59793" y="86916"/>
                    <a:pt x="62810" y="81221"/>
                    <a:pt x="66593" y="76038"/>
                  </a:cubicBezTo>
                  <a:cubicBezTo>
                    <a:pt x="71837" y="69554"/>
                    <a:pt x="69751" y="40402"/>
                    <a:pt x="69187" y="34537"/>
                  </a:cubicBezTo>
                  <a:cubicBezTo>
                    <a:pt x="69187" y="31211"/>
                    <a:pt x="67721" y="22020"/>
                    <a:pt x="66819" y="14858"/>
                  </a:cubicBezTo>
                  <a:cubicBezTo>
                    <a:pt x="65127" y="16099"/>
                    <a:pt x="62590" y="16099"/>
                    <a:pt x="59207" y="14238"/>
                  </a:cubicBezTo>
                  <a:cubicBezTo>
                    <a:pt x="52891" y="10798"/>
                    <a:pt x="58530" y="2961"/>
                    <a:pt x="51482" y="423"/>
                  </a:cubicBezTo>
                  <a:cubicBezTo>
                    <a:pt x="44433" y="-2114"/>
                    <a:pt x="41670" y="7302"/>
                    <a:pt x="43080" y="14238"/>
                  </a:cubicBezTo>
                  <a:cubicBezTo>
                    <a:pt x="44490" y="21174"/>
                    <a:pt x="39584" y="21117"/>
                    <a:pt x="36765" y="25516"/>
                  </a:cubicBezTo>
                  <a:cubicBezTo>
                    <a:pt x="33945" y="29914"/>
                    <a:pt x="21314" y="30703"/>
                    <a:pt x="17085" y="30703"/>
                  </a:cubicBezTo>
                  <a:cubicBezTo>
                    <a:pt x="12856" y="30703"/>
                    <a:pt x="7950" y="40233"/>
                    <a:pt x="3721" y="41981"/>
                  </a:cubicBezTo>
                  <a:cubicBezTo>
                    <a:pt x="2492" y="42229"/>
                    <a:pt x="1229" y="42229"/>
                    <a:pt x="0" y="41981"/>
                  </a:cubicBezTo>
                  <a:cubicBezTo>
                    <a:pt x="958" y="65099"/>
                    <a:pt x="4004" y="63351"/>
                    <a:pt x="12856" y="69667"/>
                  </a:cubicBezTo>
                  <a:close/>
                </a:path>
              </a:pathLst>
            </a:custGeom>
            <a:grpFill/>
            <a:ln w="8455" cap="flat">
              <a:solidFill>
                <a:srgbClr val="FFFFFF"/>
              </a:solid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3088E999-8C1E-4E6A-B9C3-F9DE81C62DB3}"/>
                </a:ext>
              </a:extLst>
            </p:cNvPr>
            <p:cNvSpPr/>
            <p:nvPr/>
          </p:nvSpPr>
          <p:spPr>
            <a:xfrm>
              <a:off x="6286942" y="3749910"/>
              <a:ext cx="44038" cy="144049"/>
            </a:xfrm>
            <a:custGeom>
              <a:avLst/>
              <a:gdLst>
                <a:gd name="connsiteX0" fmla="*/ 10601 w 44038"/>
                <a:gd name="connsiteY0" fmla="*/ 37026 h 144049"/>
                <a:gd name="connsiteX1" fmla="*/ 11165 w 44038"/>
                <a:gd name="connsiteY1" fmla="*/ 77851 h 144049"/>
                <a:gd name="connsiteX2" fmla="*/ 17480 w 44038"/>
                <a:gd name="connsiteY2" fmla="*/ 118055 h 144049"/>
                <a:gd name="connsiteX3" fmla="*/ 23119 w 44038"/>
                <a:gd name="connsiteY3" fmla="*/ 144050 h 144049"/>
                <a:gd name="connsiteX4" fmla="*/ 44039 w 44038"/>
                <a:gd name="connsiteY4" fmla="*/ 137058 h 144049"/>
                <a:gd name="connsiteX5" fmla="*/ 42178 w 44038"/>
                <a:gd name="connsiteY5" fmla="*/ 87550 h 144049"/>
                <a:gd name="connsiteX6" fmla="*/ 38456 w 44038"/>
                <a:gd name="connsiteY6" fmla="*/ 53210 h 144049"/>
                <a:gd name="connsiteX7" fmla="*/ 33720 w 44038"/>
                <a:gd name="connsiteY7" fmla="*/ 31162 h 144049"/>
                <a:gd name="connsiteX8" fmla="*/ 20863 w 44038"/>
                <a:gd name="connsiteY8" fmla="*/ 3814 h 144049"/>
                <a:gd name="connsiteX9" fmla="*/ 2819 w 44038"/>
                <a:gd name="connsiteY9" fmla="*/ 36 h 144049"/>
                <a:gd name="connsiteX10" fmla="*/ 0 w 44038"/>
                <a:gd name="connsiteY10" fmla="*/ 657 h 144049"/>
                <a:gd name="connsiteX11" fmla="*/ 4793 w 44038"/>
                <a:gd name="connsiteY11" fmla="*/ 19490 h 144049"/>
                <a:gd name="connsiteX12" fmla="*/ 10601 w 44038"/>
                <a:gd name="connsiteY12" fmla="*/ 37026 h 14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038" h="144049">
                  <a:moveTo>
                    <a:pt x="10601" y="37026"/>
                  </a:moveTo>
                  <a:cubicBezTo>
                    <a:pt x="10094" y="46725"/>
                    <a:pt x="8007" y="68096"/>
                    <a:pt x="11165" y="77851"/>
                  </a:cubicBezTo>
                  <a:cubicBezTo>
                    <a:pt x="15213" y="90876"/>
                    <a:pt x="17339" y="104421"/>
                    <a:pt x="17480" y="118055"/>
                  </a:cubicBezTo>
                  <a:cubicBezTo>
                    <a:pt x="18027" y="126959"/>
                    <a:pt x="19927" y="135721"/>
                    <a:pt x="23119" y="144050"/>
                  </a:cubicBezTo>
                  <a:cubicBezTo>
                    <a:pt x="29953" y="141326"/>
                    <a:pt x="36940" y="138992"/>
                    <a:pt x="44039" y="137058"/>
                  </a:cubicBezTo>
                  <a:cubicBezTo>
                    <a:pt x="43475" y="119014"/>
                    <a:pt x="42742" y="96628"/>
                    <a:pt x="42178" y="87550"/>
                  </a:cubicBezTo>
                  <a:cubicBezTo>
                    <a:pt x="41107" y="71367"/>
                    <a:pt x="42685" y="58397"/>
                    <a:pt x="38456" y="53210"/>
                  </a:cubicBezTo>
                  <a:cubicBezTo>
                    <a:pt x="34227" y="48022"/>
                    <a:pt x="43757" y="38323"/>
                    <a:pt x="33720" y="31162"/>
                  </a:cubicBezTo>
                  <a:cubicBezTo>
                    <a:pt x="24867" y="24847"/>
                    <a:pt x="21822" y="26595"/>
                    <a:pt x="20863" y="3814"/>
                  </a:cubicBezTo>
                  <a:cubicBezTo>
                    <a:pt x="15788" y="3419"/>
                    <a:pt x="8289" y="713"/>
                    <a:pt x="2819" y="36"/>
                  </a:cubicBezTo>
                  <a:cubicBezTo>
                    <a:pt x="1838" y="-93"/>
                    <a:pt x="840" y="127"/>
                    <a:pt x="0" y="657"/>
                  </a:cubicBezTo>
                  <a:cubicBezTo>
                    <a:pt x="1128" y="8946"/>
                    <a:pt x="2819" y="18137"/>
                    <a:pt x="4793" y="19490"/>
                  </a:cubicBezTo>
                  <a:cubicBezTo>
                    <a:pt x="8515" y="21802"/>
                    <a:pt x="11165" y="26989"/>
                    <a:pt x="10601" y="37026"/>
                  </a:cubicBezTo>
                  <a:close/>
                </a:path>
              </a:pathLst>
            </a:custGeom>
            <a:grpFill/>
            <a:ln w="8455" cap="flat">
              <a:solidFill>
                <a:srgbClr val="FFFFFF"/>
              </a:solid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59632F1-44D7-4EE8-ADBA-2B11299D8656}"/>
                </a:ext>
              </a:extLst>
            </p:cNvPr>
            <p:cNvSpPr/>
            <p:nvPr/>
          </p:nvSpPr>
          <p:spPr>
            <a:xfrm>
              <a:off x="6493264" y="3690119"/>
              <a:ext cx="175759" cy="336519"/>
            </a:xfrm>
            <a:custGeom>
              <a:avLst/>
              <a:gdLst>
                <a:gd name="connsiteX0" fmla="*/ 172376 w 175759"/>
                <a:gd name="connsiteY0" fmla="*/ 305450 h 336519"/>
                <a:gd name="connsiteX1" fmla="*/ 157095 w 175759"/>
                <a:gd name="connsiteY1" fmla="*/ 286617 h 336519"/>
                <a:gd name="connsiteX2" fmla="*/ 151851 w 175759"/>
                <a:gd name="connsiteY2" fmla="*/ 276918 h 336519"/>
                <a:gd name="connsiteX3" fmla="*/ 148130 w 175759"/>
                <a:gd name="connsiteY3" fmla="*/ 259382 h 336519"/>
                <a:gd name="connsiteX4" fmla="*/ 141307 w 175759"/>
                <a:gd name="connsiteY4" fmla="*/ 236038 h 336519"/>
                <a:gd name="connsiteX5" fmla="*/ 138149 w 175759"/>
                <a:gd name="connsiteY5" fmla="*/ 212073 h 336519"/>
                <a:gd name="connsiteX6" fmla="*/ 149427 w 175759"/>
                <a:gd name="connsiteY6" fmla="*/ 182864 h 336519"/>
                <a:gd name="connsiteX7" fmla="*/ 161381 w 175759"/>
                <a:gd name="connsiteY7" fmla="*/ 164707 h 336519"/>
                <a:gd name="connsiteX8" fmla="*/ 154332 w 175759"/>
                <a:gd name="connsiteY8" fmla="*/ 143562 h 336519"/>
                <a:gd name="connsiteX9" fmla="*/ 134710 w 175759"/>
                <a:gd name="connsiteY9" fmla="*/ 118470 h 336519"/>
                <a:gd name="connsiteX10" fmla="*/ 129071 w 175759"/>
                <a:gd name="connsiteY10" fmla="*/ 97719 h 336519"/>
                <a:gd name="connsiteX11" fmla="*/ 149427 w 175759"/>
                <a:gd name="connsiteY11" fmla="*/ 94223 h 336519"/>
                <a:gd name="connsiteX12" fmla="*/ 159294 w 175759"/>
                <a:gd name="connsiteY12" fmla="*/ 89938 h 336519"/>
                <a:gd name="connsiteX13" fmla="*/ 149427 w 175759"/>
                <a:gd name="connsiteY13" fmla="*/ 53624 h 336519"/>
                <a:gd name="connsiteX14" fmla="*/ 146607 w 175759"/>
                <a:gd name="connsiteY14" fmla="*/ 27686 h 336519"/>
                <a:gd name="connsiteX15" fmla="*/ 131890 w 175759"/>
                <a:gd name="connsiteY15" fmla="*/ 0 h 336519"/>
                <a:gd name="connsiteX16" fmla="*/ 130537 w 175759"/>
                <a:gd name="connsiteY16" fmla="*/ 0 h 336519"/>
                <a:gd name="connsiteX17" fmla="*/ 129071 w 175759"/>
                <a:gd name="connsiteY17" fmla="*/ 15732 h 336519"/>
                <a:gd name="connsiteX18" fmla="*/ 138882 w 175759"/>
                <a:gd name="connsiteY18" fmla="*/ 27855 h 336519"/>
                <a:gd name="connsiteX19" fmla="*/ 140348 w 175759"/>
                <a:gd name="connsiteY19" fmla="*/ 46012 h 336519"/>
                <a:gd name="connsiteX20" fmla="*/ 126251 w 175759"/>
                <a:gd name="connsiteY20" fmla="*/ 55485 h 336519"/>
                <a:gd name="connsiteX21" fmla="*/ 112211 w 175759"/>
                <a:gd name="connsiteY21" fmla="*/ 87513 h 336519"/>
                <a:gd name="connsiteX22" fmla="*/ 106572 w 175759"/>
                <a:gd name="connsiteY22" fmla="*/ 106516 h 336519"/>
                <a:gd name="connsiteX23" fmla="*/ 103753 w 175759"/>
                <a:gd name="connsiteY23" fmla="*/ 122078 h 336519"/>
                <a:gd name="connsiteX24" fmla="*/ 92475 w 175759"/>
                <a:gd name="connsiteY24" fmla="*/ 139389 h 336519"/>
                <a:gd name="connsiteX25" fmla="*/ 74939 w 175759"/>
                <a:gd name="connsiteY25" fmla="*/ 184499 h 336519"/>
                <a:gd name="connsiteX26" fmla="*/ 65071 w 175759"/>
                <a:gd name="connsiteY26" fmla="*/ 197468 h 336519"/>
                <a:gd name="connsiteX27" fmla="*/ 48155 w 175759"/>
                <a:gd name="connsiteY27" fmla="*/ 182808 h 336519"/>
                <a:gd name="connsiteX28" fmla="*/ 34114 w 175759"/>
                <a:gd name="connsiteY28" fmla="*/ 185402 h 336519"/>
                <a:gd name="connsiteX29" fmla="*/ 6936 w 175759"/>
                <a:gd name="connsiteY29" fmla="*/ 217317 h 336519"/>
                <a:gd name="connsiteX30" fmla="*/ 0 w 175759"/>
                <a:gd name="connsiteY30" fmla="*/ 248668 h 336519"/>
                <a:gd name="connsiteX31" fmla="*/ 4736 w 175759"/>
                <a:gd name="connsiteY31" fmla="*/ 255265 h 336519"/>
                <a:gd name="connsiteX32" fmla="*/ 11052 w 175759"/>
                <a:gd name="connsiteY32" fmla="*/ 254420 h 336519"/>
                <a:gd name="connsiteX33" fmla="*/ 39922 w 175759"/>
                <a:gd name="connsiteY33" fmla="*/ 272746 h 336519"/>
                <a:gd name="connsiteX34" fmla="*/ 42798 w 175759"/>
                <a:gd name="connsiteY34" fmla="*/ 292481 h 336519"/>
                <a:gd name="connsiteX35" fmla="*/ 43418 w 175759"/>
                <a:gd name="connsiteY35" fmla="*/ 298120 h 336519"/>
                <a:gd name="connsiteX36" fmla="*/ 41219 w 175759"/>
                <a:gd name="connsiteY36" fmla="*/ 321295 h 336519"/>
                <a:gd name="connsiteX37" fmla="*/ 40486 w 175759"/>
                <a:gd name="connsiteY37" fmla="*/ 323889 h 336519"/>
                <a:gd name="connsiteX38" fmla="*/ 63041 w 175759"/>
                <a:gd name="connsiteY38" fmla="*/ 323889 h 336519"/>
                <a:gd name="connsiteX39" fmla="*/ 73304 w 175759"/>
                <a:gd name="connsiteY39" fmla="*/ 320280 h 336519"/>
                <a:gd name="connsiteX40" fmla="*/ 136288 w 175759"/>
                <a:gd name="connsiteY40" fmla="*/ 322085 h 336519"/>
                <a:gd name="connsiteX41" fmla="*/ 170121 w 175759"/>
                <a:gd name="connsiteY41" fmla="*/ 336520 h 336519"/>
                <a:gd name="connsiteX42" fmla="*/ 175759 w 175759"/>
                <a:gd name="connsiteY42" fmla="*/ 310412 h 336519"/>
                <a:gd name="connsiteX43" fmla="*/ 172376 w 175759"/>
                <a:gd name="connsiteY43" fmla="*/ 305450 h 33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5759" h="336519">
                  <a:moveTo>
                    <a:pt x="172376" y="305450"/>
                  </a:moveTo>
                  <a:cubicBezTo>
                    <a:pt x="171305" y="300883"/>
                    <a:pt x="160760" y="292425"/>
                    <a:pt x="157095" y="286617"/>
                  </a:cubicBezTo>
                  <a:cubicBezTo>
                    <a:pt x="155065" y="283544"/>
                    <a:pt x="153306" y="280301"/>
                    <a:pt x="151851" y="276918"/>
                  </a:cubicBezTo>
                  <a:cubicBezTo>
                    <a:pt x="152325" y="270834"/>
                    <a:pt x="151033" y="264744"/>
                    <a:pt x="148130" y="259382"/>
                  </a:cubicBezTo>
                  <a:cubicBezTo>
                    <a:pt x="143382" y="252548"/>
                    <a:pt x="140985" y="244355"/>
                    <a:pt x="141307" y="236038"/>
                  </a:cubicBezTo>
                  <a:cubicBezTo>
                    <a:pt x="141307" y="225662"/>
                    <a:pt x="138149" y="217881"/>
                    <a:pt x="138149" y="212073"/>
                  </a:cubicBezTo>
                  <a:cubicBezTo>
                    <a:pt x="138149" y="206265"/>
                    <a:pt x="146551" y="195157"/>
                    <a:pt x="149427" y="182864"/>
                  </a:cubicBezTo>
                  <a:cubicBezTo>
                    <a:pt x="151970" y="175974"/>
                    <a:pt x="156058" y="169765"/>
                    <a:pt x="161381" y="164707"/>
                  </a:cubicBezTo>
                  <a:cubicBezTo>
                    <a:pt x="158364" y="157902"/>
                    <a:pt x="156007" y="150819"/>
                    <a:pt x="154332" y="143562"/>
                  </a:cubicBezTo>
                  <a:cubicBezTo>
                    <a:pt x="151569" y="132285"/>
                    <a:pt x="143844" y="128845"/>
                    <a:pt x="134710" y="118470"/>
                  </a:cubicBezTo>
                  <a:cubicBezTo>
                    <a:pt x="129189" y="113096"/>
                    <a:pt x="127030" y="105145"/>
                    <a:pt x="129071" y="97719"/>
                  </a:cubicBezTo>
                  <a:cubicBezTo>
                    <a:pt x="129071" y="93377"/>
                    <a:pt x="141025" y="93377"/>
                    <a:pt x="149427" y="94223"/>
                  </a:cubicBezTo>
                  <a:cubicBezTo>
                    <a:pt x="157828" y="95069"/>
                    <a:pt x="162790" y="92532"/>
                    <a:pt x="159294" y="89938"/>
                  </a:cubicBezTo>
                  <a:cubicBezTo>
                    <a:pt x="155798" y="87344"/>
                    <a:pt x="148750" y="67383"/>
                    <a:pt x="149427" y="53624"/>
                  </a:cubicBezTo>
                  <a:cubicBezTo>
                    <a:pt x="150103" y="39866"/>
                    <a:pt x="145931" y="35468"/>
                    <a:pt x="146607" y="27686"/>
                  </a:cubicBezTo>
                  <a:cubicBezTo>
                    <a:pt x="147284" y="19905"/>
                    <a:pt x="138882" y="0"/>
                    <a:pt x="131890" y="0"/>
                  </a:cubicBezTo>
                  <a:cubicBezTo>
                    <a:pt x="131439" y="34"/>
                    <a:pt x="130988" y="34"/>
                    <a:pt x="130537" y="0"/>
                  </a:cubicBezTo>
                  <a:cubicBezTo>
                    <a:pt x="129623" y="5193"/>
                    <a:pt x="129133" y="10460"/>
                    <a:pt x="129071" y="15732"/>
                  </a:cubicBezTo>
                  <a:cubicBezTo>
                    <a:pt x="130266" y="21083"/>
                    <a:pt x="133897" y="25572"/>
                    <a:pt x="138882" y="27855"/>
                  </a:cubicBezTo>
                  <a:cubicBezTo>
                    <a:pt x="143111" y="29547"/>
                    <a:pt x="141025" y="38230"/>
                    <a:pt x="140348" y="46012"/>
                  </a:cubicBezTo>
                  <a:cubicBezTo>
                    <a:pt x="139672" y="53793"/>
                    <a:pt x="128394" y="52045"/>
                    <a:pt x="126251" y="55485"/>
                  </a:cubicBezTo>
                  <a:cubicBezTo>
                    <a:pt x="124109" y="58925"/>
                    <a:pt x="111534" y="83171"/>
                    <a:pt x="112211" y="87513"/>
                  </a:cubicBezTo>
                  <a:cubicBezTo>
                    <a:pt x="112888" y="91855"/>
                    <a:pt x="110124" y="104824"/>
                    <a:pt x="106572" y="106516"/>
                  </a:cubicBezTo>
                  <a:cubicBezTo>
                    <a:pt x="103020" y="108207"/>
                    <a:pt x="103753" y="117793"/>
                    <a:pt x="103753" y="122078"/>
                  </a:cubicBezTo>
                  <a:cubicBezTo>
                    <a:pt x="103753" y="126364"/>
                    <a:pt x="92475" y="132454"/>
                    <a:pt x="92475" y="139389"/>
                  </a:cubicBezTo>
                  <a:cubicBezTo>
                    <a:pt x="92475" y="146325"/>
                    <a:pt x="79111" y="174801"/>
                    <a:pt x="74939" y="184499"/>
                  </a:cubicBezTo>
                  <a:cubicBezTo>
                    <a:pt x="70766" y="194198"/>
                    <a:pt x="66481" y="206152"/>
                    <a:pt x="65071" y="197468"/>
                  </a:cubicBezTo>
                  <a:cubicBezTo>
                    <a:pt x="63661" y="188785"/>
                    <a:pt x="53117" y="178466"/>
                    <a:pt x="48155" y="182808"/>
                  </a:cubicBezTo>
                  <a:cubicBezTo>
                    <a:pt x="43193" y="187150"/>
                    <a:pt x="36877" y="184499"/>
                    <a:pt x="34114" y="185402"/>
                  </a:cubicBezTo>
                  <a:cubicBezTo>
                    <a:pt x="31351" y="186304"/>
                    <a:pt x="6936" y="217317"/>
                    <a:pt x="6936" y="217317"/>
                  </a:cubicBezTo>
                  <a:cubicBezTo>
                    <a:pt x="5424" y="227929"/>
                    <a:pt x="3101" y="238412"/>
                    <a:pt x="0" y="248668"/>
                  </a:cubicBezTo>
                  <a:cubicBezTo>
                    <a:pt x="1968" y="250563"/>
                    <a:pt x="3569" y="252796"/>
                    <a:pt x="4736" y="255265"/>
                  </a:cubicBezTo>
                  <a:cubicBezTo>
                    <a:pt x="6778" y="254634"/>
                    <a:pt x="8915" y="254347"/>
                    <a:pt x="11052" y="254420"/>
                  </a:cubicBezTo>
                  <a:cubicBezTo>
                    <a:pt x="23316" y="254735"/>
                    <a:pt x="34413" y="261778"/>
                    <a:pt x="39922" y="272746"/>
                  </a:cubicBezTo>
                  <a:cubicBezTo>
                    <a:pt x="42944" y="278853"/>
                    <a:pt x="43954" y="285765"/>
                    <a:pt x="42798" y="292481"/>
                  </a:cubicBezTo>
                  <a:cubicBezTo>
                    <a:pt x="43182" y="294336"/>
                    <a:pt x="43390" y="296225"/>
                    <a:pt x="43418" y="298120"/>
                  </a:cubicBezTo>
                  <a:cubicBezTo>
                    <a:pt x="43509" y="305902"/>
                    <a:pt x="42770" y="313672"/>
                    <a:pt x="41219" y="321295"/>
                  </a:cubicBezTo>
                  <a:cubicBezTo>
                    <a:pt x="41033" y="322175"/>
                    <a:pt x="40791" y="323043"/>
                    <a:pt x="40486" y="323889"/>
                  </a:cubicBezTo>
                  <a:lnTo>
                    <a:pt x="63041" y="323889"/>
                  </a:lnTo>
                  <a:lnTo>
                    <a:pt x="73304" y="320280"/>
                  </a:lnTo>
                  <a:cubicBezTo>
                    <a:pt x="73304" y="320280"/>
                    <a:pt x="128958" y="323889"/>
                    <a:pt x="136288" y="322085"/>
                  </a:cubicBezTo>
                  <a:cubicBezTo>
                    <a:pt x="143619" y="320280"/>
                    <a:pt x="170121" y="336520"/>
                    <a:pt x="170121" y="336520"/>
                  </a:cubicBezTo>
                  <a:cubicBezTo>
                    <a:pt x="170724" y="327588"/>
                    <a:pt x="172624" y="318797"/>
                    <a:pt x="175759" y="310412"/>
                  </a:cubicBezTo>
                  <a:cubicBezTo>
                    <a:pt x="174073" y="309217"/>
                    <a:pt x="172873" y="307458"/>
                    <a:pt x="172376" y="305450"/>
                  </a:cubicBezTo>
                  <a:close/>
                </a:path>
              </a:pathLst>
            </a:custGeom>
            <a:grpFill/>
            <a:ln w="8455" cap="flat">
              <a:solidFill>
                <a:srgbClr val="FFFFFF"/>
              </a:solid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66AEEFB6-22CC-48C2-A805-2BA781739C41}"/>
                </a:ext>
              </a:extLst>
            </p:cNvPr>
            <p:cNvSpPr/>
            <p:nvPr/>
          </p:nvSpPr>
          <p:spPr>
            <a:xfrm>
              <a:off x="6084987" y="3763898"/>
              <a:ext cx="145060" cy="169814"/>
            </a:xfrm>
            <a:custGeom>
              <a:avLst/>
              <a:gdLst>
                <a:gd name="connsiteX0" fmla="*/ 9336 w 145060"/>
                <a:gd name="connsiteY0" fmla="*/ 132994 h 169814"/>
                <a:gd name="connsiteX1" fmla="*/ 27774 w 145060"/>
                <a:gd name="connsiteY1" fmla="*/ 155041 h 169814"/>
                <a:gd name="connsiteX2" fmla="*/ 23940 w 145060"/>
                <a:gd name="connsiteY2" fmla="*/ 168969 h 169814"/>
                <a:gd name="connsiteX3" fmla="*/ 24786 w 145060"/>
                <a:gd name="connsiteY3" fmla="*/ 169815 h 169814"/>
                <a:gd name="connsiteX4" fmla="*/ 36063 w 145060"/>
                <a:gd name="connsiteY4" fmla="*/ 166093 h 169814"/>
                <a:gd name="connsiteX5" fmla="*/ 135756 w 145060"/>
                <a:gd name="connsiteY5" fmla="*/ 149628 h 169814"/>
                <a:gd name="connsiteX6" fmla="*/ 127129 w 145060"/>
                <a:gd name="connsiteY6" fmla="*/ 120025 h 169814"/>
                <a:gd name="connsiteX7" fmla="*/ 136094 w 145060"/>
                <a:gd name="connsiteY7" fmla="*/ 91493 h 169814"/>
                <a:gd name="connsiteX8" fmla="*/ 145060 w 145060"/>
                <a:gd name="connsiteY8" fmla="*/ 72039 h 169814"/>
                <a:gd name="connsiteX9" fmla="*/ 136771 w 145060"/>
                <a:gd name="connsiteY9" fmla="*/ 26591 h 169814"/>
                <a:gd name="connsiteX10" fmla="*/ 132429 w 145060"/>
                <a:gd name="connsiteY10" fmla="*/ 23828 h 169814"/>
                <a:gd name="connsiteX11" fmla="*/ 104236 w 145060"/>
                <a:gd name="connsiteY11" fmla="*/ 28169 h 169814"/>
                <a:gd name="connsiteX12" fmla="*/ 83146 w 145060"/>
                <a:gd name="connsiteY12" fmla="*/ 16046 h 169814"/>
                <a:gd name="connsiteX13" fmla="*/ 64933 w 145060"/>
                <a:gd name="connsiteY13" fmla="*/ 8265 h 169814"/>
                <a:gd name="connsiteX14" fmla="*/ 56475 w 145060"/>
                <a:gd name="connsiteY14" fmla="*/ 4769 h 169814"/>
                <a:gd name="connsiteX15" fmla="*/ 44578 w 145060"/>
                <a:gd name="connsiteY15" fmla="*/ 6517 h 169814"/>
                <a:gd name="connsiteX16" fmla="*/ 31214 w 145060"/>
                <a:gd name="connsiteY16" fmla="*/ 14298 h 169814"/>
                <a:gd name="connsiteX17" fmla="*/ 19260 w 145060"/>
                <a:gd name="connsiteY17" fmla="*/ 10013 h 169814"/>
                <a:gd name="connsiteX18" fmla="*/ 11253 w 145060"/>
                <a:gd name="connsiteY18" fmla="*/ 12381 h 169814"/>
                <a:gd name="connsiteX19" fmla="*/ 11253 w 145060"/>
                <a:gd name="connsiteY19" fmla="*/ 35725 h 169814"/>
                <a:gd name="connsiteX20" fmla="*/ 15482 w 145060"/>
                <a:gd name="connsiteY20" fmla="*/ 49315 h 169814"/>
                <a:gd name="connsiteX21" fmla="*/ 19655 w 145060"/>
                <a:gd name="connsiteY21" fmla="*/ 67472 h 169814"/>
                <a:gd name="connsiteX22" fmla="*/ 8377 w 145060"/>
                <a:gd name="connsiteY22" fmla="*/ 69445 h 169814"/>
                <a:gd name="connsiteX23" fmla="*/ 10519 w 145060"/>
                <a:gd name="connsiteY23" fmla="*/ 86925 h 169814"/>
                <a:gd name="connsiteX24" fmla="*/ 3640 w 145060"/>
                <a:gd name="connsiteY24" fmla="*/ 103165 h 169814"/>
                <a:gd name="connsiteX25" fmla="*/ 1046 w 145060"/>
                <a:gd name="connsiteY25" fmla="*/ 123915 h 169814"/>
                <a:gd name="connsiteX26" fmla="*/ 9336 w 145060"/>
                <a:gd name="connsiteY26" fmla="*/ 132994 h 16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060" h="169814">
                  <a:moveTo>
                    <a:pt x="9336" y="132994"/>
                  </a:moveTo>
                  <a:cubicBezTo>
                    <a:pt x="16666" y="138632"/>
                    <a:pt x="28789" y="145286"/>
                    <a:pt x="27774" y="155041"/>
                  </a:cubicBezTo>
                  <a:cubicBezTo>
                    <a:pt x="27041" y="159817"/>
                    <a:pt x="25750" y="164492"/>
                    <a:pt x="23940" y="168969"/>
                  </a:cubicBezTo>
                  <a:lnTo>
                    <a:pt x="24786" y="169815"/>
                  </a:lnTo>
                  <a:lnTo>
                    <a:pt x="36063" y="166093"/>
                  </a:lnTo>
                  <a:cubicBezTo>
                    <a:pt x="69896" y="155605"/>
                    <a:pt x="101642" y="152786"/>
                    <a:pt x="135756" y="149628"/>
                  </a:cubicBezTo>
                  <a:cubicBezTo>
                    <a:pt x="131487" y="140222"/>
                    <a:pt x="128584" y="130253"/>
                    <a:pt x="127129" y="120025"/>
                  </a:cubicBezTo>
                  <a:cubicBezTo>
                    <a:pt x="127693" y="114781"/>
                    <a:pt x="136658" y="99218"/>
                    <a:pt x="136094" y="91493"/>
                  </a:cubicBezTo>
                  <a:cubicBezTo>
                    <a:pt x="135531" y="83768"/>
                    <a:pt x="145060" y="78524"/>
                    <a:pt x="145060" y="72039"/>
                  </a:cubicBezTo>
                  <a:cubicBezTo>
                    <a:pt x="144248" y="56600"/>
                    <a:pt x="141463" y="41325"/>
                    <a:pt x="136771" y="26591"/>
                  </a:cubicBezTo>
                  <a:cubicBezTo>
                    <a:pt x="135587" y="26591"/>
                    <a:pt x="134121" y="25914"/>
                    <a:pt x="132429" y="23828"/>
                  </a:cubicBezTo>
                  <a:cubicBezTo>
                    <a:pt x="128200" y="18640"/>
                    <a:pt x="110664" y="19486"/>
                    <a:pt x="104236" y="28169"/>
                  </a:cubicBezTo>
                  <a:cubicBezTo>
                    <a:pt x="97807" y="36853"/>
                    <a:pt x="85289" y="20332"/>
                    <a:pt x="83146" y="16046"/>
                  </a:cubicBezTo>
                  <a:cubicBezTo>
                    <a:pt x="81004" y="11761"/>
                    <a:pt x="71869" y="2231"/>
                    <a:pt x="64933" y="8265"/>
                  </a:cubicBezTo>
                  <a:cubicBezTo>
                    <a:pt x="57998" y="14298"/>
                    <a:pt x="55799" y="12607"/>
                    <a:pt x="56475" y="4769"/>
                  </a:cubicBezTo>
                  <a:cubicBezTo>
                    <a:pt x="57152" y="-3069"/>
                    <a:pt x="45931" y="-363"/>
                    <a:pt x="44578" y="6517"/>
                  </a:cubicBezTo>
                  <a:cubicBezTo>
                    <a:pt x="43224" y="13396"/>
                    <a:pt x="34033" y="19486"/>
                    <a:pt x="31214" y="14298"/>
                  </a:cubicBezTo>
                  <a:cubicBezTo>
                    <a:pt x="28395" y="9111"/>
                    <a:pt x="22079" y="2231"/>
                    <a:pt x="19260" y="10013"/>
                  </a:cubicBezTo>
                  <a:cubicBezTo>
                    <a:pt x="17342" y="15370"/>
                    <a:pt x="14016" y="14918"/>
                    <a:pt x="11253" y="12381"/>
                  </a:cubicBezTo>
                  <a:cubicBezTo>
                    <a:pt x="9448" y="22023"/>
                    <a:pt x="7306" y="33019"/>
                    <a:pt x="11253" y="35725"/>
                  </a:cubicBezTo>
                  <a:cubicBezTo>
                    <a:pt x="15256" y="39001"/>
                    <a:pt x="16920" y="44347"/>
                    <a:pt x="15482" y="49315"/>
                  </a:cubicBezTo>
                  <a:cubicBezTo>
                    <a:pt x="14410" y="53205"/>
                    <a:pt x="23376" y="62961"/>
                    <a:pt x="19655" y="67472"/>
                  </a:cubicBezTo>
                  <a:cubicBezTo>
                    <a:pt x="15933" y="71982"/>
                    <a:pt x="11253" y="62961"/>
                    <a:pt x="8377" y="69445"/>
                  </a:cubicBezTo>
                  <a:cubicBezTo>
                    <a:pt x="5501" y="75930"/>
                    <a:pt x="13678" y="81737"/>
                    <a:pt x="10519" y="86925"/>
                  </a:cubicBezTo>
                  <a:cubicBezTo>
                    <a:pt x="7362" y="92113"/>
                    <a:pt x="2625" y="92564"/>
                    <a:pt x="3640" y="103165"/>
                  </a:cubicBezTo>
                  <a:cubicBezTo>
                    <a:pt x="4655" y="113766"/>
                    <a:pt x="4204" y="120645"/>
                    <a:pt x="1046" y="123915"/>
                  </a:cubicBezTo>
                  <a:cubicBezTo>
                    <a:pt x="-2111" y="127186"/>
                    <a:pt x="2231" y="127129"/>
                    <a:pt x="9336" y="132994"/>
                  </a:cubicBezTo>
                  <a:close/>
                </a:path>
              </a:pathLst>
            </a:custGeom>
            <a:grpFill/>
            <a:ln w="8455" cap="flat">
              <a:solidFill>
                <a:srgbClr val="FFFFFF"/>
              </a:solid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FAD4618D-707A-47A3-B0E8-7AF40CE4A368}"/>
                </a:ext>
              </a:extLst>
            </p:cNvPr>
            <p:cNvSpPr/>
            <p:nvPr/>
          </p:nvSpPr>
          <p:spPr>
            <a:xfrm>
              <a:off x="6212398" y="3750115"/>
              <a:ext cx="97719" cy="163523"/>
            </a:xfrm>
            <a:custGeom>
              <a:avLst/>
              <a:gdLst>
                <a:gd name="connsiteX0" fmla="*/ 23006 w 97719"/>
                <a:gd name="connsiteY0" fmla="*/ 162001 h 163523"/>
                <a:gd name="connsiteX1" fmla="*/ 80803 w 97719"/>
                <a:gd name="connsiteY1" fmla="*/ 149596 h 163523"/>
                <a:gd name="connsiteX2" fmla="*/ 97719 w 97719"/>
                <a:gd name="connsiteY2" fmla="*/ 143393 h 163523"/>
                <a:gd name="connsiteX3" fmla="*/ 92081 w 97719"/>
                <a:gd name="connsiteY3" fmla="*/ 117399 h 163523"/>
                <a:gd name="connsiteX4" fmla="*/ 85765 w 97719"/>
                <a:gd name="connsiteY4" fmla="*/ 77194 h 163523"/>
                <a:gd name="connsiteX5" fmla="*/ 85201 w 97719"/>
                <a:gd name="connsiteY5" fmla="*/ 36370 h 163523"/>
                <a:gd name="connsiteX6" fmla="*/ 79563 w 97719"/>
                <a:gd name="connsiteY6" fmla="*/ 18834 h 163523"/>
                <a:gd name="connsiteX7" fmla="*/ 74770 w 97719"/>
                <a:gd name="connsiteY7" fmla="*/ 0 h 163523"/>
                <a:gd name="connsiteX8" fmla="*/ 68454 w 97719"/>
                <a:gd name="connsiteY8" fmla="*/ 7161 h 163523"/>
                <a:gd name="connsiteX9" fmla="*/ 8796 w 97719"/>
                <a:gd name="connsiteY9" fmla="*/ 5470 h 163523"/>
                <a:gd name="connsiteX10" fmla="*/ 13025 w 97719"/>
                <a:gd name="connsiteY10" fmla="*/ 34848 h 163523"/>
                <a:gd name="connsiteX11" fmla="*/ 9642 w 97719"/>
                <a:gd name="connsiteY11" fmla="*/ 40486 h 163523"/>
                <a:gd name="connsiteX12" fmla="*/ 17931 w 97719"/>
                <a:gd name="connsiteY12" fmla="*/ 85935 h 163523"/>
                <a:gd name="connsiteX13" fmla="*/ 8965 w 97719"/>
                <a:gd name="connsiteY13" fmla="*/ 105388 h 163523"/>
                <a:gd name="connsiteX14" fmla="*/ 0 w 97719"/>
                <a:gd name="connsiteY14" fmla="*/ 133920 h 163523"/>
                <a:gd name="connsiteX15" fmla="*/ 8627 w 97719"/>
                <a:gd name="connsiteY15" fmla="*/ 163523 h 16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719" h="163523">
                  <a:moveTo>
                    <a:pt x="23006" y="162001"/>
                  </a:moveTo>
                  <a:cubicBezTo>
                    <a:pt x="42674" y="160033"/>
                    <a:pt x="62060" y="155872"/>
                    <a:pt x="80803" y="149596"/>
                  </a:cubicBezTo>
                  <a:cubicBezTo>
                    <a:pt x="86442" y="147735"/>
                    <a:pt x="92081" y="145536"/>
                    <a:pt x="97719" y="143393"/>
                  </a:cubicBezTo>
                  <a:cubicBezTo>
                    <a:pt x="94528" y="135065"/>
                    <a:pt x="92628" y="126302"/>
                    <a:pt x="92081" y="117399"/>
                  </a:cubicBezTo>
                  <a:cubicBezTo>
                    <a:pt x="91940" y="103764"/>
                    <a:pt x="89814" y="90220"/>
                    <a:pt x="85765" y="77194"/>
                  </a:cubicBezTo>
                  <a:cubicBezTo>
                    <a:pt x="82607" y="67439"/>
                    <a:pt x="84694" y="46069"/>
                    <a:pt x="85201" y="36370"/>
                  </a:cubicBezTo>
                  <a:cubicBezTo>
                    <a:pt x="85709" y="26671"/>
                    <a:pt x="83115" y="21427"/>
                    <a:pt x="79563" y="18834"/>
                  </a:cubicBezTo>
                  <a:cubicBezTo>
                    <a:pt x="77589" y="17480"/>
                    <a:pt x="75897" y="8289"/>
                    <a:pt x="74770" y="0"/>
                  </a:cubicBezTo>
                  <a:cubicBezTo>
                    <a:pt x="70597" y="2369"/>
                    <a:pt x="70258" y="10770"/>
                    <a:pt x="68454" y="7161"/>
                  </a:cubicBezTo>
                  <a:cubicBezTo>
                    <a:pt x="66650" y="3552"/>
                    <a:pt x="11616" y="282"/>
                    <a:pt x="8796" y="5470"/>
                  </a:cubicBezTo>
                  <a:cubicBezTo>
                    <a:pt x="5977" y="10657"/>
                    <a:pt x="13702" y="29660"/>
                    <a:pt x="13025" y="34848"/>
                  </a:cubicBezTo>
                  <a:cubicBezTo>
                    <a:pt x="12574" y="37949"/>
                    <a:pt x="11390" y="40035"/>
                    <a:pt x="9642" y="40486"/>
                  </a:cubicBezTo>
                  <a:cubicBezTo>
                    <a:pt x="14334" y="55220"/>
                    <a:pt x="17119" y="70496"/>
                    <a:pt x="17931" y="85935"/>
                  </a:cubicBezTo>
                  <a:cubicBezTo>
                    <a:pt x="17931" y="92419"/>
                    <a:pt x="8458" y="97607"/>
                    <a:pt x="8965" y="105388"/>
                  </a:cubicBezTo>
                  <a:cubicBezTo>
                    <a:pt x="9473" y="113170"/>
                    <a:pt x="564" y="128676"/>
                    <a:pt x="0" y="133920"/>
                  </a:cubicBezTo>
                  <a:cubicBezTo>
                    <a:pt x="1455" y="144149"/>
                    <a:pt x="4359" y="154118"/>
                    <a:pt x="8627" y="163523"/>
                  </a:cubicBezTo>
                  <a:close/>
                </a:path>
              </a:pathLst>
            </a:custGeom>
            <a:grpFill/>
            <a:ln w="8455" cap="flat">
              <a:solidFill>
                <a:srgbClr val="FFFFFF"/>
              </a:solid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0669E354-7177-4DA1-9DF9-1F0A32BEFC63}"/>
                </a:ext>
              </a:extLst>
            </p:cNvPr>
            <p:cNvSpPr/>
            <p:nvPr/>
          </p:nvSpPr>
          <p:spPr>
            <a:xfrm>
              <a:off x="5928206" y="3702976"/>
              <a:ext cx="177632" cy="163662"/>
            </a:xfrm>
            <a:custGeom>
              <a:avLst/>
              <a:gdLst>
                <a:gd name="connsiteX0" fmla="*/ 17255 w 177632"/>
                <a:gd name="connsiteY0" fmla="*/ 74770 h 163662"/>
                <a:gd name="connsiteX1" fmla="*/ 20525 w 177632"/>
                <a:gd name="connsiteY1" fmla="*/ 77815 h 163662"/>
                <a:gd name="connsiteX2" fmla="*/ 47422 w 177632"/>
                <a:gd name="connsiteY2" fmla="*/ 107080 h 163662"/>
                <a:gd name="connsiteX3" fmla="*/ 60278 w 177632"/>
                <a:gd name="connsiteY3" fmla="*/ 88867 h 163662"/>
                <a:gd name="connsiteX4" fmla="*/ 71556 w 177632"/>
                <a:gd name="connsiteY4" fmla="*/ 85596 h 163662"/>
                <a:gd name="connsiteX5" fmla="*/ 89430 w 177632"/>
                <a:gd name="connsiteY5" fmla="*/ 81085 h 163662"/>
                <a:gd name="connsiteX6" fmla="*/ 108377 w 177632"/>
                <a:gd name="connsiteY6" fmla="*/ 110237 h 163662"/>
                <a:gd name="connsiteX7" fmla="*/ 111534 w 177632"/>
                <a:gd name="connsiteY7" fmla="*/ 127774 h 163662"/>
                <a:gd name="connsiteX8" fmla="*/ 112324 w 177632"/>
                <a:gd name="connsiteY8" fmla="*/ 129804 h 163662"/>
                <a:gd name="connsiteX9" fmla="*/ 129240 w 177632"/>
                <a:gd name="connsiteY9" fmla="*/ 126139 h 163662"/>
                <a:gd name="connsiteX10" fmla="*/ 135950 w 177632"/>
                <a:gd name="connsiteY10" fmla="*/ 151006 h 163662"/>
                <a:gd name="connsiteX11" fmla="*/ 147227 w 177632"/>
                <a:gd name="connsiteY11" fmla="*/ 161212 h 163662"/>
                <a:gd name="connsiteX12" fmla="*/ 156531 w 177632"/>
                <a:gd name="connsiteY12" fmla="*/ 152246 h 163662"/>
                <a:gd name="connsiteX13" fmla="*/ 161212 w 177632"/>
                <a:gd name="connsiteY13" fmla="*/ 156644 h 163662"/>
                <a:gd name="connsiteX14" fmla="*/ 167527 w 177632"/>
                <a:gd name="connsiteY14" fmla="*/ 147848 h 163662"/>
                <a:gd name="connsiteX15" fmla="*/ 165384 w 177632"/>
                <a:gd name="connsiteY15" fmla="*/ 130368 h 163662"/>
                <a:gd name="connsiteX16" fmla="*/ 176662 w 177632"/>
                <a:gd name="connsiteY16" fmla="*/ 128394 h 163662"/>
                <a:gd name="connsiteX17" fmla="*/ 172489 w 177632"/>
                <a:gd name="connsiteY17" fmla="*/ 110237 h 163662"/>
                <a:gd name="connsiteX18" fmla="*/ 168260 w 177632"/>
                <a:gd name="connsiteY18" fmla="*/ 96648 h 163662"/>
                <a:gd name="connsiteX19" fmla="*/ 168260 w 177632"/>
                <a:gd name="connsiteY19" fmla="*/ 73304 h 163662"/>
                <a:gd name="connsiteX20" fmla="*/ 165046 w 177632"/>
                <a:gd name="connsiteY20" fmla="*/ 69187 h 163662"/>
                <a:gd name="connsiteX21" fmla="*/ 159407 w 177632"/>
                <a:gd name="connsiteY21" fmla="*/ 52779 h 163662"/>
                <a:gd name="connsiteX22" fmla="*/ 159407 w 177632"/>
                <a:gd name="connsiteY22" fmla="*/ 42347 h 163662"/>
                <a:gd name="connsiteX23" fmla="*/ 150949 w 177632"/>
                <a:gd name="connsiteY23" fmla="*/ 28532 h 163662"/>
                <a:gd name="connsiteX24" fmla="*/ 141814 w 177632"/>
                <a:gd name="connsiteY24" fmla="*/ 6936 h 163662"/>
                <a:gd name="connsiteX25" fmla="*/ 124898 w 177632"/>
                <a:gd name="connsiteY25" fmla="*/ 21653 h 163662"/>
                <a:gd name="connsiteX26" fmla="*/ 108771 w 177632"/>
                <a:gd name="connsiteY26" fmla="*/ 19905 h 163662"/>
                <a:gd name="connsiteX27" fmla="*/ 95407 w 177632"/>
                <a:gd name="connsiteY27" fmla="*/ 22499 h 163662"/>
                <a:gd name="connsiteX28" fmla="*/ 88415 w 177632"/>
                <a:gd name="connsiteY28" fmla="*/ 14717 h 163662"/>
                <a:gd name="connsiteX29" fmla="*/ 88415 w 177632"/>
                <a:gd name="connsiteY29" fmla="*/ 9868 h 163662"/>
                <a:gd name="connsiteX30" fmla="*/ 85765 w 177632"/>
                <a:gd name="connsiteY30" fmla="*/ 11052 h 163662"/>
                <a:gd name="connsiteX31" fmla="*/ 51031 w 177632"/>
                <a:gd name="connsiteY31" fmla="*/ 8458 h 163662"/>
                <a:gd name="connsiteX32" fmla="*/ 34114 w 177632"/>
                <a:gd name="connsiteY32" fmla="*/ 0 h 163662"/>
                <a:gd name="connsiteX33" fmla="*/ 28870 w 177632"/>
                <a:gd name="connsiteY33" fmla="*/ 13646 h 163662"/>
                <a:gd name="connsiteX34" fmla="*/ 30449 w 177632"/>
                <a:gd name="connsiteY34" fmla="*/ 27235 h 163662"/>
                <a:gd name="connsiteX35" fmla="*/ 22798 w 177632"/>
                <a:gd name="connsiteY35" fmla="*/ 31989 h 163662"/>
                <a:gd name="connsiteX36" fmla="*/ 21991 w 177632"/>
                <a:gd name="connsiteY36" fmla="*/ 31746 h 163662"/>
                <a:gd name="connsiteX37" fmla="*/ 2538 w 177632"/>
                <a:gd name="connsiteY37" fmla="*/ 46069 h 163662"/>
                <a:gd name="connsiteX38" fmla="*/ 0 w 177632"/>
                <a:gd name="connsiteY38" fmla="*/ 49170 h 163662"/>
                <a:gd name="connsiteX39" fmla="*/ 17255 w 177632"/>
                <a:gd name="connsiteY39" fmla="*/ 74770 h 16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7632" h="163662">
                  <a:moveTo>
                    <a:pt x="17255" y="74770"/>
                  </a:moveTo>
                  <a:lnTo>
                    <a:pt x="20525" y="77815"/>
                  </a:lnTo>
                  <a:cubicBezTo>
                    <a:pt x="31408" y="85619"/>
                    <a:pt x="40565" y="95577"/>
                    <a:pt x="47422" y="107080"/>
                  </a:cubicBezTo>
                  <a:cubicBezTo>
                    <a:pt x="53512" y="100539"/>
                    <a:pt x="59940" y="92927"/>
                    <a:pt x="60278" y="88867"/>
                  </a:cubicBezTo>
                  <a:cubicBezTo>
                    <a:pt x="60786" y="81705"/>
                    <a:pt x="65522" y="84299"/>
                    <a:pt x="71556" y="85596"/>
                  </a:cubicBezTo>
                  <a:cubicBezTo>
                    <a:pt x="77589" y="86893"/>
                    <a:pt x="84186" y="81085"/>
                    <a:pt x="89430" y="81085"/>
                  </a:cubicBezTo>
                  <a:cubicBezTo>
                    <a:pt x="94675" y="81085"/>
                    <a:pt x="108377" y="103640"/>
                    <a:pt x="108377" y="110237"/>
                  </a:cubicBezTo>
                  <a:cubicBezTo>
                    <a:pt x="108044" y="116248"/>
                    <a:pt x="109127" y="122254"/>
                    <a:pt x="111534" y="127774"/>
                  </a:cubicBezTo>
                  <a:cubicBezTo>
                    <a:pt x="111906" y="128406"/>
                    <a:pt x="112171" y="129088"/>
                    <a:pt x="112324" y="129804"/>
                  </a:cubicBezTo>
                  <a:cubicBezTo>
                    <a:pt x="117844" y="128090"/>
                    <a:pt x="123505" y="126860"/>
                    <a:pt x="129240" y="126139"/>
                  </a:cubicBezTo>
                  <a:cubicBezTo>
                    <a:pt x="131834" y="126139"/>
                    <a:pt x="137021" y="141420"/>
                    <a:pt x="135950" y="151006"/>
                  </a:cubicBezTo>
                  <a:cubicBezTo>
                    <a:pt x="134879" y="160592"/>
                    <a:pt x="143731" y="167583"/>
                    <a:pt x="147227" y="161212"/>
                  </a:cubicBezTo>
                  <a:cubicBezTo>
                    <a:pt x="150724" y="154840"/>
                    <a:pt x="155460" y="146551"/>
                    <a:pt x="156531" y="152246"/>
                  </a:cubicBezTo>
                  <a:cubicBezTo>
                    <a:pt x="156531" y="153994"/>
                    <a:pt x="158787" y="155460"/>
                    <a:pt x="161212" y="156644"/>
                  </a:cubicBezTo>
                  <a:cubicBezTo>
                    <a:pt x="162565" y="152866"/>
                    <a:pt x="165384" y="151400"/>
                    <a:pt x="167527" y="147848"/>
                  </a:cubicBezTo>
                  <a:cubicBezTo>
                    <a:pt x="170685" y="142660"/>
                    <a:pt x="162790" y="136570"/>
                    <a:pt x="165384" y="130368"/>
                  </a:cubicBezTo>
                  <a:cubicBezTo>
                    <a:pt x="167978" y="124165"/>
                    <a:pt x="172771" y="132962"/>
                    <a:pt x="176662" y="128394"/>
                  </a:cubicBezTo>
                  <a:cubicBezTo>
                    <a:pt x="180553" y="123827"/>
                    <a:pt x="171418" y="114128"/>
                    <a:pt x="172489" y="110237"/>
                  </a:cubicBezTo>
                  <a:cubicBezTo>
                    <a:pt x="173927" y="105270"/>
                    <a:pt x="172263" y="99924"/>
                    <a:pt x="168260" y="96648"/>
                  </a:cubicBezTo>
                  <a:cubicBezTo>
                    <a:pt x="164369" y="93942"/>
                    <a:pt x="166512" y="82946"/>
                    <a:pt x="168260" y="73304"/>
                  </a:cubicBezTo>
                  <a:cubicBezTo>
                    <a:pt x="166952" y="72137"/>
                    <a:pt x="165864" y="70738"/>
                    <a:pt x="165046" y="69187"/>
                  </a:cubicBezTo>
                  <a:cubicBezTo>
                    <a:pt x="162227" y="64000"/>
                    <a:pt x="164369" y="52779"/>
                    <a:pt x="159407" y="52779"/>
                  </a:cubicBezTo>
                  <a:cubicBezTo>
                    <a:pt x="154445" y="52779"/>
                    <a:pt x="155178" y="44095"/>
                    <a:pt x="159407" y="42347"/>
                  </a:cubicBezTo>
                  <a:cubicBezTo>
                    <a:pt x="163636" y="40599"/>
                    <a:pt x="150949" y="34622"/>
                    <a:pt x="150949" y="28532"/>
                  </a:cubicBezTo>
                  <a:cubicBezTo>
                    <a:pt x="150949" y="22442"/>
                    <a:pt x="144634" y="7781"/>
                    <a:pt x="141814" y="6936"/>
                  </a:cubicBezTo>
                  <a:cubicBezTo>
                    <a:pt x="138995" y="6090"/>
                    <a:pt x="129184" y="21653"/>
                    <a:pt x="124898" y="21653"/>
                  </a:cubicBezTo>
                  <a:cubicBezTo>
                    <a:pt x="120613" y="21653"/>
                    <a:pt x="111591" y="11277"/>
                    <a:pt x="108771" y="19905"/>
                  </a:cubicBezTo>
                  <a:cubicBezTo>
                    <a:pt x="105952" y="28532"/>
                    <a:pt x="99636" y="15563"/>
                    <a:pt x="95407" y="22499"/>
                  </a:cubicBezTo>
                  <a:cubicBezTo>
                    <a:pt x="91178" y="29434"/>
                    <a:pt x="88415" y="14717"/>
                    <a:pt x="88415" y="14717"/>
                  </a:cubicBezTo>
                  <a:cubicBezTo>
                    <a:pt x="88415" y="14717"/>
                    <a:pt x="88415" y="12687"/>
                    <a:pt x="88415" y="9868"/>
                  </a:cubicBezTo>
                  <a:lnTo>
                    <a:pt x="85765" y="11052"/>
                  </a:lnTo>
                  <a:cubicBezTo>
                    <a:pt x="73642" y="16240"/>
                    <a:pt x="51933" y="12969"/>
                    <a:pt x="51031" y="8458"/>
                  </a:cubicBezTo>
                  <a:cubicBezTo>
                    <a:pt x="50128" y="3947"/>
                    <a:pt x="34114" y="0"/>
                    <a:pt x="34114" y="0"/>
                  </a:cubicBezTo>
                  <a:cubicBezTo>
                    <a:pt x="34114" y="0"/>
                    <a:pt x="34622" y="11277"/>
                    <a:pt x="28870" y="13646"/>
                  </a:cubicBezTo>
                  <a:cubicBezTo>
                    <a:pt x="23119" y="16014"/>
                    <a:pt x="30449" y="24923"/>
                    <a:pt x="30449" y="27235"/>
                  </a:cubicBezTo>
                  <a:cubicBezTo>
                    <a:pt x="29648" y="30663"/>
                    <a:pt x="26220" y="32789"/>
                    <a:pt x="22798" y="31989"/>
                  </a:cubicBezTo>
                  <a:cubicBezTo>
                    <a:pt x="22521" y="31926"/>
                    <a:pt x="22256" y="31848"/>
                    <a:pt x="21991" y="31746"/>
                  </a:cubicBezTo>
                  <a:cubicBezTo>
                    <a:pt x="18326" y="29829"/>
                    <a:pt x="7781" y="41501"/>
                    <a:pt x="2538" y="46069"/>
                  </a:cubicBezTo>
                  <a:cubicBezTo>
                    <a:pt x="1573" y="46999"/>
                    <a:pt x="722" y="48042"/>
                    <a:pt x="0" y="49170"/>
                  </a:cubicBezTo>
                  <a:cubicBezTo>
                    <a:pt x="8458" y="57233"/>
                    <a:pt x="7725" y="66199"/>
                    <a:pt x="17255" y="74770"/>
                  </a:cubicBezTo>
                  <a:close/>
                </a:path>
              </a:pathLst>
            </a:custGeom>
            <a:grpFill/>
            <a:ln w="8455" cap="flat">
              <a:solidFill>
                <a:srgbClr val="FFFFFF"/>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2AC2B50-6CB8-4984-BDB3-FFB958107A16}"/>
                </a:ext>
              </a:extLst>
            </p:cNvPr>
            <p:cNvSpPr/>
            <p:nvPr/>
          </p:nvSpPr>
          <p:spPr>
            <a:xfrm>
              <a:off x="6014422" y="3828889"/>
              <a:ext cx="98342" cy="103752"/>
            </a:xfrm>
            <a:custGeom>
              <a:avLst/>
              <a:gdLst>
                <a:gd name="connsiteX0" fmla="*/ 15337 w 98342"/>
                <a:gd name="connsiteY0" fmla="*/ 51820 h 103752"/>
                <a:gd name="connsiteX1" fmla="*/ 43531 w 98342"/>
                <a:gd name="connsiteY1" fmla="*/ 78266 h 103752"/>
                <a:gd name="connsiteX2" fmla="*/ 91235 w 98342"/>
                <a:gd name="connsiteY2" fmla="*/ 100821 h 103752"/>
                <a:gd name="connsiteX3" fmla="*/ 94449 w 98342"/>
                <a:gd name="connsiteY3" fmla="*/ 103753 h 103752"/>
                <a:gd name="connsiteX4" fmla="*/ 98283 w 98342"/>
                <a:gd name="connsiteY4" fmla="*/ 89825 h 103752"/>
                <a:gd name="connsiteX5" fmla="*/ 79844 w 98342"/>
                <a:gd name="connsiteY5" fmla="*/ 67778 h 103752"/>
                <a:gd name="connsiteX6" fmla="*/ 71950 w 98342"/>
                <a:gd name="connsiteY6" fmla="*/ 58699 h 103752"/>
                <a:gd name="connsiteX7" fmla="*/ 74544 w 98342"/>
                <a:gd name="connsiteY7" fmla="*/ 37949 h 103752"/>
                <a:gd name="connsiteX8" fmla="*/ 75108 w 98342"/>
                <a:gd name="connsiteY8" fmla="*/ 30505 h 103752"/>
                <a:gd name="connsiteX9" fmla="*/ 70428 w 98342"/>
                <a:gd name="connsiteY9" fmla="*/ 26107 h 103752"/>
                <a:gd name="connsiteX10" fmla="*/ 61124 w 98342"/>
                <a:gd name="connsiteY10" fmla="*/ 35073 h 103752"/>
                <a:gd name="connsiteX11" fmla="*/ 49846 w 98342"/>
                <a:gd name="connsiteY11" fmla="*/ 24867 h 103752"/>
                <a:gd name="connsiteX12" fmla="*/ 43136 w 98342"/>
                <a:gd name="connsiteY12" fmla="*/ 0 h 103752"/>
                <a:gd name="connsiteX13" fmla="*/ 26220 w 98342"/>
                <a:gd name="connsiteY13" fmla="*/ 3665 h 103752"/>
                <a:gd name="connsiteX14" fmla="*/ 23908 w 98342"/>
                <a:gd name="connsiteY14" fmla="*/ 18495 h 103752"/>
                <a:gd name="connsiteX15" fmla="*/ 4906 w 98342"/>
                <a:gd name="connsiteY15" fmla="*/ 37949 h 103752"/>
                <a:gd name="connsiteX16" fmla="*/ 0 w 98342"/>
                <a:gd name="connsiteY16" fmla="*/ 46801 h 103752"/>
                <a:gd name="connsiteX17" fmla="*/ 15337 w 98342"/>
                <a:gd name="connsiteY17" fmla="*/ 51820 h 10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342" h="103752">
                  <a:moveTo>
                    <a:pt x="15337" y="51820"/>
                  </a:moveTo>
                  <a:cubicBezTo>
                    <a:pt x="23232" y="58361"/>
                    <a:pt x="33099" y="68736"/>
                    <a:pt x="43531" y="78266"/>
                  </a:cubicBezTo>
                  <a:cubicBezTo>
                    <a:pt x="59939" y="84750"/>
                    <a:pt x="76969" y="90558"/>
                    <a:pt x="91235" y="100821"/>
                  </a:cubicBezTo>
                  <a:cubicBezTo>
                    <a:pt x="92385" y="101706"/>
                    <a:pt x="93462" y="102687"/>
                    <a:pt x="94449" y="103753"/>
                  </a:cubicBezTo>
                  <a:cubicBezTo>
                    <a:pt x="96259" y="99276"/>
                    <a:pt x="97550" y="94601"/>
                    <a:pt x="98283" y="89825"/>
                  </a:cubicBezTo>
                  <a:cubicBezTo>
                    <a:pt x="99298" y="80070"/>
                    <a:pt x="87006" y="73585"/>
                    <a:pt x="79844" y="67778"/>
                  </a:cubicBezTo>
                  <a:cubicBezTo>
                    <a:pt x="72683" y="61970"/>
                    <a:pt x="68567" y="62139"/>
                    <a:pt x="71950" y="58699"/>
                  </a:cubicBezTo>
                  <a:cubicBezTo>
                    <a:pt x="75333" y="55260"/>
                    <a:pt x="75615" y="48324"/>
                    <a:pt x="74544" y="37949"/>
                  </a:cubicBezTo>
                  <a:cubicBezTo>
                    <a:pt x="74245" y="35457"/>
                    <a:pt x="74437" y="32925"/>
                    <a:pt x="75108" y="30505"/>
                  </a:cubicBezTo>
                  <a:cubicBezTo>
                    <a:pt x="72683" y="29322"/>
                    <a:pt x="70710" y="27855"/>
                    <a:pt x="70428" y="26107"/>
                  </a:cubicBezTo>
                  <a:cubicBezTo>
                    <a:pt x="69356" y="20469"/>
                    <a:pt x="64789" y="28701"/>
                    <a:pt x="61124" y="35073"/>
                  </a:cubicBezTo>
                  <a:cubicBezTo>
                    <a:pt x="57459" y="41445"/>
                    <a:pt x="48662" y="34396"/>
                    <a:pt x="49846" y="24867"/>
                  </a:cubicBezTo>
                  <a:cubicBezTo>
                    <a:pt x="51031" y="15337"/>
                    <a:pt x="45730" y="0"/>
                    <a:pt x="43136" y="0"/>
                  </a:cubicBezTo>
                  <a:cubicBezTo>
                    <a:pt x="37402" y="722"/>
                    <a:pt x="31740" y="1951"/>
                    <a:pt x="26220" y="3665"/>
                  </a:cubicBezTo>
                  <a:cubicBezTo>
                    <a:pt x="26406" y="8712"/>
                    <a:pt x="25622" y="13747"/>
                    <a:pt x="23908" y="18495"/>
                  </a:cubicBezTo>
                  <a:cubicBezTo>
                    <a:pt x="22837" y="24134"/>
                    <a:pt x="10206" y="32761"/>
                    <a:pt x="4906" y="37949"/>
                  </a:cubicBezTo>
                  <a:cubicBezTo>
                    <a:pt x="2814" y="40621"/>
                    <a:pt x="1156" y="43610"/>
                    <a:pt x="0" y="46801"/>
                  </a:cubicBezTo>
                  <a:cubicBezTo>
                    <a:pt x="5599" y="46159"/>
                    <a:pt x="11198" y="47991"/>
                    <a:pt x="15337" y="51820"/>
                  </a:cubicBezTo>
                  <a:close/>
                </a:path>
              </a:pathLst>
            </a:custGeom>
            <a:grpFill/>
            <a:ln w="8455" cap="flat">
              <a:solidFill>
                <a:srgbClr val="FFFFFF"/>
              </a:solid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FCF80E37-8513-4DD3-BD35-4B52F526EFDB}"/>
                </a:ext>
              </a:extLst>
            </p:cNvPr>
            <p:cNvSpPr/>
            <p:nvPr/>
          </p:nvSpPr>
          <p:spPr>
            <a:xfrm>
              <a:off x="5975402" y="3784230"/>
              <a:ext cx="65157" cy="91911"/>
            </a:xfrm>
            <a:custGeom>
              <a:avLst/>
              <a:gdLst>
                <a:gd name="connsiteX0" fmla="*/ 29096 w 65157"/>
                <a:gd name="connsiteY0" fmla="*/ 82044 h 91911"/>
                <a:gd name="connsiteX1" fmla="*/ 33212 w 65157"/>
                <a:gd name="connsiteY1" fmla="*/ 88754 h 91911"/>
                <a:gd name="connsiteX2" fmla="*/ 37272 w 65157"/>
                <a:gd name="connsiteY2" fmla="*/ 91911 h 91911"/>
                <a:gd name="connsiteX3" fmla="*/ 38682 w 65157"/>
                <a:gd name="connsiteY3" fmla="*/ 91911 h 91911"/>
                <a:gd name="connsiteX4" fmla="*/ 43588 w 65157"/>
                <a:gd name="connsiteY4" fmla="*/ 83059 h 91911"/>
                <a:gd name="connsiteX5" fmla="*/ 62590 w 65157"/>
                <a:gd name="connsiteY5" fmla="*/ 63605 h 91911"/>
                <a:gd name="connsiteX6" fmla="*/ 64112 w 65157"/>
                <a:gd name="connsiteY6" fmla="*/ 46689 h 91911"/>
                <a:gd name="connsiteX7" fmla="*/ 60955 w 65157"/>
                <a:gd name="connsiteY7" fmla="*/ 29152 h 91911"/>
                <a:gd name="connsiteX8" fmla="*/ 42009 w 65157"/>
                <a:gd name="connsiteY8" fmla="*/ 0 h 91911"/>
                <a:gd name="connsiteX9" fmla="*/ 24134 w 65157"/>
                <a:gd name="connsiteY9" fmla="*/ 4511 h 91911"/>
                <a:gd name="connsiteX10" fmla="*/ 12856 w 65157"/>
                <a:gd name="connsiteY10" fmla="*/ 7781 h 91911"/>
                <a:gd name="connsiteX11" fmla="*/ 0 w 65157"/>
                <a:gd name="connsiteY11" fmla="*/ 25995 h 91911"/>
                <a:gd name="connsiteX12" fmla="*/ 29096 w 65157"/>
                <a:gd name="connsiteY12" fmla="*/ 82044 h 9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157" h="91911">
                  <a:moveTo>
                    <a:pt x="29096" y="82044"/>
                  </a:moveTo>
                  <a:cubicBezTo>
                    <a:pt x="30308" y="84372"/>
                    <a:pt x="31684" y="86616"/>
                    <a:pt x="33212" y="88754"/>
                  </a:cubicBezTo>
                  <a:lnTo>
                    <a:pt x="37272" y="91911"/>
                  </a:lnTo>
                  <a:lnTo>
                    <a:pt x="38682" y="91911"/>
                  </a:lnTo>
                  <a:cubicBezTo>
                    <a:pt x="39838" y="88720"/>
                    <a:pt x="41496" y="85731"/>
                    <a:pt x="43588" y="83059"/>
                  </a:cubicBezTo>
                  <a:cubicBezTo>
                    <a:pt x="48888" y="77871"/>
                    <a:pt x="61519" y="69413"/>
                    <a:pt x="62590" y="63605"/>
                  </a:cubicBezTo>
                  <a:cubicBezTo>
                    <a:pt x="63662" y="57797"/>
                    <a:pt x="66763" y="51933"/>
                    <a:pt x="64112" y="46689"/>
                  </a:cubicBezTo>
                  <a:cubicBezTo>
                    <a:pt x="61705" y="41168"/>
                    <a:pt x="60622" y="35163"/>
                    <a:pt x="60955" y="29152"/>
                  </a:cubicBezTo>
                  <a:cubicBezTo>
                    <a:pt x="60955" y="22667"/>
                    <a:pt x="47309" y="0"/>
                    <a:pt x="42009" y="0"/>
                  </a:cubicBezTo>
                  <a:cubicBezTo>
                    <a:pt x="36708" y="0"/>
                    <a:pt x="29942" y="5639"/>
                    <a:pt x="24134" y="4511"/>
                  </a:cubicBezTo>
                  <a:cubicBezTo>
                    <a:pt x="18326" y="3383"/>
                    <a:pt x="13590" y="620"/>
                    <a:pt x="12856" y="7781"/>
                  </a:cubicBezTo>
                  <a:cubicBezTo>
                    <a:pt x="12518" y="11841"/>
                    <a:pt x="6090" y="19453"/>
                    <a:pt x="0" y="25995"/>
                  </a:cubicBezTo>
                  <a:cubicBezTo>
                    <a:pt x="11503" y="43700"/>
                    <a:pt x="20074" y="64733"/>
                    <a:pt x="29096" y="82044"/>
                  </a:cubicBezTo>
                  <a:close/>
                </a:path>
              </a:pathLst>
            </a:custGeom>
            <a:grpFill/>
            <a:ln w="8455" cap="flat">
              <a:solidFill>
                <a:srgbClr val="FFFFFF"/>
              </a:solid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28CC2357-A4AA-47BA-A7E5-F905604B66AA}"/>
                </a:ext>
              </a:extLst>
            </p:cNvPr>
            <p:cNvSpPr/>
            <p:nvPr/>
          </p:nvSpPr>
          <p:spPr>
            <a:xfrm>
              <a:off x="5883039" y="3242178"/>
              <a:ext cx="199050" cy="198990"/>
            </a:xfrm>
            <a:custGeom>
              <a:avLst/>
              <a:gdLst>
                <a:gd name="connsiteX0" fmla="*/ 181624 w 199050"/>
                <a:gd name="connsiteY0" fmla="*/ 0 h 198990"/>
                <a:gd name="connsiteX1" fmla="*/ 93321 w 199050"/>
                <a:gd name="connsiteY1" fmla="*/ 0 h 198990"/>
                <a:gd name="connsiteX2" fmla="*/ 86160 w 199050"/>
                <a:gd name="connsiteY2" fmla="*/ 11277 h 198990"/>
                <a:gd name="connsiteX3" fmla="*/ 59996 w 199050"/>
                <a:gd name="connsiteY3" fmla="*/ 66537 h 198990"/>
                <a:gd name="connsiteX4" fmla="*/ 48719 w 199050"/>
                <a:gd name="connsiteY4" fmla="*/ 80972 h 198990"/>
                <a:gd name="connsiteX5" fmla="*/ 7894 w 199050"/>
                <a:gd name="connsiteY5" fmla="*/ 169388 h 198990"/>
                <a:gd name="connsiteX6" fmla="*/ 677 w 199050"/>
                <a:gd name="connsiteY6" fmla="*/ 193691 h 198990"/>
                <a:gd name="connsiteX7" fmla="*/ 0 w 199050"/>
                <a:gd name="connsiteY7" fmla="*/ 198991 h 198990"/>
                <a:gd name="connsiteX8" fmla="*/ 93660 w 199050"/>
                <a:gd name="connsiteY8" fmla="*/ 198991 h 198990"/>
                <a:gd name="connsiteX9" fmla="*/ 93660 w 199050"/>
                <a:gd name="connsiteY9" fmla="*/ 153261 h 198990"/>
                <a:gd name="connsiteX10" fmla="*/ 118470 w 199050"/>
                <a:gd name="connsiteY10" fmla="*/ 131326 h 198990"/>
                <a:gd name="connsiteX11" fmla="*/ 118470 w 199050"/>
                <a:gd name="connsiteY11" fmla="*/ 53286 h 198990"/>
                <a:gd name="connsiteX12" fmla="*/ 198202 w 199050"/>
                <a:gd name="connsiteY12" fmla="*/ 53286 h 198990"/>
                <a:gd name="connsiteX13" fmla="*/ 198709 w 199050"/>
                <a:gd name="connsiteY13" fmla="*/ 11165 h 198990"/>
                <a:gd name="connsiteX14" fmla="*/ 181624 w 199050"/>
                <a:gd name="connsiteY14" fmla="*/ 0 h 19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9050" h="198990">
                  <a:moveTo>
                    <a:pt x="181624" y="0"/>
                  </a:moveTo>
                  <a:lnTo>
                    <a:pt x="93321" y="0"/>
                  </a:lnTo>
                  <a:cubicBezTo>
                    <a:pt x="90457" y="3434"/>
                    <a:pt x="88049" y="7223"/>
                    <a:pt x="86160" y="11277"/>
                  </a:cubicBezTo>
                  <a:cubicBezTo>
                    <a:pt x="81192" y="31250"/>
                    <a:pt x="72300" y="50038"/>
                    <a:pt x="59996" y="66537"/>
                  </a:cubicBezTo>
                  <a:cubicBezTo>
                    <a:pt x="56331" y="71499"/>
                    <a:pt x="52497" y="76236"/>
                    <a:pt x="48719" y="80972"/>
                  </a:cubicBezTo>
                  <a:cubicBezTo>
                    <a:pt x="47196" y="100088"/>
                    <a:pt x="23852" y="129465"/>
                    <a:pt x="7894" y="169388"/>
                  </a:cubicBezTo>
                  <a:cubicBezTo>
                    <a:pt x="5244" y="177394"/>
                    <a:pt x="2819" y="185514"/>
                    <a:pt x="677" y="193691"/>
                  </a:cubicBezTo>
                  <a:cubicBezTo>
                    <a:pt x="677" y="195551"/>
                    <a:pt x="169" y="197356"/>
                    <a:pt x="0" y="198991"/>
                  </a:cubicBezTo>
                  <a:lnTo>
                    <a:pt x="93660" y="198991"/>
                  </a:lnTo>
                  <a:lnTo>
                    <a:pt x="93660" y="153261"/>
                  </a:lnTo>
                  <a:cubicBezTo>
                    <a:pt x="93660" y="146551"/>
                    <a:pt x="118470" y="138036"/>
                    <a:pt x="118470" y="131326"/>
                  </a:cubicBezTo>
                  <a:lnTo>
                    <a:pt x="118470" y="53286"/>
                  </a:lnTo>
                  <a:cubicBezTo>
                    <a:pt x="118470" y="53286"/>
                    <a:pt x="195834" y="55203"/>
                    <a:pt x="198202" y="53286"/>
                  </a:cubicBezTo>
                  <a:cubicBezTo>
                    <a:pt x="199386" y="52271"/>
                    <a:pt x="199104" y="31577"/>
                    <a:pt x="198709" y="11165"/>
                  </a:cubicBezTo>
                  <a:cubicBezTo>
                    <a:pt x="195721" y="5019"/>
                    <a:pt x="199950" y="0"/>
                    <a:pt x="181624" y="0"/>
                  </a:cubicBezTo>
                  <a:close/>
                </a:path>
              </a:pathLst>
            </a:custGeom>
            <a:grpFill/>
            <a:ln w="8455" cap="flat">
              <a:solidFill>
                <a:srgbClr val="FFFFFF"/>
              </a:solid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9B467C99-AFA0-4712-9D12-2F6C96CE2902}"/>
                </a:ext>
              </a:extLst>
            </p:cNvPr>
            <p:cNvSpPr/>
            <p:nvPr/>
          </p:nvSpPr>
          <p:spPr>
            <a:xfrm>
              <a:off x="5882851" y="3253174"/>
              <a:ext cx="287538" cy="389298"/>
            </a:xfrm>
            <a:custGeom>
              <a:avLst/>
              <a:gdLst>
                <a:gd name="connsiteX0" fmla="*/ 21559 w 287538"/>
                <a:gd name="connsiteY0" fmla="*/ 336407 h 389298"/>
                <a:gd name="connsiteX1" fmla="*/ 43268 w 287538"/>
                <a:gd name="connsiteY1" fmla="*/ 336407 h 389298"/>
                <a:gd name="connsiteX2" fmla="*/ 61594 w 287538"/>
                <a:gd name="connsiteY2" fmla="*/ 334377 h 389298"/>
                <a:gd name="connsiteX3" fmla="*/ 74958 w 287538"/>
                <a:gd name="connsiteY3" fmla="*/ 348756 h 389298"/>
                <a:gd name="connsiteX4" fmla="*/ 83304 w 287538"/>
                <a:gd name="connsiteY4" fmla="*/ 348756 h 389298"/>
                <a:gd name="connsiteX5" fmla="*/ 100220 w 287538"/>
                <a:gd name="connsiteY5" fmla="*/ 375483 h 389298"/>
                <a:gd name="connsiteX6" fmla="*/ 111497 w 287538"/>
                <a:gd name="connsiteY6" fmla="*/ 389298 h 389298"/>
                <a:gd name="connsiteX7" fmla="*/ 124128 w 287538"/>
                <a:gd name="connsiteY7" fmla="*/ 379825 h 389298"/>
                <a:gd name="connsiteX8" fmla="*/ 137999 w 287538"/>
                <a:gd name="connsiteY8" fmla="*/ 373284 h 389298"/>
                <a:gd name="connsiteX9" fmla="*/ 150743 w 287538"/>
                <a:gd name="connsiteY9" fmla="*/ 370634 h 389298"/>
                <a:gd name="connsiteX10" fmla="*/ 166757 w 287538"/>
                <a:gd name="connsiteY10" fmla="*/ 371987 h 389298"/>
                <a:gd name="connsiteX11" fmla="*/ 181643 w 287538"/>
                <a:gd name="connsiteY11" fmla="*/ 366743 h 389298"/>
                <a:gd name="connsiteX12" fmla="*/ 274288 w 287538"/>
                <a:gd name="connsiteY12" fmla="*/ 365390 h 389298"/>
                <a:gd name="connsiteX13" fmla="*/ 277501 w 287538"/>
                <a:gd name="connsiteY13" fmla="*/ 340523 h 389298"/>
                <a:gd name="connsiteX14" fmla="*/ 270059 w 287538"/>
                <a:gd name="connsiteY14" fmla="*/ 331332 h 389298"/>
                <a:gd name="connsiteX15" fmla="*/ 247504 w 287538"/>
                <a:gd name="connsiteY15" fmla="*/ 72965 h 389298"/>
                <a:gd name="connsiteX16" fmla="*/ 287539 w 287538"/>
                <a:gd name="connsiteY16" fmla="*/ 72965 h 389298"/>
                <a:gd name="connsiteX17" fmla="*/ 203578 w 287538"/>
                <a:gd name="connsiteY17" fmla="*/ 5300 h 389298"/>
                <a:gd name="connsiteX18" fmla="*/ 198898 w 287538"/>
                <a:gd name="connsiteY18" fmla="*/ 0 h 389298"/>
                <a:gd name="connsiteX19" fmla="*/ 198390 w 287538"/>
                <a:gd name="connsiteY19" fmla="*/ 42121 h 389298"/>
                <a:gd name="connsiteX20" fmla="*/ 118658 w 287538"/>
                <a:gd name="connsiteY20" fmla="*/ 42121 h 389298"/>
                <a:gd name="connsiteX21" fmla="*/ 118658 w 287538"/>
                <a:gd name="connsiteY21" fmla="*/ 120443 h 389298"/>
                <a:gd name="connsiteX22" fmla="*/ 93848 w 287538"/>
                <a:gd name="connsiteY22" fmla="*/ 142378 h 389298"/>
                <a:gd name="connsiteX23" fmla="*/ 93848 w 287538"/>
                <a:gd name="connsiteY23" fmla="*/ 188108 h 389298"/>
                <a:gd name="connsiteX24" fmla="*/ 132 w 287538"/>
                <a:gd name="connsiteY24" fmla="*/ 188108 h 389298"/>
                <a:gd name="connsiteX25" fmla="*/ 13440 w 287538"/>
                <a:gd name="connsiteY25" fmla="*/ 221151 h 389298"/>
                <a:gd name="connsiteX26" fmla="*/ 18740 w 287538"/>
                <a:gd name="connsiteY26" fmla="*/ 268234 h 389298"/>
                <a:gd name="connsiteX27" fmla="*/ 11015 w 287538"/>
                <a:gd name="connsiteY27" fmla="*/ 325750 h 389298"/>
                <a:gd name="connsiteX28" fmla="*/ 6955 w 287538"/>
                <a:gd name="connsiteY28" fmla="*/ 351180 h 389298"/>
                <a:gd name="connsiteX29" fmla="*/ 8196 w 287538"/>
                <a:gd name="connsiteY29" fmla="*/ 350786 h 389298"/>
                <a:gd name="connsiteX30" fmla="*/ 21559 w 287538"/>
                <a:gd name="connsiteY30" fmla="*/ 336407 h 38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7538" h="389298">
                  <a:moveTo>
                    <a:pt x="21559" y="336407"/>
                  </a:moveTo>
                  <a:cubicBezTo>
                    <a:pt x="28749" y="337546"/>
                    <a:pt x="36079" y="337546"/>
                    <a:pt x="43268" y="336407"/>
                  </a:cubicBezTo>
                  <a:cubicBezTo>
                    <a:pt x="43268" y="336407"/>
                    <a:pt x="54941" y="330261"/>
                    <a:pt x="61594" y="334377"/>
                  </a:cubicBezTo>
                  <a:cubicBezTo>
                    <a:pt x="66855" y="338352"/>
                    <a:pt x="71377" y="343219"/>
                    <a:pt x="74958" y="348756"/>
                  </a:cubicBezTo>
                  <a:lnTo>
                    <a:pt x="83304" y="348756"/>
                  </a:lnTo>
                  <a:cubicBezTo>
                    <a:pt x="83304" y="348756"/>
                    <a:pt x="89957" y="371311"/>
                    <a:pt x="100220" y="375483"/>
                  </a:cubicBezTo>
                  <a:cubicBezTo>
                    <a:pt x="105621" y="378461"/>
                    <a:pt x="109659" y="383411"/>
                    <a:pt x="111497" y="389298"/>
                  </a:cubicBezTo>
                  <a:cubicBezTo>
                    <a:pt x="118602" y="389298"/>
                    <a:pt x="124128" y="386141"/>
                    <a:pt x="124128" y="379825"/>
                  </a:cubicBezTo>
                  <a:cubicBezTo>
                    <a:pt x="124128" y="371987"/>
                    <a:pt x="127342" y="361499"/>
                    <a:pt x="137999" y="373284"/>
                  </a:cubicBezTo>
                  <a:cubicBezTo>
                    <a:pt x="148656" y="385069"/>
                    <a:pt x="148656" y="374581"/>
                    <a:pt x="150743" y="370634"/>
                  </a:cubicBezTo>
                  <a:cubicBezTo>
                    <a:pt x="152829" y="366687"/>
                    <a:pt x="160385" y="371987"/>
                    <a:pt x="166757" y="371987"/>
                  </a:cubicBezTo>
                  <a:cubicBezTo>
                    <a:pt x="172040" y="371345"/>
                    <a:pt x="177121" y="369557"/>
                    <a:pt x="181643" y="366743"/>
                  </a:cubicBezTo>
                  <a:cubicBezTo>
                    <a:pt x="181643" y="366743"/>
                    <a:pt x="270059" y="368040"/>
                    <a:pt x="274288" y="365390"/>
                  </a:cubicBezTo>
                  <a:cubicBezTo>
                    <a:pt x="278517" y="362740"/>
                    <a:pt x="277501" y="340523"/>
                    <a:pt x="277501" y="340523"/>
                  </a:cubicBezTo>
                  <a:lnTo>
                    <a:pt x="270059" y="331332"/>
                  </a:lnTo>
                  <a:lnTo>
                    <a:pt x="247504" y="72965"/>
                  </a:lnTo>
                  <a:lnTo>
                    <a:pt x="287539" y="72965"/>
                  </a:lnTo>
                  <a:cubicBezTo>
                    <a:pt x="244797" y="38230"/>
                    <a:pt x="208201" y="8684"/>
                    <a:pt x="203578" y="5300"/>
                  </a:cubicBezTo>
                  <a:cubicBezTo>
                    <a:pt x="201576" y="3981"/>
                    <a:pt x="199958" y="2154"/>
                    <a:pt x="198898" y="0"/>
                  </a:cubicBezTo>
                  <a:cubicBezTo>
                    <a:pt x="199292" y="20412"/>
                    <a:pt x="199574" y="41106"/>
                    <a:pt x="198390" y="42121"/>
                  </a:cubicBezTo>
                  <a:cubicBezTo>
                    <a:pt x="196022" y="44039"/>
                    <a:pt x="118658" y="42121"/>
                    <a:pt x="118658" y="42121"/>
                  </a:cubicBezTo>
                  <a:lnTo>
                    <a:pt x="118658" y="120443"/>
                  </a:lnTo>
                  <a:cubicBezTo>
                    <a:pt x="118658" y="127153"/>
                    <a:pt x="93848" y="135668"/>
                    <a:pt x="93848" y="142378"/>
                  </a:cubicBezTo>
                  <a:lnTo>
                    <a:pt x="93848" y="188108"/>
                  </a:lnTo>
                  <a:lnTo>
                    <a:pt x="132" y="188108"/>
                  </a:lnTo>
                  <a:cubicBezTo>
                    <a:pt x="-1221" y="206941"/>
                    <a:pt x="8139" y="213652"/>
                    <a:pt x="13440" y="221151"/>
                  </a:cubicBezTo>
                  <a:cubicBezTo>
                    <a:pt x="20826" y="231527"/>
                    <a:pt x="7801" y="249683"/>
                    <a:pt x="18740" y="268234"/>
                  </a:cubicBezTo>
                  <a:cubicBezTo>
                    <a:pt x="29679" y="286786"/>
                    <a:pt x="16259" y="315375"/>
                    <a:pt x="11015" y="325750"/>
                  </a:cubicBezTo>
                  <a:cubicBezTo>
                    <a:pt x="8139" y="331388"/>
                    <a:pt x="7857" y="341200"/>
                    <a:pt x="6955" y="351180"/>
                  </a:cubicBezTo>
                  <a:lnTo>
                    <a:pt x="8196" y="350786"/>
                  </a:lnTo>
                  <a:cubicBezTo>
                    <a:pt x="14849" y="348756"/>
                    <a:pt x="13214" y="334377"/>
                    <a:pt x="21559" y="336407"/>
                  </a:cubicBezTo>
                  <a:close/>
                </a:path>
              </a:pathLst>
            </a:custGeom>
            <a:grpFill/>
            <a:ln w="8455" cap="flat">
              <a:solidFill>
                <a:srgbClr val="FFFFFF"/>
              </a:solid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5266007-5AEC-47A2-B160-D2139E2BE4AE}"/>
                </a:ext>
              </a:extLst>
            </p:cNvPr>
            <p:cNvSpPr/>
            <p:nvPr/>
          </p:nvSpPr>
          <p:spPr>
            <a:xfrm>
              <a:off x="5994066" y="3326139"/>
              <a:ext cx="396869" cy="454009"/>
            </a:xfrm>
            <a:custGeom>
              <a:avLst/>
              <a:gdLst>
                <a:gd name="connsiteX0" fmla="*/ 376104 w 396869"/>
                <a:gd name="connsiteY0" fmla="*/ 189461 h 454009"/>
                <a:gd name="connsiteX1" fmla="*/ 364375 w 396869"/>
                <a:gd name="connsiteY1" fmla="*/ 158617 h 454009"/>
                <a:gd name="connsiteX2" fmla="*/ 337704 w 396869"/>
                <a:gd name="connsiteY2" fmla="*/ 148299 h 454009"/>
                <a:gd name="connsiteX3" fmla="*/ 322649 w 396869"/>
                <a:gd name="connsiteY3" fmla="*/ 121627 h 454009"/>
                <a:gd name="connsiteX4" fmla="*/ 176042 w 396869"/>
                <a:gd name="connsiteY4" fmla="*/ 0 h 454009"/>
                <a:gd name="connsiteX5" fmla="*/ 136006 w 396869"/>
                <a:gd name="connsiteY5" fmla="*/ 0 h 454009"/>
                <a:gd name="connsiteX6" fmla="*/ 158561 w 396869"/>
                <a:gd name="connsiteY6" fmla="*/ 258367 h 454009"/>
                <a:gd name="connsiteX7" fmla="*/ 166004 w 396869"/>
                <a:gd name="connsiteY7" fmla="*/ 267558 h 454009"/>
                <a:gd name="connsiteX8" fmla="*/ 162790 w 396869"/>
                <a:gd name="connsiteY8" fmla="*/ 292425 h 454009"/>
                <a:gd name="connsiteX9" fmla="*/ 70146 w 396869"/>
                <a:gd name="connsiteY9" fmla="*/ 293778 h 454009"/>
                <a:gd name="connsiteX10" fmla="*/ 55260 w 396869"/>
                <a:gd name="connsiteY10" fmla="*/ 299022 h 454009"/>
                <a:gd name="connsiteX11" fmla="*/ 39246 w 396869"/>
                <a:gd name="connsiteY11" fmla="*/ 297669 h 454009"/>
                <a:gd name="connsiteX12" fmla="*/ 26502 w 396869"/>
                <a:gd name="connsiteY12" fmla="*/ 300319 h 454009"/>
                <a:gd name="connsiteX13" fmla="*/ 12631 w 396869"/>
                <a:gd name="connsiteY13" fmla="*/ 306860 h 454009"/>
                <a:gd name="connsiteX14" fmla="*/ 0 w 396869"/>
                <a:gd name="connsiteY14" fmla="*/ 316333 h 454009"/>
                <a:gd name="connsiteX15" fmla="*/ 2086 w 396869"/>
                <a:gd name="connsiteY15" fmla="*/ 323043 h 454009"/>
                <a:gd name="connsiteX16" fmla="*/ 6428 w 396869"/>
                <a:gd name="connsiteY16" fmla="*/ 331050 h 454009"/>
                <a:gd name="connsiteX17" fmla="*/ 9981 w 396869"/>
                <a:gd name="connsiteY17" fmla="*/ 349207 h 454009"/>
                <a:gd name="connsiteX18" fmla="*/ 22611 w 396869"/>
                <a:gd name="connsiteY18" fmla="*/ 368210 h 454009"/>
                <a:gd name="connsiteX19" fmla="*/ 22611 w 396869"/>
                <a:gd name="connsiteY19" fmla="*/ 391554 h 454009"/>
                <a:gd name="connsiteX20" fmla="*/ 29603 w 396869"/>
                <a:gd name="connsiteY20" fmla="*/ 399335 h 454009"/>
                <a:gd name="connsiteX21" fmla="*/ 42967 w 396869"/>
                <a:gd name="connsiteY21" fmla="*/ 396742 h 454009"/>
                <a:gd name="connsiteX22" fmla="*/ 59094 w 396869"/>
                <a:gd name="connsiteY22" fmla="*/ 398490 h 454009"/>
                <a:gd name="connsiteX23" fmla="*/ 76010 w 396869"/>
                <a:gd name="connsiteY23" fmla="*/ 383773 h 454009"/>
                <a:gd name="connsiteX24" fmla="*/ 85145 w 396869"/>
                <a:gd name="connsiteY24" fmla="*/ 405369 h 454009"/>
                <a:gd name="connsiteX25" fmla="*/ 93603 w 396869"/>
                <a:gd name="connsiteY25" fmla="*/ 419184 h 454009"/>
                <a:gd name="connsiteX26" fmla="*/ 93603 w 396869"/>
                <a:gd name="connsiteY26" fmla="*/ 429615 h 454009"/>
                <a:gd name="connsiteX27" fmla="*/ 99242 w 396869"/>
                <a:gd name="connsiteY27" fmla="*/ 446024 h 454009"/>
                <a:gd name="connsiteX28" fmla="*/ 110519 w 396869"/>
                <a:gd name="connsiteY28" fmla="*/ 447772 h 454009"/>
                <a:gd name="connsiteX29" fmla="*/ 122474 w 396869"/>
                <a:gd name="connsiteY29" fmla="*/ 452058 h 454009"/>
                <a:gd name="connsiteX30" fmla="*/ 135837 w 396869"/>
                <a:gd name="connsiteY30" fmla="*/ 444276 h 454009"/>
                <a:gd name="connsiteX31" fmla="*/ 147735 w 396869"/>
                <a:gd name="connsiteY31" fmla="*/ 442528 h 454009"/>
                <a:gd name="connsiteX32" fmla="*/ 156193 w 396869"/>
                <a:gd name="connsiteY32" fmla="*/ 446024 h 454009"/>
                <a:gd name="connsiteX33" fmla="*/ 162903 w 396869"/>
                <a:gd name="connsiteY33" fmla="*/ 444333 h 454009"/>
                <a:gd name="connsiteX34" fmla="*/ 169500 w 396869"/>
                <a:gd name="connsiteY34" fmla="*/ 421778 h 454009"/>
                <a:gd name="connsiteX35" fmla="*/ 168091 w 396869"/>
                <a:gd name="connsiteY35" fmla="*/ 402719 h 454009"/>
                <a:gd name="connsiteX36" fmla="*/ 187037 w 396869"/>
                <a:gd name="connsiteY36" fmla="*/ 392343 h 454009"/>
                <a:gd name="connsiteX37" fmla="*/ 194762 w 396869"/>
                <a:gd name="connsiteY37" fmla="*/ 374187 h 454009"/>
                <a:gd name="connsiteX38" fmla="*/ 202487 w 396869"/>
                <a:gd name="connsiteY38" fmla="*/ 352590 h 454009"/>
                <a:gd name="connsiteX39" fmla="*/ 217261 w 396869"/>
                <a:gd name="connsiteY39" fmla="*/ 353436 h 454009"/>
                <a:gd name="connsiteX40" fmla="*/ 227805 w 396869"/>
                <a:gd name="connsiteY40" fmla="*/ 339621 h 454009"/>
                <a:gd name="connsiteX41" fmla="*/ 239083 w 396869"/>
                <a:gd name="connsiteY41" fmla="*/ 332686 h 454009"/>
                <a:gd name="connsiteX42" fmla="*/ 247558 w 396869"/>
                <a:gd name="connsiteY42" fmla="*/ 329872 h 454009"/>
                <a:gd name="connsiteX43" fmla="*/ 248217 w 396869"/>
                <a:gd name="connsiteY43" fmla="*/ 326652 h 454009"/>
                <a:gd name="connsiteX44" fmla="*/ 268573 w 396869"/>
                <a:gd name="connsiteY44" fmla="*/ 316277 h 454009"/>
                <a:gd name="connsiteX45" fmla="*/ 286110 w 396869"/>
                <a:gd name="connsiteY45" fmla="*/ 306747 h 454009"/>
                <a:gd name="connsiteX46" fmla="*/ 316277 w 396869"/>
                <a:gd name="connsiteY46" fmla="*/ 308495 h 454009"/>
                <a:gd name="connsiteX47" fmla="*/ 335280 w 396869"/>
                <a:gd name="connsiteY47" fmla="*/ 300714 h 454009"/>
                <a:gd name="connsiteX48" fmla="*/ 372439 w 396869"/>
                <a:gd name="connsiteY48" fmla="*/ 296372 h 454009"/>
                <a:gd name="connsiteX49" fmla="*/ 387212 w 396869"/>
                <a:gd name="connsiteY49" fmla="*/ 283403 h 454009"/>
                <a:gd name="connsiteX50" fmla="*/ 394937 w 396869"/>
                <a:gd name="connsiteY50" fmla="*/ 261807 h 454009"/>
                <a:gd name="connsiteX51" fmla="*/ 396460 w 396869"/>
                <a:gd name="connsiteY51" fmla="*/ 183992 h 454009"/>
                <a:gd name="connsiteX52" fmla="*/ 376104 w 396869"/>
                <a:gd name="connsiteY52" fmla="*/ 189461 h 45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96869" h="454009">
                  <a:moveTo>
                    <a:pt x="376104" y="189461"/>
                  </a:moveTo>
                  <a:cubicBezTo>
                    <a:pt x="376104" y="189461"/>
                    <a:pt x="376104" y="166907"/>
                    <a:pt x="364375" y="158617"/>
                  </a:cubicBezTo>
                  <a:cubicBezTo>
                    <a:pt x="356301" y="153357"/>
                    <a:pt x="347217" y="149844"/>
                    <a:pt x="337704" y="148299"/>
                  </a:cubicBezTo>
                  <a:cubicBezTo>
                    <a:pt x="333548" y="138950"/>
                    <a:pt x="328507" y="130018"/>
                    <a:pt x="322649" y="121627"/>
                  </a:cubicBezTo>
                  <a:cubicBezTo>
                    <a:pt x="318645" y="116665"/>
                    <a:pt x="240549" y="52327"/>
                    <a:pt x="176042" y="0"/>
                  </a:cubicBezTo>
                  <a:lnTo>
                    <a:pt x="136006" y="0"/>
                  </a:lnTo>
                  <a:lnTo>
                    <a:pt x="158561" y="258367"/>
                  </a:lnTo>
                  <a:lnTo>
                    <a:pt x="166004" y="267558"/>
                  </a:lnTo>
                  <a:cubicBezTo>
                    <a:pt x="166004" y="267558"/>
                    <a:pt x="167076" y="289831"/>
                    <a:pt x="162790" y="292425"/>
                  </a:cubicBezTo>
                  <a:cubicBezTo>
                    <a:pt x="158505" y="295018"/>
                    <a:pt x="70146" y="293778"/>
                    <a:pt x="70146" y="293778"/>
                  </a:cubicBezTo>
                  <a:cubicBezTo>
                    <a:pt x="65624" y="296592"/>
                    <a:pt x="60543" y="298379"/>
                    <a:pt x="55260" y="299022"/>
                  </a:cubicBezTo>
                  <a:cubicBezTo>
                    <a:pt x="48888" y="299022"/>
                    <a:pt x="41388" y="293778"/>
                    <a:pt x="39246" y="297669"/>
                  </a:cubicBezTo>
                  <a:cubicBezTo>
                    <a:pt x="37103" y="301560"/>
                    <a:pt x="37159" y="312104"/>
                    <a:pt x="26502" y="300319"/>
                  </a:cubicBezTo>
                  <a:cubicBezTo>
                    <a:pt x="15845" y="288534"/>
                    <a:pt x="12631" y="299022"/>
                    <a:pt x="12631" y="306860"/>
                  </a:cubicBezTo>
                  <a:cubicBezTo>
                    <a:pt x="12631" y="313175"/>
                    <a:pt x="6992" y="316108"/>
                    <a:pt x="0" y="316333"/>
                  </a:cubicBezTo>
                  <a:cubicBezTo>
                    <a:pt x="868" y="318515"/>
                    <a:pt x="1562" y="320754"/>
                    <a:pt x="2086" y="323043"/>
                  </a:cubicBezTo>
                  <a:lnTo>
                    <a:pt x="6428" y="331050"/>
                  </a:lnTo>
                  <a:cubicBezTo>
                    <a:pt x="6428" y="331050"/>
                    <a:pt x="5752" y="344019"/>
                    <a:pt x="9981" y="349207"/>
                  </a:cubicBezTo>
                  <a:cubicBezTo>
                    <a:pt x="14210" y="354395"/>
                    <a:pt x="21935" y="363868"/>
                    <a:pt x="22611" y="368210"/>
                  </a:cubicBezTo>
                  <a:cubicBezTo>
                    <a:pt x="23288" y="372551"/>
                    <a:pt x="22611" y="391554"/>
                    <a:pt x="22611" y="391554"/>
                  </a:cubicBezTo>
                  <a:cubicBezTo>
                    <a:pt x="22611" y="391554"/>
                    <a:pt x="25431" y="406215"/>
                    <a:pt x="29603" y="399335"/>
                  </a:cubicBezTo>
                  <a:cubicBezTo>
                    <a:pt x="33776" y="392456"/>
                    <a:pt x="40148" y="405369"/>
                    <a:pt x="42967" y="396742"/>
                  </a:cubicBezTo>
                  <a:cubicBezTo>
                    <a:pt x="45787" y="388114"/>
                    <a:pt x="54921" y="398490"/>
                    <a:pt x="59094" y="398490"/>
                  </a:cubicBezTo>
                  <a:cubicBezTo>
                    <a:pt x="63267" y="398490"/>
                    <a:pt x="73135" y="382927"/>
                    <a:pt x="76010" y="383773"/>
                  </a:cubicBezTo>
                  <a:cubicBezTo>
                    <a:pt x="78886" y="384618"/>
                    <a:pt x="85145" y="399335"/>
                    <a:pt x="85145" y="405369"/>
                  </a:cubicBezTo>
                  <a:cubicBezTo>
                    <a:pt x="85145" y="411402"/>
                    <a:pt x="97776" y="417492"/>
                    <a:pt x="93603" y="419184"/>
                  </a:cubicBezTo>
                  <a:cubicBezTo>
                    <a:pt x="89431" y="420875"/>
                    <a:pt x="88641" y="429615"/>
                    <a:pt x="93603" y="429615"/>
                  </a:cubicBezTo>
                  <a:cubicBezTo>
                    <a:pt x="98565" y="429615"/>
                    <a:pt x="96366" y="440893"/>
                    <a:pt x="99242" y="446024"/>
                  </a:cubicBezTo>
                  <a:cubicBezTo>
                    <a:pt x="102118" y="451155"/>
                    <a:pt x="107644" y="455554"/>
                    <a:pt x="110519" y="447772"/>
                  </a:cubicBezTo>
                  <a:cubicBezTo>
                    <a:pt x="113395" y="439991"/>
                    <a:pt x="119654" y="446870"/>
                    <a:pt x="122474" y="452058"/>
                  </a:cubicBezTo>
                  <a:cubicBezTo>
                    <a:pt x="125293" y="457245"/>
                    <a:pt x="134428" y="451212"/>
                    <a:pt x="135837" y="444276"/>
                  </a:cubicBezTo>
                  <a:cubicBezTo>
                    <a:pt x="137247" y="437341"/>
                    <a:pt x="148468" y="434747"/>
                    <a:pt x="147735" y="442528"/>
                  </a:cubicBezTo>
                  <a:cubicBezTo>
                    <a:pt x="147002" y="450310"/>
                    <a:pt x="149145" y="452058"/>
                    <a:pt x="156193" y="446024"/>
                  </a:cubicBezTo>
                  <a:cubicBezTo>
                    <a:pt x="158009" y="444383"/>
                    <a:pt x="160524" y="443752"/>
                    <a:pt x="162903" y="444333"/>
                  </a:cubicBezTo>
                  <a:cubicBezTo>
                    <a:pt x="164713" y="436709"/>
                    <a:pt x="166918" y="429176"/>
                    <a:pt x="169500" y="421778"/>
                  </a:cubicBezTo>
                  <a:cubicBezTo>
                    <a:pt x="171643" y="416590"/>
                    <a:pt x="164595" y="404467"/>
                    <a:pt x="168091" y="402719"/>
                  </a:cubicBezTo>
                  <a:cubicBezTo>
                    <a:pt x="171587" y="400971"/>
                    <a:pt x="183541" y="404467"/>
                    <a:pt x="187037" y="392343"/>
                  </a:cubicBezTo>
                  <a:cubicBezTo>
                    <a:pt x="188734" y="385955"/>
                    <a:pt x="191334" y="379842"/>
                    <a:pt x="194762" y="374187"/>
                  </a:cubicBezTo>
                  <a:cubicBezTo>
                    <a:pt x="194762" y="374187"/>
                    <a:pt x="196172" y="348305"/>
                    <a:pt x="202487" y="352590"/>
                  </a:cubicBezTo>
                  <a:cubicBezTo>
                    <a:pt x="208803" y="356876"/>
                    <a:pt x="216528" y="363868"/>
                    <a:pt x="217261" y="353436"/>
                  </a:cubicBezTo>
                  <a:cubicBezTo>
                    <a:pt x="217994" y="343004"/>
                    <a:pt x="225662" y="349151"/>
                    <a:pt x="227805" y="339621"/>
                  </a:cubicBezTo>
                  <a:cubicBezTo>
                    <a:pt x="229948" y="330092"/>
                    <a:pt x="234121" y="330994"/>
                    <a:pt x="239083" y="332686"/>
                  </a:cubicBezTo>
                  <a:cubicBezTo>
                    <a:pt x="242201" y="334247"/>
                    <a:pt x="245996" y="332990"/>
                    <a:pt x="247558" y="329872"/>
                  </a:cubicBezTo>
                  <a:cubicBezTo>
                    <a:pt x="248059" y="328874"/>
                    <a:pt x="248285" y="327763"/>
                    <a:pt x="248217" y="326652"/>
                  </a:cubicBezTo>
                  <a:cubicBezTo>
                    <a:pt x="248217" y="321464"/>
                    <a:pt x="259495" y="324058"/>
                    <a:pt x="268573" y="316277"/>
                  </a:cubicBezTo>
                  <a:cubicBezTo>
                    <a:pt x="277651" y="308495"/>
                    <a:pt x="282614" y="302462"/>
                    <a:pt x="286110" y="306747"/>
                  </a:cubicBezTo>
                  <a:cubicBezTo>
                    <a:pt x="289606" y="311033"/>
                    <a:pt x="312781" y="310243"/>
                    <a:pt x="316277" y="308495"/>
                  </a:cubicBezTo>
                  <a:cubicBezTo>
                    <a:pt x="319773" y="306747"/>
                    <a:pt x="326821" y="299022"/>
                    <a:pt x="335280" y="300714"/>
                  </a:cubicBezTo>
                  <a:cubicBezTo>
                    <a:pt x="343738" y="302405"/>
                    <a:pt x="364037" y="296372"/>
                    <a:pt x="372439" y="296372"/>
                  </a:cubicBezTo>
                  <a:cubicBezTo>
                    <a:pt x="380841" y="296372"/>
                    <a:pt x="384393" y="286899"/>
                    <a:pt x="387212" y="283403"/>
                  </a:cubicBezTo>
                  <a:cubicBezTo>
                    <a:pt x="390032" y="279907"/>
                    <a:pt x="392118" y="264400"/>
                    <a:pt x="394937" y="261807"/>
                  </a:cubicBezTo>
                  <a:cubicBezTo>
                    <a:pt x="397757" y="259213"/>
                    <a:pt x="396742" y="205419"/>
                    <a:pt x="396460" y="183992"/>
                  </a:cubicBezTo>
                  <a:cubicBezTo>
                    <a:pt x="387833" y="186247"/>
                    <a:pt x="376104" y="189461"/>
                    <a:pt x="376104" y="189461"/>
                  </a:cubicBezTo>
                  <a:close/>
                </a:path>
              </a:pathLst>
            </a:custGeom>
            <a:grpFill/>
            <a:ln w="8455" cap="flat">
              <a:solidFill>
                <a:srgbClr val="FFFFFF"/>
              </a:solid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64A416EC-6EDE-4F11-8920-BE79E535B19B}"/>
                </a:ext>
              </a:extLst>
            </p:cNvPr>
            <p:cNvSpPr/>
            <p:nvPr/>
          </p:nvSpPr>
          <p:spPr>
            <a:xfrm>
              <a:off x="6156744" y="3630955"/>
              <a:ext cx="194203" cy="163068"/>
            </a:xfrm>
            <a:custGeom>
              <a:avLst/>
              <a:gdLst>
                <a:gd name="connsiteX0" fmla="*/ 194142 w 194203"/>
                <a:gd name="connsiteY0" fmla="*/ 93955 h 163068"/>
                <a:gd name="connsiteX1" fmla="*/ 184499 w 194203"/>
                <a:gd name="connsiteY1" fmla="*/ 88655 h 163068"/>
                <a:gd name="connsiteX2" fmla="*/ 182921 w 194203"/>
                <a:gd name="connsiteY2" fmla="*/ 72472 h 163068"/>
                <a:gd name="connsiteX3" fmla="*/ 170797 w 194203"/>
                <a:gd name="connsiteY3" fmla="*/ 74389 h 163068"/>
                <a:gd name="connsiteX4" fmla="*/ 161324 w 194203"/>
                <a:gd name="connsiteY4" fmla="*/ 64014 h 163068"/>
                <a:gd name="connsiteX5" fmla="*/ 157152 w 194203"/>
                <a:gd name="connsiteY5" fmla="*/ 52736 h 163068"/>
                <a:gd name="connsiteX6" fmla="*/ 145874 w 194203"/>
                <a:gd name="connsiteY6" fmla="*/ 37173 h 163068"/>
                <a:gd name="connsiteX7" fmla="*/ 137980 w 194203"/>
                <a:gd name="connsiteY7" fmla="*/ 20257 h 163068"/>
                <a:gd name="connsiteX8" fmla="*/ 137980 w 194203"/>
                <a:gd name="connsiteY8" fmla="*/ 4525 h 163068"/>
                <a:gd name="connsiteX9" fmla="*/ 123206 w 194203"/>
                <a:gd name="connsiteY9" fmla="*/ 1424 h 163068"/>
                <a:gd name="connsiteX10" fmla="*/ 105670 w 194203"/>
                <a:gd name="connsiteY10" fmla="*/ 10953 h 163068"/>
                <a:gd name="connsiteX11" fmla="*/ 85314 w 194203"/>
                <a:gd name="connsiteY11" fmla="*/ 21328 h 163068"/>
                <a:gd name="connsiteX12" fmla="*/ 79399 w 194203"/>
                <a:gd name="connsiteY12" fmla="*/ 28021 h 163068"/>
                <a:gd name="connsiteX13" fmla="*/ 76179 w 194203"/>
                <a:gd name="connsiteY13" fmla="*/ 27362 h 163068"/>
                <a:gd name="connsiteX14" fmla="*/ 64902 w 194203"/>
                <a:gd name="connsiteY14" fmla="*/ 34297 h 163068"/>
                <a:gd name="connsiteX15" fmla="*/ 54357 w 194203"/>
                <a:gd name="connsiteY15" fmla="*/ 48112 h 163068"/>
                <a:gd name="connsiteX16" fmla="*/ 39584 w 194203"/>
                <a:gd name="connsiteY16" fmla="*/ 47266 h 163068"/>
                <a:gd name="connsiteX17" fmla="*/ 31859 w 194203"/>
                <a:gd name="connsiteY17" fmla="*/ 68863 h 163068"/>
                <a:gd name="connsiteX18" fmla="*/ 24134 w 194203"/>
                <a:gd name="connsiteY18" fmla="*/ 87020 h 163068"/>
                <a:gd name="connsiteX19" fmla="*/ 5188 w 194203"/>
                <a:gd name="connsiteY19" fmla="*/ 97395 h 163068"/>
                <a:gd name="connsiteX20" fmla="*/ 6597 w 194203"/>
                <a:gd name="connsiteY20" fmla="*/ 116454 h 163068"/>
                <a:gd name="connsiteX21" fmla="*/ 0 w 194203"/>
                <a:gd name="connsiteY21" fmla="*/ 139009 h 163068"/>
                <a:gd name="connsiteX22" fmla="*/ 11277 w 194203"/>
                <a:gd name="connsiteY22" fmla="*/ 148482 h 163068"/>
                <a:gd name="connsiteX23" fmla="*/ 32366 w 194203"/>
                <a:gd name="connsiteY23" fmla="*/ 160605 h 163068"/>
                <a:gd name="connsiteX24" fmla="*/ 60560 w 194203"/>
                <a:gd name="connsiteY24" fmla="*/ 156263 h 163068"/>
                <a:gd name="connsiteX25" fmla="*/ 68285 w 194203"/>
                <a:gd name="connsiteY25" fmla="*/ 153670 h 163068"/>
                <a:gd name="connsiteX26" fmla="*/ 64056 w 194203"/>
                <a:gd name="connsiteY26" fmla="*/ 124292 h 163068"/>
                <a:gd name="connsiteX27" fmla="*/ 123714 w 194203"/>
                <a:gd name="connsiteY27" fmla="*/ 125983 h 163068"/>
                <a:gd name="connsiteX28" fmla="*/ 132849 w 194203"/>
                <a:gd name="connsiteY28" fmla="*/ 118202 h 163068"/>
                <a:gd name="connsiteX29" fmla="*/ 154614 w 194203"/>
                <a:gd name="connsiteY29" fmla="*/ 121698 h 163068"/>
                <a:gd name="connsiteX30" fmla="*/ 167978 w 194203"/>
                <a:gd name="connsiteY30" fmla="*/ 110420 h 163068"/>
                <a:gd name="connsiteX31" fmla="*/ 187657 w 194203"/>
                <a:gd name="connsiteY31" fmla="*/ 105233 h 163068"/>
                <a:gd name="connsiteX32" fmla="*/ 193972 w 194203"/>
                <a:gd name="connsiteY32" fmla="*/ 93955 h 163068"/>
                <a:gd name="connsiteX33" fmla="*/ 194142 w 194203"/>
                <a:gd name="connsiteY33" fmla="*/ 93955 h 16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4203" h="163068">
                  <a:moveTo>
                    <a:pt x="194142" y="93955"/>
                  </a:moveTo>
                  <a:cubicBezTo>
                    <a:pt x="191666" y="91091"/>
                    <a:pt x="188243" y="89213"/>
                    <a:pt x="184499" y="88655"/>
                  </a:cubicBezTo>
                  <a:cubicBezTo>
                    <a:pt x="182413" y="88655"/>
                    <a:pt x="183992" y="74389"/>
                    <a:pt x="182921" y="72472"/>
                  </a:cubicBezTo>
                  <a:cubicBezTo>
                    <a:pt x="181849" y="70554"/>
                    <a:pt x="175026" y="76362"/>
                    <a:pt x="170797" y="74389"/>
                  </a:cubicBezTo>
                  <a:cubicBezTo>
                    <a:pt x="166568" y="72415"/>
                    <a:pt x="165159" y="64014"/>
                    <a:pt x="161324" y="64014"/>
                  </a:cubicBezTo>
                  <a:cubicBezTo>
                    <a:pt x="157490" y="64014"/>
                    <a:pt x="157152" y="58826"/>
                    <a:pt x="157152" y="52736"/>
                  </a:cubicBezTo>
                  <a:cubicBezTo>
                    <a:pt x="157152" y="46646"/>
                    <a:pt x="150272" y="41064"/>
                    <a:pt x="145874" y="37173"/>
                  </a:cubicBezTo>
                  <a:cubicBezTo>
                    <a:pt x="141476" y="33282"/>
                    <a:pt x="140574" y="22231"/>
                    <a:pt x="137980" y="20257"/>
                  </a:cubicBezTo>
                  <a:cubicBezTo>
                    <a:pt x="136458" y="19129"/>
                    <a:pt x="137021" y="11179"/>
                    <a:pt x="137980" y="4525"/>
                  </a:cubicBezTo>
                  <a:cubicBezTo>
                    <a:pt x="131383" y="4525"/>
                    <a:pt x="124898" y="3566"/>
                    <a:pt x="123206" y="1424"/>
                  </a:cubicBezTo>
                  <a:cubicBezTo>
                    <a:pt x="119710" y="-2862"/>
                    <a:pt x="114805" y="3172"/>
                    <a:pt x="105670" y="10953"/>
                  </a:cubicBezTo>
                  <a:cubicBezTo>
                    <a:pt x="96535" y="18734"/>
                    <a:pt x="85314" y="16141"/>
                    <a:pt x="85314" y="21328"/>
                  </a:cubicBezTo>
                  <a:cubicBezTo>
                    <a:pt x="85528" y="24807"/>
                    <a:pt x="82878" y="27807"/>
                    <a:pt x="79399" y="28021"/>
                  </a:cubicBezTo>
                  <a:cubicBezTo>
                    <a:pt x="78288" y="28089"/>
                    <a:pt x="77177" y="27864"/>
                    <a:pt x="76179" y="27362"/>
                  </a:cubicBezTo>
                  <a:cubicBezTo>
                    <a:pt x="71273" y="25670"/>
                    <a:pt x="67044" y="24768"/>
                    <a:pt x="64902" y="34297"/>
                  </a:cubicBezTo>
                  <a:cubicBezTo>
                    <a:pt x="62759" y="43827"/>
                    <a:pt x="55034" y="37737"/>
                    <a:pt x="54357" y="48112"/>
                  </a:cubicBezTo>
                  <a:cubicBezTo>
                    <a:pt x="53681" y="58488"/>
                    <a:pt x="45899" y="51608"/>
                    <a:pt x="39584" y="47266"/>
                  </a:cubicBezTo>
                  <a:cubicBezTo>
                    <a:pt x="33268" y="42925"/>
                    <a:pt x="31859" y="68863"/>
                    <a:pt x="31859" y="68863"/>
                  </a:cubicBezTo>
                  <a:cubicBezTo>
                    <a:pt x="28430" y="74518"/>
                    <a:pt x="25831" y="80631"/>
                    <a:pt x="24134" y="87020"/>
                  </a:cubicBezTo>
                  <a:cubicBezTo>
                    <a:pt x="20638" y="99143"/>
                    <a:pt x="8740" y="95703"/>
                    <a:pt x="5188" y="97395"/>
                  </a:cubicBezTo>
                  <a:cubicBezTo>
                    <a:pt x="1635" y="99086"/>
                    <a:pt x="8740" y="111266"/>
                    <a:pt x="6597" y="116454"/>
                  </a:cubicBezTo>
                  <a:cubicBezTo>
                    <a:pt x="4015" y="123852"/>
                    <a:pt x="1810" y="131385"/>
                    <a:pt x="0" y="139009"/>
                  </a:cubicBezTo>
                  <a:cubicBezTo>
                    <a:pt x="4849" y="140582"/>
                    <a:pt x="8892" y="143982"/>
                    <a:pt x="11277" y="148482"/>
                  </a:cubicBezTo>
                  <a:cubicBezTo>
                    <a:pt x="13420" y="152767"/>
                    <a:pt x="26051" y="169232"/>
                    <a:pt x="32366" y="160605"/>
                  </a:cubicBezTo>
                  <a:cubicBezTo>
                    <a:pt x="38682" y="151978"/>
                    <a:pt x="56218" y="151076"/>
                    <a:pt x="60560" y="156263"/>
                  </a:cubicBezTo>
                  <a:cubicBezTo>
                    <a:pt x="64902" y="161451"/>
                    <a:pt x="67608" y="158857"/>
                    <a:pt x="68285" y="153670"/>
                  </a:cubicBezTo>
                  <a:cubicBezTo>
                    <a:pt x="68962" y="148482"/>
                    <a:pt x="61237" y="129423"/>
                    <a:pt x="64056" y="124292"/>
                  </a:cubicBezTo>
                  <a:cubicBezTo>
                    <a:pt x="66875" y="119160"/>
                    <a:pt x="121628" y="121698"/>
                    <a:pt x="123714" y="125983"/>
                  </a:cubicBezTo>
                  <a:cubicBezTo>
                    <a:pt x="125800" y="130269"/>
                    <a:pt x="125857" y="117356"/>
                    <a:pt x="132849" y="118202"/>
                  </a:cubicBezTo>
                  <a:cubicBezTo>
                    <a:pt x="139841" y="119048"/>
                    <a:pt x="150442" y="123389"/>
                    <a:pt x="154614" y="121698"/>
                  </a:cubicBezTo>
                  <a:cubicBezTo>
                    <a:pt x="158787" y="120006"/>
                    <a:pt x="163749" y="110420"/>
                    <a:pt x="167978" y="110420"/>
                  </a:cubicBezTo>
                  <a:cubicBezTo>
                    <a:pt x="172207" y="110420"/>
                    <a:pt x="184894" y="109575"/>
                    <a:pt x="187657" y="105233"/>
                  </a:cubicBezTo>
                  <a:cubicBezTo>
                    <a:pt x="190420" y="100891"/>
                    <a:pt x="195326" y="100891"/>
                    <a:pt x="193972" y="93955"/>
                  </a:cubicBezTo>
                  <a:cubicBezTo>
                    <a:pt x="194029" y="93950"/>
                    <a:pt x="194085" y="93950"/>
                    <a:pt x="194142" y="93955"/>
                  </a:cubicBezTo>
                  <a:close/>
                </a:path>
              </a:pathLst>
            </a:custGeom>
            <a:grpFill/>
            <a:ln w="8455" cap="flat">
              <a:solidFill>
                <a:srgbClr val="FFFFFF"/>
              </a:solid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B15DDD83-CA8B-422A-BDE2-D49603CB26E5}"/>
                </a:ext>
              </a:extLst>
            </p:cNvPr>
            <p:cNvSpPr/>
            <p:nvPr/>
          </p:nvSpPr>
          <p:spPr>
            <a:xfrm>
              <a:off x="6293963" y="3373730"/>
              <a:ext cx="366490" cy="353620"/>
            </a:xfrm>
            <a:custGeom>
              <a:avLst/>
              <a:gdLst>
                <a:gd name="connsiteX0" fmla="*/ 351828 w 366490"/>
                <a:gd name="connsiteY0" fmla="*/ 51707 h 353620"/>
                <a:gd name="connsiteX1" fmla="*/ 350419 w 366490"/>
                <a:gd name="connsiteY1" fmla="*/ 14153 h 353620"/>
                <a:gd name="connsiteX2" fmla="*/ 331585 w 366490"/>
                <a:gd name="connsiteY2" fmla="*/ 26728 h 353620"/>
                <a:gd name="connsiteX3" fmla="*/ 316586 w 366490"/>
                <a:gd name="connsiteY3" fmla="*/ 8233 h 353620"/>
                <a:gd name="connsiteX4" fmla="*/ 281514 w 366490"/>
                <a:gd name="connsiteY4" fmla="*/ 0 h 353620"/>
                <a:gd name="connsiteX5" fmla="*/ 179678 w 366490"/>
                <a:gd name="connsiteY5" fmla="*/ 78153 h 353620"/>
                <a:gd name="connsiteX6" fmla="*/ 136260 w 366490"/>
                <a:gd name="connsiteY6" fmla="*/ 121289 h 353620"/>
                <a:gd name="connsiteX7" fmla="*/ 99551 w 366490"/>
                <a:gd name="connsiteY7" fmla="*/ 135668 h 353620"/>
                <a:gd name="connsiteX8" fmla="*/ 96394 w 366490"/>
                <a:gd name="connsiteY8" fmla="*/ 136458 h 353620"/>
                <a:gd name="connsiteX9" fmla="*/ 94871 w 366490"/>
                <a:gd name="connsiteY9" fmla="*/ 214272 h 353620"/>
                <a:gd name="connsiteX10" fmla="*/ 87146 w 366490"/>
                <a:gd name="connsiteY10" fmla="*/ 235869 h 353620"/>
                <a:gd name="connsiteX11" fmla="*/ 72373 w 366490"/>
                <a:gd name="connsiteY11" fmla="*/ 248838 h 353620"/>
                <a:gd name="connsiteX12" fmla="*/ 35213 w 366490"/>
                <a:gd name="connsiteY12" fmla="*/ 253179 h 353620"/>
                <a:gd name="connsiteX13" fmla="*/ 16211 w 366490"/>
                <a:gd name="connsiteY13" fmla="*/ 260961 h 353620"/>
                <a:gd name="connsiteX14" fmla="*/ 817 w 366490"/>
                <a:gd name="connsiteY14" fmla="*/ 262314 h 353620"/>
                <a:gd name="connsiteX15" fmla="*/ 817 w 366490"/>
                <a:gd name="connsiteY15" fmla="*/ 278047 h 353620"/>
                <a:gd name="connsiteX16" fmla="*/ 8711 w 366490"/>
                <a:gd name="connsiteY16" fmla="*/ 294963 h 353620"/>
                <a:gd name="connsiteX17" fmla="*/ 19989 w 366490"/>
                <a:gd name="connsiteY17" fmla="*/ 310525 h 353620"/>
                <a:gd name="connsiteX18" fmla="*/ 24161 w 366490"/>
                <a:gd name="connsiteY18" fmla="*/ 321803 h 353620"/>
                <a:gd name="connsiteX19" fmla="*/ 33634 w 366490"/>
                <a:gd name="connsiteY19" fmla="*/ 332178 h 353620"/>
                <a:gd name="connsiteX20" fmla="*/ 45758 w 366490"/>
                <a:gd name="connsiteY20" fmla="*/ 330261 h 353620"/>
                <a:gd name="connsiteX21" fmla="*/ 47337 w 366490"/>
                <a:gd name="connsiteY21" fmla="*/ 346444 h 353620"/>
                <a:gd name="connsiteX22" fmla="*/ 56979 w 366490"/>
                <a:gd name="connsiteY22" fmla="*/ 351745 h 353620"/>
                <a:gd name="connsiteX23" fmla="*/ 65437 w 366490"/>
                <a:gd name="connsiteY23" fmla="*/ 338268 h 353620"/>
                <a:gd name="connsiteX24" fmla="*/ 73162 w 366490"/>
                <a:gd name="connsiteY24" fmla="*/ 352083 h 353620"/>
                <a:gd name="connsiteX25" fmla="*/ 82973 w 366490"/>
                <a:gd name="connsiteY25" fmla="*/ 346895 h 353620"/>
                <a:gd name="connsiteX26" fmla="*/ 93518 w 366490"/>
                <a:gd name="connsiteY26" fmla="*/ 326145 h 353620"/>
                <a:gd name="connsiteX27" fmla="*/ 99157 w 366490"/>
                <a:gd name="connsiteY27" fmla="*/ 302800 h 353620"/>
                <a:gd name="connsiteX28" fmla="*/ 120922 w 366490"/>
                <a:gd name="connsiteY28" fmla="*/ 302800 h 353620"/>
                <a:gd name="connsiteX29" fmla="*/ 134962 w 366490"/>
                <a:gd name="connsiteY29" fmla="*/ 296767 h 353620"/>
                <a:gd name="connsiteX30" fmla="*/ 153909 w 366490"/>
                <a:gd name="connsiteY30" fmla="*/ 303646 h 353620"/>
                <a:gd name="connsiteX31" fmla="*/ 167216 w 366490"/>
                <a:gd name="connsiteY31" fmla="*/ 319209 h 353620"/>
                <a:gd name="connsiteX32" fmla="*/ 186895 w 366490"/>
                <a:gd name="connsiteY32" fmla="*/ 312330 h 353620"/>
                <a:gd name="connsiteX33" fmla="*/ 205165 w 366490"/>
                <a:gd name="connsiteY33" fmla="*/ 324397 h 353620"/>
                <a:gd name="connsiteX34" fmla="*/ 228340 w 366490"/>
                <a:gd name="connsiteY34" fmla="*/ 324397 h 353620"/>
                <a:gd name="connsiteX35" fmla="*/ 245877 w 366490"/>
                <a:gd name="connsiteY35" fmla="*/ 310582 h 353620"/>
                <a:gd name="connsiteX36" fmla="*/ 276044 w 366490"/>
                <a:gd name="connsiteY36" fmla="*/ 311428 h 353620"/>
                <a:gd name="connsiteX37" fmla="*/ 295723 w 366490"/>
                <a:gd name="connsiteY37" fmla="*/ 317461 h 353620"/>
                <a:gd name="connsiteX38" fmla="*/ 312639 w 366490"/>
                <a:gd name="connsiteY38" fmla="*/ 298459 h 353620"/>
                <a:gd name="connsiteX39" fmla="*/ 316023 w 366490"/>
                <a:gd name="connsiteY39" fmla="*/ 298459 h 353620"/>
                <a:gd name="connsiteX40" fmla="*/ 316023 w 366490"/>
                <a:gd name="connsiteY40" fmla="*/ 289042 h 353620"/>
                <a:gd name="connsiteX41" fmla="*/ 320928 w 366490"/>
                <a:gd name="connsiteY41" fmla="*/ 263950 h 353620"/>
                <a:gd name="connsiteX42" fmla="*/ 358877 w 366490"/>
                <a:gd name="connsiteY42" fmla="*/ 205137 h 353620"/>
                <a:gd name="connsiteX43" fmla="*/ 361640 w 366490"/>
                <a:gd name="connsiteY43" fmla="*/ 132510 h 353620"/>
                <a:gd name="connsiteX44" fmla="*/ 365869 w 366490"/>
                <a:gd name="connsiteY44" fmla="*/ 101385 h 353620"/>
                <a:gd name="connsiteX45" fmla="*/ 361640 w 366490"/>
                <a:gd name="connsiteY45" fmla="*/ 78830 h 353620"/>
                <a:gd name="connsiteX46" fmla="*/ 351828 w 366490"/>
                <a:gd name="connsiteY46" fmla="*/ 51707 h 3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6490" h="353620">
                  <a:moveTo>
                    <a:pt x="351828" y="51707"/>
                  </a:moveTo>
                  <a:cubicBezTo>
                    <a:pt x="351828" y="47478"/>
                    <a:pt x="351039" y="28363"/>
                    <a:pt x="350419" y="14153"/>
                  </a:cubicBezTo>
                  <a:lnTo>
                    <a:pt x="331585" y="26728"/>
                  </a:lnTo>
                  <a:cubicBezTo>
                    <a:pt x="327813" y="19662"/>
                    <a:pt x="322721" y="13381"/>
                    <a:pt x="316586" y="8233"/>
                  </a:cubicBezTo>
                  <a:cubicBezTo>
                    <a:pt x="306550" y="0"/>
                    <a:pt x="281514" y="0"/>
                    <a:pt x="281514" y="0"/>
                  </a:cubicBezTo>
                  <a:lnTo>
                    <a:pt x="179678" y="78153"/>
                  </a:lnTo>
                  <a:lnTo>
                    <a:pt x="136260" y="121289"/>
                  </a:lnTo>
                  <a:cubicBezTo>
                    <a:pt x="136260" y="121289"/>
                    <a:pt x="108066" y="133638"/>
                    <a:pt x="99551" y="135668"/>
                  </a:cubicBezTo>
                  <a:lnTo>
                    <a:pt x="96394" y="136458"/>
                  </a:lnTo>
                  <a:cubicBezTo>
                    <a:pt x="96394" y="157885"/>
                    <a:pt x="97127" y="212186"/>
                    <a:pt x="94871" y="214272"/>
                  </a:cubicBezTo>
                  <a:cubicBezTo>
                    <a:pt x="92616" y="216359"/>
                    <a:pt x="89965" y="232429"/>
                    <a:pt x="87146" y="235869"/>
                  </a:cubicBezTo>
                  <a:cubicBezTo>
                    <a:pt x="84327" y="239308"/>
                    <a:pt x="80831" y="248838"/>
                    <a:pt x="72373" y="248838"/>
                  </a:cubicBezTo>
                  <a:cubicBezTo>
                    <a:pt x="63914" y="248838"/>
                    <a:pt x="43615" y="254927"/>
                    <a:pt x="35213" y="253179"/>
                  </a:cubicBezTo>
                  <a:cubicBezTo>
                    <a:pt x="26811" y="251431"/>
                    <a:pt x="19763" y="259213"/>
                    <a:pt x="16211" y="260961"/>
                  </a:cubicBezTo>
                  <a:cubicBezTo>
                    <a:pt x="11175" y="262173"/>
                    <a:pt x="5988" y="262630"/>
                    <a:pt x="817" y="262314"/>
                  </a:cubicBezTo>
                  <a:cubicBezTo>
                    <a:pt x="27" y="268968"/>
                    <a:pt x="-536" y="276919"/>
                    <a:pt x="817" y="278047"/>
                  </a:cubicBezTo>
                  <a:cubicBezTo>
                    <a:pt x="3411" y="279964"/>
                    <a:pt x="4482" y="291016"/>
                    <a:pt x="8711" y="294963"/>
                  </a:cubicBezTo>
                  <a:cubicBezTo>
                    <a:pt x="12940" y="298910"/>
                    <a:pt x="19989" y="304661"/>
                    <a:pt x="19989" y="310525"/>
                  </a:cubicBezTo>
                  <a:cubicBezTo>
                    <a:pt x="19989" y="316390"/>
                    <a:pt x="20496" y="321803"/>
                    <a:pt x="24161" y="321803"/>
                  </a:cubicBezTo>
                  <a:cubicBezTo>
                    <a:pt x="27826" y="321803"/>
                    <a:pt x="29462" y="330261"/>
                    <a:pt x="33634" y="332178"/>
                  </a:cubicBezTo>
                  <a:cubicBezTo>
                    <a:pt x="37807" y="334095"/>
                    <a:pt x="44912" y="328288"/>
                    <a:pt x="45758" y="330261"/>
                  </a:cubicBezTo>
                  <a:cubicBezTo>
                    <a:pt x="46604" y="332235"/>
                    <a:pt x="45250" y="346444"/>
                    <a:pt x="47337" y="346444"/>
                  </a:cubicBezTo>
                  <a:cubicBezTo>
                    <a:pt x="51081" y="347002"/>
                    <a:pt x="54503" y="348880"/>
                    <a:pt x="56979" y="351745"/>
                  </a:cubicBezTo>
                  <a:cubicBezTo>
                    <a:pt x="55738" y="344865"/>
                    <a:pt x="58501" y="335674"/>
                    <a:pt x="65437" y="338268"/>
                  </a:cubicBezTo>
                  <a:cubicBezTo>
                    <a:pt x="72373" y="340862"/>
                    <a:pt x="66847" y="348643"/>
                    <a:pt x="73162" y="352083"/>
                  </a:cubicBezTo>
                  <a:cubicBezTo>
                    <a:pt x="79477" y="355523"/>
                    <a:pt x="82973" y="352929"/>
                    <a:pt x="82973" y="346895"/>
                  </a:cubicBezTo>
                  <a:cubicBezTo>
                    <a:pt x="82973" y="340862"/>
                    <a:pt x="91432" y="328739"/>
                    <a:pt x="93518" y="326145"/>
                  </a:cubicBezTo>
                  <a:cubicBezTo>
                    <a:pt x="95604" y="323551"/>
                    <a:pt x="94928" y="307142"/>
                    <a:pt x="99157" y="302800"/>
                  </a:cubicBezTo>
                  <a:cubicBezTo>
                    <a:pt x="103386" y="298459"/>
                    <a:pt x="116073" y="301955"/>
                    <a:pt x="120922" y="302800"/>
                  </a:cubicBezTo>
                  <a:cubicBezTo>
                    <a:pt x="125771" y="303646"/>
                    <a:pt x="129324" y="290677"/>
                    <a:pt x="134962" y="296767"/>
                  </a:cubicBezTo>
                  <a:cubicBezTo>
                    <a:pt x="140601" y="302857"/>
                    <a:pt x="149680" y="297613"/>
                    <a:pt x="153909" y="303646"/>
                  </a:cubicBezTo>
                  <a:cubicBezTo>
                    <a:pt x="158138" y="309680"/>
                    <a:pt x="160224" y="324397"/>
                    <a:pt x="167216" y="319209"/>
                  </a:cubicBezTo>
                  <a:cubicBezTo>
                    <a:pt x="172962" y="315042"/>
                    <a:pt x="179807" y="312651"/>
                    <a:pt x="186895" y="312330"/>
                  </a:cubicBezTo>
                  <a:cubicBezTo>
                    <a:pt x="191124" y="312330"/>
                    <a:pt x="200936" y="322705"/>
                    <a:pt x="205165" y="324397"/>
                  </a:cubicBezTo>
                  <a:cubicBezTo>
                    <a:pt x="209394" y="326088"/>
                    <a:pt x="223378" y="327893"/>
                    <a:pt x="228340" y="324397"/>
                  </a:cubicBezTo>
                  <a:cubicBezTo>
                    <a:pt x="233302" y="320901"/>
                    <a:pt x="239617" y="309736"/>
                    <a:pt x="245877" y="310582"/>
                  </a:cubicBezTo>
                  <a:cubicBezTo>
                    <a:pt x="252136" y="311428"/>
                    <a:pt x="271871" y="308834"/>
                    <a:pt x="276044" y="311428"/>
                  </a:cubicBezTo>
                  <a:cubicBezTo>
                    <a:pt x="280216" y="314021"/>
                    <a:pt x="289408" y="320111"/>
                    <a:pt x="295723" y="317461"/>
                  </a:cubicBezTo>
                  <a:cubicBezTo>
                    <a:pt x="302038" y="314811"/>
                    <a:pt x="307621" y="300207"/>
                    <a:pt x="312639" y="298459"/>
                  </a:cubicBezTo>
                  <a:cubicBezTo>
                    <a:pt x="313727" y="298030"/>
                    <a:pt x="314934" y="298030"/>
                    <a:pt x="316023" y="298459"/>
                  </a:cubicBezTo>
                  <a:cubicBezTo>
                    <a:pt x="316023" y="295075"/>
                    <a:pt x="316023" y="291861"/>
                    <a:pt x="316023" y="289042"/>
                  </a:cubicBezTo>
                  <a:cubicBezTo>
                    <a:pt x="316023" y="273479"/>
                    <a:pt x="318842" y="279512"/>
                    <a:pt x="320928" y="263950"/>
                  </a:cubicBezTo>
                  <a:cubicBezTo>
                    <a:pt x="323015" y="248387"/>
                    <a:pt x="356058" y="207562"/>
                    <a:pt x="358877" y="205137"/>
                  </a:cubicBezTo>
                  <a:cubicBezTo>
                    <a:pt x="361696" y="202713"/>
                    <a:pt x="361640" y="141194"/>
                    <a:pt x="361640" y="132510"/>
                  </a:cubicBezTo>
                  <a:cubicBezTo>
                    <a:pt x="361888" y="122011"/>
                    <a:pt x="363303" y="111568"/>
                    <a:pt x="365869" y="101385"/>
                  </a:cubicBezTo>
                  <a:cubicBezTo>
                    <a:pt x="368688" y="89318"/>
                    <a:pt x="360963" y="90107"/>
                    <a:pt x="361640" y="78830"/>
                  </a:cubicBezTo>
                  <a:cubicBezTo>
                    <a:pt x="362316" y="67552"/>
                    <a:pt x="351828" y="58643"/>
                    <a:pt x="351828" y="51707"/>
                  </a:cubicBezTo>
                  <a:close/>
                </a:path>
              </a:pathLst>
            </a:custGeom>
            <a:grpFill/>
            <a:ln w="8455" cap="flat">
              <a:solidFill>
                <a:srgbClr val="FFFFFF"/>
              </a:solid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86A4653-08F7-4D8A-8BA9-017EC3F4A547}"/>
                </a:ext>
              </a:extLst>
            </p:cNvPr>
            <p:cNvSpPr/>
            <p:nvPr/>
          </p:nvSpPr>
          <p:spPr>
            <a:xfrm>
              <a:off x="6609986" y="3373673"/>
              <a:ext cx="237343" cy="485431"/>
            </a:xfrm>
            <a:custGeom>
              <a:avLst/>
              <a:gdLst>
                <a:gd name="connsiteX0" fmla="*/ 236883 w 237343"/>
                <a:gd name="connsiteY0" fmla="*/ 120049 h 485431"/>
                <a:gd name="connsiteX1" fmla="*/ 55654 w 237343"/>
                <a:gd name="connsiteY1" fmla="*/ 0 h 485431"/>
                <a:gd name="connsiteX2" fmla="*/ 34396 w 237343"/>
                <a:gd name="connsiteY2" fmla="*/ 14153 h 485431"/>
                <a:gd name="connsiteX3" fmla="*/ 35806 w 237343"/>
                <a:gd name="connsiteY3" fmla="*/ 51707 h 485431"/>
                <a:gd name="connsiteX4" fmla="*/ 45617 w 237343"/>
                <a:gd name="connsiteY4" fmla="*/ 78548 h 485431"/>
                <a:gd name="connsiteX5" fmla="*/ 49846 w 237343"/>
                <a:gd name="connsiteY5" fmla="*/ 101103 h 485431"/>
                <a:gd name="connsiteX6" fmla="*/ 45617 w 237343"/>
                <a:gd name="connsiteY6" fmla="*/ 132228 h 485431"/>
                <a:gd name="connsiteX7" fmla="*/ 42854 w 237343"/>
                <a:gd name="connsiteY7" fmla="*/ 204855 h 485431"/>
                <a:gd name="connsiteX8" fmla="*/ 4906 w 237343"/>
                <a:gd name="connsiteY8" fmla="*/ 263667 h 485431"/>
                <a:gd name="connsiteX9" fmla="*/ 0 w 237343"/>
                <a:gd name="connsiteY9" fmla="*/ 288760 h 485431"/>
                <a:gd name="connsiteX10" fmla="*/ 0 w 237343"/>
                <a:gd name="connsiteY10" fmla="*/ 298177 h 485431"/>
                <a:gd name="connsiteX11" fmla="*/ 5018 w 237343"/>
                <a:gd name="connsiteY11" fmla="*/ 304323 h 485431"/>
                <a:gd name="connsiteX12" fmla="*/ 15563 w 237343"/>
                <a:gd name="connsiteY12" fmla="*/ 316390 h 485431"/>
                <a:gd name="connsiteX13" fmla="*/ 30280 w 237343"/>
                <a:gd name="connsiteY13" fmla="*/ 344076 h 485431"/>
                <a:gd name="connsiteX14" fmla="*/ 33099 w 237343"/>
                <a:gd name="connsiteY14" fmla="*/ 370014 h 485431"/>
                <a:gd name="connsiteX15" fmla="*/ 42967 w 237343"/>
                <a:gd name="connsiteY15" fmla="*/ 406327 h 485431"/>
                <a:gd name="connsiteX16" fmla="*/ 33099 w 237343"/>
                <a:gd name="connsiteY16" fmla="*/ 410613 h 485431"/>
                <a:gd name="connsiteX17" fmla="*/ 12743 w 237343"/>
                <a:gd name="connsiteY17" fmla="*/ 414109 h 485431"/>
                <a:gd name="connsiteX18" fmla="*/ 18382 w 237343"/>
                <a:gd name="connsiteY18" fmla="*/ 434859 h 485431"/>
                <a:gd name="connsiteX19" fmla="*/ 38005 w 237343"/>
                <a:gd name="connsiteY19" fmla="*/ 459952 h 485431"/>
                <a:gd name="connsiteX20" fmla="*/ 47140 w 237343"/>
                <a:gd name="connsiteY20" fmla="*/ 484142 h 485431"/>
                <a:gd name="connsiteX21" fmla="*/ 60504 w 237343"/>
                <a:gd name="connsiteY21" fmla="*/ 477206 h 485431"/>
                <a:gd name="connsiteX22" fmla="*/ 75954 w 237343"/>
                <a:gd name="connsiteY22" fmla="*/ 477206 h 485431"/>
                <a:gd name="connsiteX23" fmla="*/ 101892 w 237343"/>
                <a:gd name="connsiteY23" fmla="*/ 467733 h 485431"/>
                <a:gd name="connsiteX24" fmla="*/ 122981 w 237343"/>
                <a:gd name="connsiteY24" fmla="*/ 453862 h 485431"/>
                <a:gd name="connsiteX25" fmla="*/ 124391 w 237343"/>
                <a:gd name="connsiteY25" fmla="*/ 438299 h 485431"/>
                <a:gd name="connsiteX26" fmla="*/ 158223 w 237343"/>
                <a:gd name="connsiteY26" fmla="*/ 429672 h 485431"/>
                <a:gd name="connsiteX27" fmla="*/ 181342 w 237343"/>
                <a:gd name="connsiteY27" fmla="*/ 400294 h 485431"/>
                <a:gd name="connsiteX28" fmla="*/ 186304 w 237343"/>
                <a:gd name="connsiteY28" fmla="*/ 386423 h 485431"/>
                <a:gd name="connsiteX29" fmla="*/ 205926 w 237343"/>
                <a:gd name="connsiteY29" fmla="*/ 376950 h 485431"/>
                <a:gd name="connsiteX30" fmla="*/ 210043 w 237343"/>
                <a:gd name="connsiteY30" fmla="*/ 378077 h 485431"/>
                <a:gd name="connsiteX31" fmla="*/ 209254 w 237343"/>
                <a:gd name="connsiteY31" fmla="*/ 376950 h 485431"/>
                <a:gd name="connsiteX32" fmla="*/ 212242 w 237343"/>
                <a:gd name="connsiteY32" fmla="*/ 364319 h 485431"/>
                <a:gd name="connsiteX33" fmla="*/ 200514 w 237343"/>
                <a:gd name="connsiteY33" fmla="*/ 346275 h 485431"/>
                <a:gd name="connsiteX34" fmla="*/ 196115 w 237343"/>
                <a:gd name="connsiteY34" fmla="*/ 324678 h 485431"/>
                <a:gd name="connsiteX35" fmla="*/ 193183 w 237343"/>
                <a:gd name="connsiteY35" fmla="*/ 308439 h 485431"/>
                <a:gd name="connsiteX36" fmla="*/ 194649 w 237343"/>
                <a:gd name="connsiteY36" fmla="*/ 286786 h 485431"/>
                <a:gd name="connsiteX37" fmla="*/ 204912 w 237343"/>
                <a:gd name="connsiteY37" fmla="*/ 265133 h 485431"/>
                <a:gd name="connsiteX38" fmla="*/ 213652 w 237343"/>
                <a:gd name="connsiteY38" fmla="*/ 247090 h 485431"/>
                <a:gd name="connsiteX39" fmla="*/ 234177 w 237343"/>
                <a:gd name="connsiteY39" fmla="*/ 230906 h 485431"/>
                <a:gd name="connsiteX40" fmla="*/ 237109 w 237343"/>
                <a:gd name="connsiteY40" fmla="*/ 200231 h 48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7343" h="485431">
                  <a:moveTo>
                    <a:pt x="236883" y="120049"/>
                  </a:moveTo>
                  <a:lnTo>
                    <a:pt x="55654" y="0"/>
                  </a:lnTo>
                  <a:lnTo>
                    <a:pt x="34396" y="14153"/>
                  </a:lnTo>
                  <a:cubicBezTo>
                    <a:pt x="35016" y="28363"/>
                    <a:pt x="35806" y="47478"/>
                    <a:pt x="35806" y="51707"/>
                  </a:cubicBezTo>
                  <a:cubicBezTo>
                    <a:pt x="35806" y="58643"/>
                    <a:pt x="46350" y="67327"/>
                    <a:pt x="45617" y="78548"/>
                  </a:cubicBezTo>
                  <a:cubicBezTo>
                    <a:pt x="44884" y="89769"/>
                    <a:pt x="52666" y="88923"/>
                    <a:pt x="49846" y="101103"/>
                  </a:cubicBezTo>
                  <a:cubicBezTo>
                    <a:pt x="47281" y="111286"/>
                    <a:pt x="45865" y="121729"/>
                    <a:pt x="45617" y="132228"/>
                  </a:cubicBezTo>
                  <a:cubicBezTo>
                    <a:pt x="45617" y="140912"/>
                    <a:pt x="45617" y="202262"/>
                    <a:pt x="42854" y="204855"/>
                  </a:cubicBezTo>
                  <a:cubicBezTo>
                    <a:pt x="40091" y="207449"/>
                    <a:pt x="7048" y="248104"/>
                    <a:pt x="4906" y="263667"/>
                  </a:cubicBezTo>
                  <a:cubicBezTo>
                    <a:pt x="2763" y="279230"/>
                    <a:pt x="0" y="273197"/>
                    <a:pt x="0" y="288760"/>
                  </a:cubicBezTo>
                  <a:cubicBezTo>
                    <a:pt x="0" y="291579"/>
                    <a:pt x="0" y="294793"/>
                    <a:pt x="0" y="298177"/>
                  </a:cubicBezTo>
                  <a:cubicBezTo>
                    <a:pt x="1804" y="298909"/>
                    <a:pt x="2594" y="301334"/>
                    <a:pt x="5018" y="304323"/>
                  </a:cubicBezTo>
                  <a:cubicBezTo>
                    <a:pt x="8571" y="308608"/>
                    <a:pt x="8571" y="316390"/>
                    <a:pt x="15563" y="316390"/>
                  </a:cubicBezTo>
                  <a:cubicBezTo>
                    <a:pt x="22555" y="316390"/>
                    <a:pt x="31013" y="336294"/>
                    <a:pt x="30280" y="344076"/>
                  </a:cubicBezTo>
                  <a:cubicBezTo>
                    <a:pt x="29547" y="351857"/>
                    <a:pt x="33832" y="356199"/>
                    <a:pt x="33099" y="370014"/>
                  </a:cubicBezTo>
                  <a:cubicBezTo>
                    <a:pt x="32366" y="383829"/>
                    <a:pt x="39415" y="403846"/>
                    <a:pt x="42967" y="406327"/>
                  </a:cubicBezTo>
                  <a:cubicBezTo>
                    <a:pt x="46520" y="408809"/>
                    <a:pt x="41501" y="411515"/>
                    <a:pt x="33099" y="410613"/>
                  </a:cubicBezTo>
                  <a:cubicBezTo>
                    <a:pt x="24698" y="409711"/>
                    <a:pt x="12743" y="409767"/>
                    <a:pt x="12743" y="414109"/>
                  </a:cubicBezTo>
                  <a:cubicBezTo>
                    <a:pt x="10702" y="421535"/>
                    <a:pt x="12862" y="429486"/>
                    <a:pt x="18382" y="434859"/>
                  </a:cubicBezTo>
                  <a:cubicBezTo>
                    <a:pt x="27517" y="445235"/>
                    <a:pt x="35298" y="448674"/>
                    <a:pt x="38005" y="459952"/>
                  </a:cubicBezTo>
                  <a:cubicBezTo>
                    <a:pt x="40712" y="471229"/>
                    <a:pt x="44320" y="481548"/>
                    <a:pt x="47140" y="484142"/>
                  </a:cubicBezTo>
                  <a:cubicBezTo>
                    <a:pt x="49959" y="486736"/>
                    <a:pt x="55598" y="485890"/>
                    <a:pt x="60504" y="477206"/>
                  </a:cubicBezTo>
                  <a:cubicBezTo>
                    <a:pt x="65409" y="468523"/>
                    <a:pt x="71048" y="484988"/>
                    <a:pt x="75954" y="477206"/>
                  </a:cubicBezTo>
                  <a:cubicBezTo>
                    <a:pt x="80859" y="469425"/>
                    <a:pt x="97719" y="470327"/>
                    <a:pt x="101892" y="467733"/>
                  </a:cubicBezTo>
                  <a:cubicBezTo>
                    <a:pt x="109296" y="463707"/>
                    <a:pt x="116350" y="459066"/>
                    <a:pt x="122981" y="453862"/>
                  </a:cubicBezTo>
                  <a:cubicBezTo>
                    <a:pt x="127210" y="449577"/>
                    <a:pt x="118075" y="442585"/>
                    <a:pt x="124391" y="438299"/>
                  </a:cubicBezTo>
                  <a:cubicBezTo>
                    <a:pt x="130706" y="434014"/>
                    <a:pt x="150329" y="441795"/>
                    <a:pt x="158223" y="429672"/>
                  </a:cubicBezTo>
                  <a:cubicBezTo>
                    <a:pt x="165288" y="419387"/>
                    <a:pt x="173008" y="409575"/>
                    <a:pt x="181342" y="400294"/>
                  </a:cubicBezTo>
                  <a:cubicBezTo>
                    <a:pt x="184838" y="395952"/>
                    <a:pt x="181342" y="392512"/>
                    <a:pt x="186304" y="386423"/>
                  </a:cubicBezTo>
                  <a:cubicBezTo>
                    <a:pt x="191266" y="380333"/>
                    <a:pt x="201021" y="373454"/>
                    <a:pt x="205926" y="376950"/>
                  </a:cubicBezTo>
                  <a:cubicBezTo>
                    <a:pt x="207179" y="377671"/>
                    <a:pt x="208594" y="378060"/>
                    <a:pt x="210043" y="378077"/>
                  </a:cubicBezTo>
                  <a:lnTo>
                    <a:pt x="209254" y="376950"/>
                  </a:lnTo>
                  <a:lnTo>
                    <a:pt x="212242" y="364319"/>
                  </a:lnTo>
                  <a:cubicBezTo>
                    <a:pt x="212242" y="364319"/>
                    <a:pt x="200514" y="357101"/>
                    <a:pt x="200514" y="346275"/>
                  </a:cubicBezTo>
                  <a:cubicBezTo>
                    <a:pt x="200514" y="335448"/>
                    <a:pt x="203445" y="324678"/>
                    <a:pt x="196115" y="324678"/>
                  </a:cubicBezTo>
                  <a:cubicBezTo>
                    <a:pt x="188785" y="324678"/>
                    <a:pt x="187319" y="315656"/>
                    <a:pt x="193183" y="308439"/>
                  </a:cubicBezTo>
                  <a:cubicBezTo>
                    <a:pt x="199047" y="301221"/>
                    <a:pt x="184386" y="286786"/>
                    <a:pt x="194649" y="286786"/>
                  </a:cubicBezTo>
                  <a:cubicBezTo>
                    <a:pt x="204912" y="286786"/>
                    <a:pt x="197581" y="266938"/>
                    <a:pt x="204912" y="265133"/>
                  </a:cubicBezTo>
                  <a:cubicBezTo>
                    <a:pt x="212242" y="263329"/>
                    <a:pt x="213652" y="256111"/>
                    <a:pt x="213652" y="247090"/>
                  </a:cubicBezTo>
                  <a:cubicBezTo>
                    <a:pt x="213652" y="238067"/>
                    <a:pt x="229779" y="232710"/>
                    <a:pt x="234177" y="230906"/>
                  </a:cubicBezTo>
                  <a:cubicBezTo>
                    <a:pt x="238575" y="229102"/>
                    <a:pt x="237109" y="200231"/>
                    <a:pt x="237109" y="200231"/>
                  </a:cubicBezTo>
                  <a:close/>
                </a:path>
              </a:pathLst>
            </a:custGeom>
            <a:grpFill/>
            <a:ln w="8455" cap="flat">
              <a:solidFill>
                <a:srgbClr val="FFFFFF"/>
              </a:solid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4B5813EA-2470-4616-B81E-16C8DFAD1E85}"/>
                </a:ext>
              </a:extLst>
            </p:cNvPr>
            <p:cNvSpPr/>
            <p:nvPr/>
          </p:nvSpPr>
          <p:spPr>
            <a:xfrm>
              <a:off x="6865740" y="3104987"/>
              <a:ext cx="254197" cy="318758"/>
            </a:xfrm>
            <a:custGeom>
              <a:avLst/>
              <a:gdLst>
                <a:gd name="connsiteX0" fmla="*/ 253931 w 254197"/>
                <a:gd name="connsiteY0" fmla="*/ 260848 h 318758"/>
                <a:gd name="connsiteX1" fmla="*/ 243105 w 254197"/>
                <a:gd name="connsiteY1" fmla="*/ 228425 h 318758"/>
                <a:gd name="connsiteX2" fmla="*/ 217787 w 254197"/>
                <a:gd name="connsiteY2" fmla="*/ 168824 h 318758"/>
                <a:gd name="connsiteX3" fmla="*/ 206509 w 254197"/>
                <a:gd name="connsiteY3" fmla="*/ 138995 h 318758"/>
                <a:gd name="connsiteX4" fmla="*/ 190383 w 254197"/>
                <a:gd name="connsiteY4" fmla="*/ 106572 h 318758"/>
                <a:gd name="connsiteX5" fmla="*/ 179500 w 254197"/>
                <a:gd name="connsiteY5" fmla="*/ 53004 h 318758"/>
                <a:gd name="connsiteX6" fmla="*/ 195288 w 254197"/>
                <a:gd name="connsiteY6" fmla="*/ 90615 h 318758"/>
                <a:gd name="connsiteX7" fmla="*/ 219140 w 254197"/>
                <a:gd name="connsiteY7" fmla="*/ 129071 h 318758"/>
                <a:gd name="connsiteX8" fmla="*/ 233519 w 254197"/>
                <a:gd name="connsiteY8" fmla="*/ 87570 h 318758"/>
                <a:gd name="connsiteX9" fmla="*/ 234139 w 254197"/>
                <a:gd name="connsiteY9" fmla="*/ 88867 h 318758"/>
                <a:gd name="connsiteX10" fmla="*/ 235041 w 254197"/>
                <a:gd name="connsiteY10" fmla="*/ 80972 h 318758"/>
                <a:gd name="connsiteX11" fmla="*/ 238537 w 254197"/>
                <a:gd name="connsiteY11" fmla="*/ 69187 h 318758"/>
                <a:gd name="connsiteX12" fmla="*/ 221621 w 254197"/>
                <a:gd name="connsiteY12" fmla="*/ 17706 h 318758"/>
                <a:gd name="connsiteX13" fmla="*/ 218971 w 254197"/>
                <a:gd name="connsiteY13" fmla="*/ 22330 h 318758"/>
                <a:gd name="connsiteX14" fmla="*/ 193709 w 254197"/>
                <a:gd name="connsiteY14" fmla="*/ 20582 h 318758"/>
                <a:gd name="connsiteX15" fmla="*/ 163824 w 254197"/>
                <a:gd name="connsiteY15" fmla="*/ 12800 h 318758"/>
                <a:gd name="connsiteX16" fmla="*/ 162245 w 254197"/>
                <a:gd name="connsiteY16" fmla="*/ 12067 h 318758"/>
                <a:gd name="connsiteX17" fmla="*/ 154013 w 254197"/>
                <a:gd name="connsiteY17" fmla="*/ 17311 h 318758"/>
                <a:gd name="connsiteX18" fmla="*/ 48681 w 254197"/>
                <a:gd name="connsiteY18" fmla="*/ 43813 h 318758"/>
                <a:gd name="connsiteX19" fmla="*/ 17499 w 254197"/>
                <a:gd name="connsiteY19" fmla="*/ 5639 h 318758"/>
                <a:gd name="connsiteX20" fmla="*/ 8308 w 254197"/>
                <a:gd name="connsiteY20" fmla="*/ 0 h 318758"/>
                <a:gd name="connsiteX21" fmla="*/ 6165 w 254197"/>
                <a:gd name="connsiteY21" fmla="*/ 7274 h 318758"/>
                <a:gd name="connsiteX22" fmla="*/ 3233 w 254197"/>
                <a:gd name="connsiteY22" fmla="*/ 43305 h 318758"/>
                <a:gd name="connsiteX23" fmla="*/ 3233 w 254197"/>
                <a:gd name="connsiteY23" fmla="*/ 86611 h 318758"/>
                <a:gd name="connsiteX24" fmla="*/ 3233 w 254197"/>
                <a:gd name="connsiteY24" fmla="*/ 311822 h 318758"/>
                <a:gd name="connsiteX25" fmla="*/ 147923 w 254197"/>
                <a:gd name="connsiteY25" fmla="*/ 311822 h 318758"/>
                <a:gd name="connsiteX26" fmla="*/ 156381 w 254197"/>
                <a:gd name="connsiteY26" fmla="*/ 304887 h 318758"/>
                <a:gd name="connsiteX27" fmla="*/ 167658 w 254197"/>
                <a:gd name="connsiteY27" fmla="*/ 310074 h 318758"/>
                <a:gd name="connsiteX28" fmla="*/ 198559 w 254197"/>
                <a:gd name="connsiteY28" fmla="*/ 310074 h 318758"/>
                <a:gd name="connsiteX29" fmla="*/ 211190 w 254197"/>
                <a:gd name="connsiteY29" fmla="*/ 318758 h 318758"/>
                <a:gd name="connsiteX30" fmla="*/ 225230 w 254197"/>
                <a:gd name="connsiteY30" fmla="*/ 304887 h 318758"/>
                <a:gd name="connsiteX31" fmla="*/ 240680 w 254197"/>
                <a:gd name="connsiteY31" fmla="*/ 284136 h 318758"/>
                <a:gd name="connsiteX32" fmla="*/ 253311 w 254197"/>
                <a:gd name="connsiteY32" fmla="*/ 273817 h 318758"/>
                <a:gd name="connsiteX33" fmla="*/ 254100 w 254197"/>
                <a:gd name="connsiteY33" fmla="*/ 272577 h 318758"/>
                <a:gd name="connsiteX34" fmla="*/ 253931 w 254197"/>
                <a:gd name="connsiteY34" fmla="*/ 260848 h 31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4197" h="318758">
                  <a:moveTo>
                    <a:pt x="253931" y="260848"/>
                  </a:moveTo>
                  <a:cubicBezTo>
                    <a:pt x="255736" y="246977"/>
                    <a:pt x="247954" y="247823"/>
                    <a:pt x="243105" y="228425"/>
                  </a:cubicBezTo>
                  <a:cubicBezTo>
                    <a:pt x="238256" y="209028"/>
                    <a:pt x="218464" y="180101"/>
                    <a:pt x="217787" y="168824"/>
                  </a:cubicBezTo>
                  <a:cubicBezTo>
                    <a:pt x="217110" y="157546"/>
                    <a:pt x="206228" y="151118"/>
                    <a:pt x="206509" y="138995"/>
                  </a:cubicBezTo>
                  <a:cubicBezTo>
                    <a:pt x="206791" y="126872"/>
                    <a:pt x="201265" y="125631"/>
                    <a:pt x="190383" y="106572"/>
                  </a:cubicBezTo>
                  <a:cubicBezTo>
                    <a:pt x="179500" y="87513"/>
                    <a:pt x="176286" y="54301"/>
                    <a:pt x="179500" y="53004"/>
                  </a:cubicBezTo>
                  <a:cubicBezTo>
                    <a:pt x="182714" y="51707"/>
                    <a:pt x="191736" y="81198"/>
                    <a:pt x="195288" y="90615"/>
                  </a:cubicBezTo>
                  <a:cubicBezTo>
                    <a:pt x="198841" y="100031"/>
                    <a:pt x="210738" y="129071"/>
                    <a:pt x="219140" y="129071"/>
                  </a:cubicBezTo>
                  <a:cubicBezTo>
                    <a:pt x="227542" y="129071"/>
                    <a:pt x="230756" y="85427"/>
                    <a:pt x="233519" y="87570"/>
                  </a:cubicBezTo>
                  <a:cubicBezTo>
                    <a:pt x="233519" y="87570"/>
                    <a:pt x="233970" y="88246"/>
                    <a:pt x="234139" y="88867"/>
                  </a:cubicBezTo>
                  <a:lnTo>
                    <a:pt x="235041" y="80972"/>
                  </a:lnTo>
                  <a:lnTo>
                    <a:pt x="238537" y="69187"/>
                  </a:lnTo>
                  <a:lnTo>
                    <a:pt x="221621" y="17706"/>
                  </a:lnTo>
                  <a:cubicBezTo>
                    <a:pt x="220871" y="19318"/>
                    <a:pt x="219986" y="20863"/>
                    <a:pt x="218971" y="22330"/>
                  </a:cubicBezTo>
                  <a:cubicBezTo>
                    <a:pt x="216152" y="25769"/>
                    <a:pt x="204592" y="17142"/>
                    <a:pt x="193709" y="20582"/>
                  </a:cubicBezTo>
                  <a:cubicBezTo>
                    <a:pt x="182827" y="24021"/>
                    <a:pt x="174369" y="19284"/>
                    <a:pt x="163824" y="12800"/>
                  </a:cubicBezTo>
                  <a:cubicBezTo>
                    <a:pt x="163322" y="12512"/>
                    <a:pt x="162792" y="12264"/>
                    <a:pt x="162245" y="12067"/>
                  </a:cubicBezTo>
                  <a:cubicBezTo>
                    <a:pt x="159747" y="14176"/>
                    <a:pt x="156979" y="15941"/>
                    <a:pt x="154013" y="17311"/>
                  </a:cubicBezTo>
                  <a:cubicBezTo>
                    <a:pt x="120180" y="32874"/>
                    <a:pt x="84036" y="35129"/>
                    <a:pt x="48681" y="43813"/>
                  </a:cubicBezTo>
                  <a:cubicBezTo>
                    <a:pt x="25788" y="49452"/>
                    <a:pt x="12255" y="23965"/>
                    <a:pt x="17499" y="5639"/>
                  </a:cubicBezTo>
                  <a:cubicBezTo>
                    <a:pt x="13918" y="4776"/>
                    <a:pt x="10699" y="2803"/>
                    <a:pt x="8308" y="0"/>
                  </a:cubicBezTo>
                  <a:cubicBezTo>
                    <a:pt x="7518" y="2481"/>
                    <a:pt x="6842" y="4906"/>
                    <a:pt x="6165" y="7274"/>
                  </a:cubicBezTo>
                  <a:cubicBezTo>
                    <a:pt x="526" y="27066"/>
                    <a:pt x="10507" y="32479"/>
                    <a:pt x="3233" y="43305"/>
                  </a:cubicBezTo>
                  <a:cubicBezTo>
                    <a:pt x="-4041" y="54132"/>
                    <a:pt x="3233" y="66763"/>
                    <a:pt x="3233" y="86611"/>
                  </a:cubicBezTo>
                  <a:lnTo>
                    <a:pt x="3233" y="311822"/>
                  </a:lnTo>
                  <a:lnTo>
                    <a:pt x="147923" y="311822"/>
                  </a:lnTo>
                  <a:lnTo>
                    <a:pt x="156381" y="304887"/>
                  </a:lnTo>
                  <a:cubicBezTo>
                    <a:pt x="160554" y="301447"/>
                    <a:pt x="167658" y="310074"/>
                    <a:pt x="167658" y="310074"/>
                  </a:cubicBezTo>
                  <a:lnTo>
                    <a:pt x="198559" y="310074"/>
                  </a:lnTo>
                  <a:cubicBezTo>
                    <a:pt x="198559" y="310074"/>
                    <a:pt x="204198" y="318758"/>
                    <a:pt x="211190" y="318758"/>
                  </a:cubicBezTo>
                  <a:cubicBezTo>
                    <a:pt x="218182" y="318758"/>
                    <a:pt x="214009" y="304887"/>
                    <a:pt x="225230" y="304887"/>
                  </a:cubicBezTo>
                  <a:cubicBezTo>
                    <a:pt x="236451" y="304887"/>
                    <a:pt x="233632" y="284136"/>
                    <a:pt x="240680" y="284136"/>
                  </a:cubicBezTo>
                  <a:cubicBezTo>
                    <a:pt x="247729" y="284136"/>
                    <a:pt x="246319" y="285884"/>
                    <a:pt x="253311" y="273817"/>
                  </a:cubicBezTo>
                  <a:lnTo>
                    <a:pt x="254100" y="272577"/>
                  </a:lnTo>
                  <a:cubicBezTo>
                    <a:pt x="253508" y="268692"/>
                    <a:pt x="253452" y="264744"/>
                    <a:pt x="253931" y="260848"/>
                  </a:cubicBezTo>
                  <a:close/>
                </a:path>
              </a:pathLst>
            </a:custGeom>
            <a:grpFill/>
            <a:ln w="8455" cap="flat">
              <a:solidFill>
                <a:srgbClr val="FFFFFF"/>
              </a:solid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99B46EA-6794-48E2-BE98-6EDC411A0672}"/>
                </a:ext>
              </a:extLst>
            </p:cNvPr>
            <p:cNvSpPr/>
            <p:nvPr/>
          </p:nvSpPr>
          <p:spPr>
            <a:xfrm>
              <a:off x="6516382" y="4010230"/>
              <a:ext cx="114440" cy="175364"/>
            </a:xfrm>
            <a:custGeom>
              <a:avLst/>
              <a:gdLst>
                <a:gd name="connsiteX0" fmla="*/ 108546 w 114440"/>
                <a:gd name="connsiteY0" fmla="*/ 78999 h 175364"/>
                <a:gd name="connsiteX1" fmla="*/ 104148 w 114440"/>
                <a:gd name="connsiteY1" fmla="*/ 55485 h 175364"/>
                <a:gd name="connsiteX2" fmla="*/ 109955 w 114440"/>
                <a:gd name="connsiteY2" fmla="*/ 35665 h 175364"/>
                <a:gd name="connsiteX3" fmla="*/ 107080 w 114440"/>
                <a:gd name="connsiteY3" fmla="*/ 31972 h 175364"/>
                <a:gd name="connsiteX4" fmla="*/ 83566 w 114440"/>
                <a:gd name="connsiteY4" fmla="*/ 31972 h 175364"/>
                <a:gd name="connsiteX5" fmla="*/ 86104 w 114440"/>
                <a:gd name="connsiteY5" fmla="*/ 1861 h 175364"/>
                <a:gd name="connsiteX6" fmla="*/ 50805 w 114440"/>
                <a:gd name="connsiteY6" fmla="*/ 0 h 175364"/>
                <a:gd name="connsiteX7" fmla="*/ 46407 w 114440"/>
                <a:gd name="connsiteY7" fmla="*/ 1523 h 175364"/>
                <a:gd name="connsiteX8" fmla="*/ 45448 w 114440"/>
                <a:gd name="connsiteY8" fmla="*/ 39246 h 175364"/>
                <a:gd name="connsiteX9" fmla="*/ 13138 w 114440"/>
                <a:gd name="connsiteY9" fmla="*/ 41050 h 175364"/>
                <a:gd name="connsiteX10" fmla="*/ 1861 w 114440"/>
                <a:gd name="connsiteY10" fmla="*/ 42798 h 175364"/>
                <a:gd name="connsiteX11" fmla="*/ 1071 w 114440"/>
                <a:gd name="connsiteY11" fmla="*/ 44095 h 175364"/>
                <a:gd name="connsiteX12" fmla="*/ 1071 w 114440"/>
                <a:gd name="connsiteY12" fmla="*/ 54527 h 175364"/>
                <a:gd name="connsiteX13" fmla="*/ 1071 w 114440"/>
                <a:gd name="connsiteY13" fmla="*/ 56049 h 175364"/>
                <a:gd name="connsiteX14" fmla="*/ 7161 w 114440"/>
                <a:gd name="connsiteY14" fmla="*/ 63662 h 175364"/>
                <a:gd name="connsiteX15" fmla="*/ 0 w 114440"/>
                <a:gd name="connsiteY15" fmla="*/ 69300 h 175364"/>
                <a:gd name="connsiteX16" fmla="*/ 1241 w 114440"/>
                <a:gd name="connsiteY16" fmla="*/ 77307 h 175364"/>
                <a:gd name="connsiteX17" fmla="*/ 1241 w 114440"/>
                <a:gd name="connsiteY17" fmla="*/ 85822 h 175364"/>
                <a:gd name="connsiteX18" fmla="*/ 902 w 114440"/>
                <a:gd name="connsiteY18" fmla="*/ 90051 h 175364"/>
                <a:gd name="connsiteX19" fmla="*/ 3496 w 114440"/>
                <a:gd name="connsiteY19" fmla="*/ 94618 h 175364"/>
                <a:gd name="connsiteX20" fmla="*/ 6315 w 114440"/>
                <a:gd name="connsiteY20" fmla="*/ 102456 h 175364"/>
                <a:gd name="connsiteX21" fmla="*/ 13251 w 114440"/>
                <a:gd name="connsiteY21" fmla="*/ 115200 h 175364"/>
                <a:gd name="connsiteX22" fmla="*/ 14379 w 114440"/>
                <a:gd name="connsiteY22" fmla="*/ 119767 h 175364"/>
                <a:gd name="connsiteX23" fmla="*/ 15845 w 114440"/>
                <a:gd name="connsiteY23" fmla="*/ 122643 h 175364"/>
                <a:gd name="connsiteX24" fmla="*/ 19228 w 114440"/>
                <a:gd name="connsiteY24" fmla="*/ 137867 h 175364"/>
                <a:gd name="connsiteX25" fmla="*/ 38626 w 114440"/>
                <a:gd name="connsiteY25" fmla="*/ 159520 h 175364"/>
                <a:gd name="connsiteX26" fmla="*/ 45110 w 114440"/>
                <a:gd name="connsiteY26" fmla="*/ 175365 h 175364"/>
                <a:gd name="connsiteX27" fmla="*/ 48268 w 114440"/>
                <a:gd name="connsiteY27" fmla="*/ 174857 h 175364"/>
                <a:gd name="connsiteX28" fmla="*/ 51200 w 114440"/>
                <a:gd name="connsiteY28" fmla="*/ 151344 h 175364"/>
                <a:gd name="connsiteX29" fmla="*/ 65860 w 114440"/>
                <a:gd name="connsiteY29" fmla="*/ 138713 h 175364"/>
                <a:gd name="connsiteX30" fmla="*/ 76123 w 114440"/>
                <a:gd name="connsiteY30" fmla="*/ 122417 h 175364"/>
                <a:gd name="connsiteX31" fmla="*/ 89374 w 114440"/>
                <a:gd name="connsiteY31" fmla="*/ 140518 h 175364"/>
                <a:gd name="connsiteX32" fmla="*/ 106967 w 114440"/>
                <a:gd name="connsiteY32" fmla="*/ 144126 h 175364"/>
                <a:gd name="connsiteX33" fmla="*/ 114297 w 114440"/>
                <a:gd name="connsiteY33" fmla="*/ 109786 h 175364"/>
                <a:gd name="connsiteX34" fmla="*/ 108546 w 114440"/>
                <a:gd name="connsiteY34" fmla="*/ 78999 h 17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4440" h="175364">
                  <a:moveTo>
                    <a:pt x="108546" y="78999"/>
                  </a:moveTo>
                  <a:cubicBezTo>
                    <a:pt x="101215" y="73360"/>
                    <a:pt x="95351" y="60899"/>
                    <a:pt x="104148" y="55485"/>
                  </a:cubicBezTo>
                  <a:cubicBezTo>
                    <a:pt x="111224" y="51617"/>
                    <a:pt x="113824" y="42742"/>
                    <a:pt x="109955" y="35665"/>
                  </a:cubicBezTo>
                  <a:cubicBezTo>
                    <a:pt x="109200" y="34289"/>
                    <a:pt x="108230" y="33037"/>
                    <a:pt x="107080" y="31972"/>
                  </a:cubicBezTo>
                  <a:cubicBezTo>
                    <a:pt x="99749" y="24754"/>
                    <a:pt x="83566" y="39189"/>
                    <a:pt x="83566" y="31972"/>
                  </a:cubicBezTo>
                  <a:cubicBezTo>
                    <a:pt x="83566" y="28025"/>
                    <a:pt x="84919" y="13928"/>
                    <a:pt x="86104" y="1861"/>
                  </a:cubicBezTo>
                  <a:cubicBezTo>
                    <a:pt x="69187" y="1184"/>
                    <a:pt x="50805" y="0"/>
                    <a:pt x="50805" y="0"/>
                  </a:cubicBezTo>
                  <a:lnTo>
                    <a:pt x="46407" y="1523"/>
                  </a:lnTo>
                  <a:cubicBezTo>
                    <a:pt x="47033" y="14103"/>
                    <a:pt x="46711" y="26711"/>
                    <a:pt x="45448" y="39246"/>
                  </a:cubicBezTo>
                  <a:cubicBezTo>
                    <a:pt x="45448" y="39246"/>
                    <a:pt x="19003" y="41050"/>
                    <a:pt x="13138" y="41050"/>
                  </a:cubicBezTo>
                  <a:cubicBezTo>
                    <a:pt x="9349" y="41422"/>
                    <a:pt x="5582" y="42003"/>
                    <a:pt x="1861" y="42798"/>
                  </a:cubicBezTo>
                  <a:cubicBezTo>
                    <a:pt x="1646" y="43255"/>
                    <a:pt x="1381" y="43689"/>
                    <a:pt x="1071" y="44095"/>
                  </a:cubicBezTo>
                  <a:lnTo>
                    <a:pt x="1071" y="54527"/>
                  </a:lnTo>
                  <a:cubicBezTo>
                    <a:pt x="1100" y="55034"/>
                    <a:pt x="1100" y="55542"/>
                    <a:pt x="1071" y="56049"/>
                  </a:cubicBezTo>
                  <a:cubicBezTo>
                    <a:pt x="3632" y="58113"/>
                    <a:pt x="5712" y="60712"/>
                    <a:pt x="7161" y="63662"/>
                  </a:cubicBezTo>
                  <a:cubicBezTo>
                    <a:pt x="8120" y="66763"/>
                    <a:pt x="3891" y="67665"/>
                    <a:pt x="0" y="69300"/>
                  </a:cubicBezTo>
                  <a:cubicBezTo>
                    <a:pt x="773" y="71900"/>
                    <a:pt x="1190" y="74595"/>
                    <a:pt x="1241" y="77307"/>
                  </a:cubicBezTo>
                  <a:lnTo>
                    <a:pt x="1241" y="85822"/>
                  </a:lnTo>
                  <a:cubicBezTo>
                    <a:pt x="1218" y="87237"/>
                    <a:pt x="1105" y="88653"/>
                    <a:pt x="902" y="90051"/>
                  </a:cubicBezTo>
                  <a:cubicBezTo>
                    <a:pt x="1906" y="91489"/>
                    <a:pt x="2774" y="93017"/>
                    <a:pt x="3496" y="94618"/>
                  </a:cubicBezTo>
                  <a:cubicBezTo>
                    <a:pt x="4692" y="97133"/>
                    <a:pt x="5633" y="99755"/>
                    <a:pt x="6315" y="102456"/>
                  </a:cubicBezTo>
                  <a:cubicBezTo>
                    <a:pt x="9665" y="106054"/>
                    <a:pt x="12050" y="110435"/>
                    <a:pt x="13251" y="115200"/>
                  </a:cubicBezTo>
                  <a:cubicBezTo>
                    <a:pt x="13590" y="116722"/>
                    <a:pt x="13984" y="118245"/>
                    <a:pt x="14379" y="119767"/>
                  </a:cubicBezTo>
                  <a:cubicBezTo>
                    <a:pt x="14773" y="121289"/>
                    <a:pt x="15281" y="121684"/>
                    <a:pt x="15845" y="122643"/>
                  </a:cubicBezTo>
                  <a:cubicBezTo>
                    <a:pt x="18382" y="127300"/>
                    <a:pt x="19555" y="132573"/>
                    <a:pt x="19228" y="137867"/>
                  </a:cubicBezTo>
                  <a:cubicBezTo>
                    <a:pt x="27066" y="143726"/>
                    <a:pt x="33663" y="151084"/>
                    <a:pt x="38626" y="159520"/>
                  </a:cubicBezTo>
                  <a:cubicBezTo>
                    <a:pt x="41202" y="164623"/>
                    <a:pt x="43368" y="169923"/>
                    <a:pt x="45110" y="175365"/>
                  </a:cubicBezTo>
                  <a:cubicBezTo>
                    <a:pt x="46125" y="175021"/>
                    <a:pt x="47196" y="174852"/>
                    <a:pt x="48268" y="174857"/>
                  </a:cubicBezTo>
                  <a:cubicBezTo>
                    <a:pt x="59996" y="174857"/>
                    <a:pt x="55598" y="165779"/>
                    <a:pt x="51200" y="151344"/>
                  </a:cubicBezTo>
                  <a:cubicBezTo>
                    <a:pt x="46801" y="136909"/>
                    <a:pt x="58530" y="138713"/>
                    <a:pt x="65860" y="138713"/>
                  </a:cubicBezTo>
                  <a:cubicBezTo>
                    <a:pt x="73191" y="138713"/>
                    <a:pt x="70259" y="122417"/>
                    <a:pt x="76123" y="122417"/>
                  </a:cubicBezTo>
                  <a:cubicBezTo>
                    <a:pt x="81987" y="122417"/>
                    <a:pt x="83453" y="142322"/>
                    <a:pt x="89374" y="140518"/>
                  </a:cubicBezTo>
                  <a:cubicBezTo>
                    <a:pt x="95295" y="138713"/>
                    <a:pt x="99637" y="146156"/>
                    <a:pt x="106967" y="144126"/>
                  </a:cubicBezTo>
                  <a:cubicBezTo>
                    <a:pt x="114297" y="142096"/>
                    <a:pt x="114297" y="124222"/>
                    <a:pt x="114297" y="109786"/>
                  </a:cubicBezTo>
                  <a:cubicBezTo>
                    <a:pt x="114297" y="95351"/>
                    <a:pt x="115876" y="84412"/>
                    <a:pt x="108546" y="78999"/>
                  </a:cubicBezTo>
                  <a:close/>
                </a:path>
              </a:pathLst>
            </a:custGeom>
            <a:grpFill/>
            <a:ln w="8455" cap="flat">
              <a:solidFill>
                <a:srgbClr val="FFFFFF"/>
              </a:solid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3272FEAC-99B5-45BD-A263-86BE94C09213}"/>
                </a:ext>
              </a:extLst>
            </p:cNvPr>
            <p:cNvSpPr/>
            <p:nvPr/>
          </p:nvSpPr>
          <p:spPr>
            <a:xfrm>
              <a:off x="6517228" y="4011753"/>
              <a:ext cx="46127" cy="41050"/>
            </a:xfrm>
            <a:custGeom>
              <a:avLst/>
              <a:gdLst>
                <a:gd name="connsiteX0" fmla="*/ 45561 w 46127"/>
                <a:gd name="connsiteY0" fmla="*/ 0 h 41050"/>
                <a:gd name="connsiteX1" fmla="*/ 39922 w 46127"/>
                <a:gd name="connsiteY1" fmla="*/ 2086 h 41050"/>
                <a:gd name="connsiteX2" fmla="*/ 17367 w 46127"/>
                <a:gd name="connsiteY2" fmla="*/ 2086 h 41050"/>
                <a:gd name="connsiteX3" fmla="*/ 8402 w 46127"/>
                <a:gd name="connsiteY3" fmla="*/ 14830 h 41050"/>
                <a:gd name="connsiteX4" fmla="*/ 1861 w 46127"/>
                <a:gd name="connsiteY4" fmla="*/ 21935 h 41050"/>
                <a:gd name="connsiteX5" fmla="*/ 0 w 46127"/>
                <a:gd name="connsiteY5" fmla="*/ 23006 h 41050"/>
                <a:gd name="connsiteX6" fmla="*/ 0 w 46127"/>
                <a:gd name="connsiteY6" fmla="*/ 32761 h 41050"/>
                <a:gd name="connsiteX7" fmla="*/ 0 w 46127"/>
                <a:gd name="connsiteY7" fmla="*/ 33381 h 41050"/>
                <a:gd name="connsiteX8" fmla="*/ 846 w 46127"/>
                <a:gd name="connsiteY8" fmla="*/ 33381 h 41050"/>
                <a:gd name="connsiteX9" fmla="*/ 1692 w 46127"/>
                <a:gd name="connsiteY9" fmla="*/ 41050 h 41050"/>
                <a:gd name="connsiteX10" fmla="*/ 12969 w 46127"/>
                <a:gd name="connsiteY10" fmla="*/ 39302 h 41050"/>
                <a:gd name="connsiteX11" fmla="*/ 45279 w 46127"/>
                <a:gd name="connsiteY11" fmla="*/ 37498 h 41050"/>
                <a:gd name="connsiteX12" fmla="*/ 45561 w 46127"/>
                <a:gd name="connsiteY12" fmla="*/ 0 h 4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27" h="41050">
                  <a:moveTo>
                    <a:pt x="45561" y="0"/>
                  </a:moveTo>
                  <a:lnTo>
                    <a:pt x="39922" y="2086"/>
                  </a:lnTo>
                  <a:lnTo>
                    <a:pt x="17367" y="2086"/>
                  </a:lnTo>
                  <a:cubicBezTo>
                    <a:pt x="15614" y="7082"/>
                    <a:pt x="12512" y="11492"/>
                    <a:pt x="8402" y="14830"/>
                  </a:cubicBezTo>
                  <a:cubicBezTo>
                    <a:pt x="7359" y="18033"/>
                    <a:pt x="4968" y="20627"/>
                    <a:pt x="1861" y="21935"/>
                  </a:cubicBezTo>
                  <a:cubicBezTo>
                    <a:pt x="1207" y="22222"/>
                    <a:pt x="581" y="22583"/>
                    <a:pt x="0" y="23006"/>
                  </a:cubicBezTo>
                  <a:cubicBezTo>
                    <a:pt x="0" y="26107"/>
                    <a:pt x="0" y="29378"/>
                    <a:pt x="0" y="32761"/>
                  </a:cubicBezTo>
                  <a:lnTo>
                    <a:pt x="0" y="33381"/>
                  </a:lnTo>
                  <a:cubicBezTo>
                    <a:pt x="282" y="33438"/>
                    <a:pt x="570" y="33438"/>
                    <a:pt x="846" y="33381"/>
                  </a:cubicBezTo>
                  <a:cubicBezTo>
                    <a:pt x="4511" y="33381"/>
                    <a:pt x="3665" y="37385"/>
                    <a:pt x="1692" y="41050"/>
                  </a:cubicBezTo>
                  <a:cubicBezTo>
                    <a:pt x="5413" y="40261"/>
                    <a:pt x="9180" y="39674"/>
                    <a:pt x="12969" y="39302"/>
                  </a:cubicBezTo>
                  <a:cubicBezTo>
                    <a:pt x="18608" y="39302"/>
                    <a:pt x="45279" y="37498"/>
                    <a:pt x="45279" y="37498"/>
                  </a:cubicBezTo>
                  <a:cubicBezTo>
                    <a:pt x="46305" y="25025"/>
                    <a:pt x="46401" y="12490"/>
                    <a:pt x="45561" y="0"/>
                  </a:cubicBezTo>
                  <a:close/>
                </a:path>
              </a:pathLst>
            </a:custGeom>
            <a:grpFill/>
            <a:ln w="8455" cap="flat">
              <a:solidFill>
                <a:srgbClr val="FFFFFF"/>
              </a:solid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0714E9DA-248A-487D-BCA1-CFF2ED99A4FD}"/>
                </a:ext>
              </a:extLst>
            </p:cNvPr>
            <p:cNvSpPr/>
            <p:nvPr/>
          </p:nvSpPr>
          <p:spPr>
            <a:xfrm>
              <a:off x="6561210" y="3968560"/>
              <a:ext cx="158803" cy="257802"/>
            </a:xfrm>
            <a:custGeom>
              <a:avLst/>
              <a:gdLst>
                <a:gd name="connsiteX0" fmla="*/ 158279 w 158803"/>
                <a:gd name="connsiteY0" fmla="*/ 3552 h 257802"/>
                <a:gd name="connsiteX1" fmla="*/ 158279 w 158803"/>
                <a:gd name="connsiteY1" fmla="*/ 3552 h 257802"/>
                <a:gd name="connsiteX2" fmla="*/ 137754 w 158803"/>
                <a:gd name="connsiteY2" fmla="*/ 0 h 257802"/>
                <a:gd name="connsiteX3" fmla="*/ 127492 w 158803"/>
                <a:gd name="connsiteY3" fmla="*/ 3552 h 257802"/>
                <a:gd name="connsiteX4" fmla="*/ 114354 w 158803"/>
                <a:gd name="connsiteY4" fmla="*/ 7161 h 257802"/>
                <a:gd name="connsiteX5" fmla="*/ 109955 w 158803"/>
                <a:gd name="connsiteY5" fmla="*/ 28814 h 257802"/>
                <a:gd name="connsiteX6" fmla="*/ 102625 w 158803"/>
                <a:gd name="connsiteY6" fmla="*/ 57684 h 257802"/>
                <a:gd name="connsiteX7" fmla="*/ 68793 w 158803"/>
                <a:gd name="connsiteY7" fmla="*/ 43249 h 257802"/>
                <a:gd name="connsiteX8" fmla="*/ 41106 w 158803"/>
                <a:gd name="connsiteY8" fmla="*/ 43249 h 257802"/>
                <a:gd name="connsiteX9" fmla="*/ 38569 w 158803"/>
                <a:gd name="connsiteY9" fmla="*/ 73360 h 257802"/>
                <a:gd name="connsiteX10" fmla="*/ 62083 w 158803"/>
                <a:gd name="connsiteY10" fmla="*/ 73360 h 257802"/>
                <a:gd name="connsiteX11" fmla="*/ 62844 w 158803"/>
                <a:gd name="connsiteY11" fmla="*/ 93998 h 257802"/>
                <a:gd name="connsiteX12" fmla="*/ 59150 w 158803"/>
                <a:gd name="connsiteY12" fmla="*/ 96873 h 257802"/>
                <a:gd name="connsiteX13" fmla="*/ 63549 w 158803"/>
                <a:gd name="connsiteY13" fmla="*/ 120387 h 257802"/>
                <a:gd name="connsiteX14" fmla="*/ 69187 w 158803"/>
                <a:gd name="connsiteY14" fmla="*/ 151118 h 257802"/>
                <a:gd name="connsiteX15" fmla="*/ 61857 w 158803"/>
                <a:gd name="connsiteY15" fmla="*/ 185458 h 257802"/>
                <a:gd name="connsiteX16" fmla="*/ 44264 w 158803"/>
                <a:gd name="connsiteY16" fmla="*/ 181849 h 257802"/>
                <a:gd name="connsiteX17" fmla="*/ 31013 w 158803"/>
                <a:gd name="connsiteY17" fmla="*/ 163749 h 257802"/>
                <a:gd name="connsiteX18" fmla="*/ 20751 w 158803"/>
                <a:gd name="connsiteY18" fmla="*/ 180045 h 257802"/>
                <a:gd name="connsiteX19" fmla="*/ 6090 w 158803"/>
                <a:gd name="connsiteY19" fmla="*/ 192676 h 257802"/>
                <a:gd name="connsiteX20" fmla="*/ 3158 w 158803"/>
                <a:gd name="connsiteY20" fmla="*/ 216189 h 257802"/>
                <a:gd name="connsiteX21" fmla="*/ 0 w 158803"/>
                <a:gd name="connsiteY21" fmla="*/ 216697 h 257802"/>
                <a:gd name="connsiteX22" fmla="*/ 7500 w 158803"/>
                <a:gd name="connsiteY22" fmla="*/ 243368 h 257802"/>
                <a:gd name="connsiteX23" fmla="*/ 14661 w 158803"/>
                <a:gd name="connsiteY23" fmla="*/ 257803 h 257802"/>
                <a:gd name="connsiteX24" fmla="*/ 36934 w 158803"/>
                <a:gd name="connsiteY24" fmla="*/ 243255 h 257802"/>
                <a:gd name="connsiteX25" fmla="*/ 53060 w 158803"/>
                <a:gd name="connsiteY25" fmla="*/ 245116 h 257802"/>
                <a:gd name="connsiteX26" fmla="*/ 72119 w 158803"/>
                <a:gd name="connsiteY26" fmla="*/ 246920 h 257802"/>
                <a:gd name="connsiteX27" fmla="*/ 82438 w 158803"/>
                <a:gd name="connsiteY27" fmla="*/ 245116 h 257802"/>
                <a:gd name="connsiteX28" fmla="*/ 97099 w 158803"/>
                <a:gd name="connsiteY28" fmla="*/ 228820 h 257802"/>
                <a:gd name="connsiteX29" fmla="*/ 105896 w 158803"/>
                <a:gd name="connsiteY29" fmla="*/ 207111 h 257802"/>
                <a:gd name="connsiteX30" fmla="*/ 107361 w 158803"/>
                <a:gd name="connsiteY30" fmla="*/ 158336 h 257802"/>
                <a:gd name="connsiteX31" fmla="*/ 127943 w 158803"/>
                <a:gd name="connsiteY31" fmla="*/ 125800 h 257802"/>
                <a:gd name="connsiteX32" fmla="*/ 145536 w 158803"/>
                <a:gd name="connsiteY32" fmla="*/ 64338 h 257802"/>
                <a:gd name="connsiteX33" fmla="*/ 154332 w 158803"/>
                <a:gd name="connsiteY33" fmla="*/ 33607 h 257802"/>
                <a:gd name="connsiteX34" fmla="*/ 158279 w 158803"/>
                <a:gd name="connsiteY34" fmla="*/ 3552 h 25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803" h="257802">
                  <a:moveTo>
                    <a:pt x="158279" y="3552"/>
                  </a:moveTo>
                  <a:lnTo>
                    <a:pt x="158279" y="3552"/>
                  </a:lnTo>
                  <a:lnTo>
                    <a:pt x="137754" y="0"/>
                  </a:lnTo>
                  <a:lnTo>
                    <a:pt x="127492" y="3552"/>
                  </a:lnTo>
                  <a:lnTo>
                    <a:pt x="114354" y="7161"/>
                  </a:lnTo>
                  <a:cubicBezTo>
                    <a:pt x="115104" y="14655"/>
                    <a:pt x="113570" y="22205"/>
                    <a:pt x="109955" y="28814"/>
                  </a:cubicBezTo>
                  <a:cubicBezTo>
                    <a:pt x="104317" y="37836"/>
                    <a:pt x="102625" y="57684"/>
                    <a:pt x="102625" y="57684"/>
                  </a:cubicBezTo>
                  <a:cubicBezTo>
                    <a:pt x="102625" y="57684"/>
                    <a:pt x="76292" y="41445"/>
                    <a:pt x="68793" y="43249"/>
                  </a:cubicBezTo>
                  <a:cubicBezTo>
                    <a:pt x="59579" y="43926"/>
                    <a:pt x="50320" y="43926"/>
                    <a:pt x="41106" y="43249"/>
                  </a:cubicBezTo>
                  <a:cubicBezTo>
                    <a:pt x="39922" y="55316"/>
                    <a:pt x="38569" y="69413"/>
                    <a:pt x="38569" y="73360"/>
                  </a:cubicBezTo>
                  <a:cubicBezTo>
                    <a:pt x="38569" y="80577"/>
                    <a:pt x="54752" y="66142"/>
                    <a:pt x="62083" y="73360"/>
                  </a:cubicBezTo>
                  <a:cubicBezTo>
                    <a:pt x="67992" y="78846"/>
                    <a:pt x="68330" y="88088"/>
                    <a:pt x="62844" y="93998"/>
                  </a:cubicBezTo>
                  <a:cubicBezTo>
                    <a:pt x="61772" y="95148"/>
                    <a:pt x="60526" y="96118"/>
                    <a:pt x="59150" y="96873"/>
                  </a:cubicBezTo>
                  <a:cubicBezTo>
                    <a:pt x="50354" y="102512"/>
                    <a:pt x="56218" y="114918"/>
                    <a:pt x="63549" y="120387"/>
                  </a:cubicBezTo>
                  <a:cubicBezTo>
                    <a:pt x="70879" y="125857"/>
                    <a:pt x="69187" y="136627"/>
                    <a:pt x="69187" y="151118"/>
                  </a:cubicBezTo>
                  <a:cubicBezTo>
                    <a:pt x="69187" y="165610"/>
                    <a:pt x="69187" y="183654"/>
                    <a:pt x="61857" y="185458"/>
                  </a:cubicBezTo>
                  <a:cubicBezTo>
                    <a:pt x="54527" y="187262"/>
                    <a:pt x="50128" y="179819"/>
                    <a:pt x="44264" y="181849"/>
                  </a:cubicBezTo>
                  <a:cubicBezTo>
                    <a:pt x="38400" y="183879"/>
                    <a:pt x="36934" y="163749"/>
                    <a:pt x="31013" y="163749"/>
                  </a:cubicBezTo>
                  <a:cubicBezTo>
                    <a:pt x="25092" y="163749"/>
                    <a:pt x="28137" y="180045"/>
                    <a:pt x="20751" y="180045"/>
                  </a:cubicBezTo>
                  <a:cubicBezTo>
                    <a:pt x="13364" y="180045"/>
                    <a:pt x="1692" y="178240"/>
                    <a:pt x="6090" y="192676"/>
                  </a:cubicBezTo>
                  <a:cubicBezTo>
                    <a:pt x="10488" y="207111"/>
                    <a:pt x="14886" y="216189"/>
                    <a:pt x="3158" y="216189"/>
                  </a:cubicBezTo>
                  <a:cubicBezTo>
                    <a:pt x="2086" y="216184"/>
                    <a:pt x="1015" y="216353"/>
                    <a:pt x="0" y="216697"/>
                  </a:cubicBezTo>
                  <a:cubicBezTo>
                    <a:pt x="2932" y="225380"/>
                    <a:pt x="5188" y="234458"/>
                    <a:pt x="7500" y="243368"/>
                  </a:cubicBezTo>
                  <a:cubicBezTo>
                    <a:pt x="10291" y="247969"/>
                    <a:pt x="12687" y="252796"/>
                    <a:pt x="14661" y="257803"/>
                  </a:cubicBezTo>
                  <a:cubicBezTo>
                    <a:pt x="24416" y="249627"/>
                    <a:pt x="34509" y="242296"/>
                    <a:pt x="36934" y="243255"/>
                  </a:cubicBezTo>
                  <a:cubicBezTo>
                    <a:pt x="41332" y="245116"/>
                    <a:pt x="44264" y="254138"/>
                    <a:pt x="53060" y="245116"/>
                  </a:cubicBezTo>
                  <a:cubicBezTo>
                    <a:pt x="61857" y="236094"/>
                    <a:pt x="72119" y="237842"/>
                    <a:pt x="72119" y="246920"/>
                  </a:cubicBezTo>
                  <a:cubicBezTo>
                    <a:pt x="72119" y="255999"/>
                    <a:pt x="75108" y="254138"/>
                    <a:pt x="82438" y="245116"/>
                  </a:cubicBezTo>
                  <a:cubicBezTo>
                    <a:pt x="89769" y="236094"/>
                    <a:pt x="97099" y="246920"/>
                    <a:pt x="97099" y="228820"/>
                  </a:cubicBezTo>
                  <a:cubicBezTo>
                    <a:pt x="97099" y="210720"/>
                    <a:pt x="105896" y="227015"/>
                    <a:pt x="105896" y="207111"/>
                  </a:cubicBezTo>
                  <a:cubicBezTo>
                    <a:pt x="105896" y="187206"/>
                    <a:pt x="107361" y="167640"/>
                    <a:pt x="107361" y="158336"/>
                  </a:cubicBezTo>
                  <a:cubicBezTo>
                    <a:pt x="107361" y="149032"/>
                    <a:pt x="127943" y="140235"/>
                    <a:pt x="127943" y="125800"/>
                  </a:cubicBezTo>
                  <a:cubicBezTo>
                    <a:pt x="127943" y="111365"/>
                    <a:pt x="145536" y="82438"/>
                    <a:pt x="145536" y="64338"/>
                  </a:cubicBezTo>
                  <a:cubicBezTo>
                    <a:pt x="145536" y="46237"/>
                    <a:pt x="149934" y="42629"/>
                    <a:pt x="154332" y="33607"/>
                  </a:cubicBezTo>
                  <a:cubicBezTo>
                    <a:pt x="158302" y="24117"/>
                    <a:pt x="159661" y="13741"/>
                    <a:pt x="158279" y="3552"/>
                  </a:cubicBezTo>
                  <a:close/>
                </a:path>
              </a:pathLst>
            </a:custGeom>
            <a:grpFill/>
            <a:ln w="8455" cap="flat">
              <a:solidFill>
                <a:srgbClr val="FFFFFF"/>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FCA207F4-F155-49F6-9E78-2579BE97E765}"/>
                </a:ext>
              </a:extLst>
            </p:cNvPr>
            <p:cNvSpPr/>
            <p:nvPr/>
          </p:nvSpPr>
          <p:spPr>
            <a:xfrm>
              <a:off x="6799325" y="3377733"/>
              <a:ext cx="388293" cy="594707"/>
            </a:xfrm>
            <a:custGeom>
              <a:avLst/>
              <a:gdLst>
                <a:gd name="connsiteX0" fmla="*/ 307039 w 388293"/>
                <a:gd name="connsiteY0" fmla="*/ 11390 h 594707"/>
                <a:gd name="connsiteX1" fmla="*/ 291589 w 388293"/>
                <a:gd name="connsiteY1" fmla="*/ 32141 h 594707"/>
                <a:gd name="connsiteX2" fmla="*/ 277548 w 388293"/>
                <a:gd name="connsiteY2" fmla="*/ 46012 h 594707"/>
                <a:gd name="connsiteX3" fmla="*/ 264918 w 388293"/>
                <a:gd name="connsiteY3" fmla="*/ 37328 h 594707"/>
                <a:gd name="connsiteX4" fmla="*/ 234017 w 388293"/>
                <a:gd name="connsiteY4" fmla="*/ 37328 h 594707"/>
                <a:gd name="connsiteX5" fmla="*/ 222740 w 388293"/>
                <a:gd name="connsiteY5" fmla="*/ 32141 h 594707"/>
                <a:gd name="connsiteX6" fmla="*/ 214282 w 388293"/>
                <a:gd name="connsiteY6" fmla="*/ 39076 h 594707"/>
                <a:gd name="connsiteX7" fmla="*/ 69535 w 388293"/>
                <a:gd name="connsiteY7" fmla="*/ 39076 h 594707"/>
                <a:gd name="connsiteX8" fmla="*/ 69535 w 388293"/>
                <a:gd name="connsiteY8" fmla="*/ 100539 h 594707"/>
                <a:gd name="connsiteX9" fmla="*/ 47544 w 388293"/>
                <a:gd name="connsiteY9" fmla="*/ 100539 h 594707"/>
                <a:gd name="connsiteX10" fmla="*/ 47544 w 388293"/>
                <a:gd name="connsiteY10" fmla="*/ 196397 h 594707"/>
                <a:gd name="connsiteX11" fmla="*/ 44612 w 388293"/>
                <a:gd name="connsiteY11" fmla="*/ 227072 h 594707"/>
                <a:gd name="connsiteX12" fmla="*/ 24087 w 388293"/>
                <a:gd name="connsiteY12" fmla="*/ 243255 h 594707"/>
                <a:gd name="connsiteX13" fmla="*/ 15347 w 388293"/>
                <a:gd name="connsiteY13" fmla="*/ 261299 h 594707"/>
                <a:gd name="connsiteX14" fmla="*/ 5085 w 388293"/>
                <a:gd name="connsiteY14" fmla="*/ 282952 h 594707"/>
                <a:gd name="connsiteX15" fmla="*/ 3618 w 388293"/>
                <a:gd name="connsiteY15" fmla="*/ 304605 h 594707"/>
                <a:gd name="connsiteX16" fmla="*/ 6551 w 388293"/>
                <a:gd name="connsiteY16" fmla="*/ 320844 h 594707"/>
                <a:gd name="connsiteX17" fmla="*/ 10949 w 388293"/>
                <a:gd name="connsiteY17" fmla="*/ 342440 h 594707"/>
                <a:gd name="connsiteX18" fmla="*/ 22677 w 388293"/>
                <a:gd name="connsiteY18" fmla="*/ 360485 h 594707"/>
                <a:gd name="connsiteX19" fmla="*/ 19689 w 388293"/>
                <a:gd name="connsiteY19" fmla="*/ 373115 h 594707"/>
                <a:gd name="connsiteX20" fmla="*/ 37282 w 388293"/>
                <a:gd name="connsiteY20" fmla="*/ 401986 h 594707"/>
                <a:gd name="connsiteX21" fmla="*/ 38748 w 388293"/>
                <a:gd name="connsiteY21" fmla="*/ 427191 h 594707"/>
                <a:gd name="connsiteX22" fmla="*/ 35816 w 388293"/>
                <a:gd name="connsiteY22" fmla="*/ 438017 h 594707"/>
                <a:gd name="connsiteX23" fmla="*/ 46078 w 388293"/>
                <a:gd name="connsiteY23" fmla="*/ 439822 h 594707"/>
                <a:gd name="connsiteX24" fmla="*/ 49123 w 388293"/>
                <a:gd name="connsiteY24" fmla="*/ 448674 h 594707"/>
                <a:gd name="connsiteX25" fmla="*/ 68182 w 388293"/>
                <a:gd name="connsiteY25" fmla="*/ 459501 h 594707"/>
                <a:gd name="connsiteX26" fmla="*/ 78388 w 388293"/>
                <a:gd name="connsiteY26" fmla="*/ 477545 h 594707"/>
                <a:gd name="connsiteX27" fmla="*/ 93049 w 388293"/>
                <a:gd name="connsiteY27" fmla="*/ 493784 h 594707"/>
                <a:gd name="connsiteX28" fmla="*/ 101845 w 388293"/>
                <a:gd name="connsiteY28" fmla="*/ 513576 h 594707"/>
                <a:gd name="connsiteX29" fmla="*/ 117916 w 388293"/>
                <a:gd name="connsiteY29" fmla="*/ 528012 h 594707"/>
                <a:gd name="connsiteX30" fmla="*/ 123554 w 388293"/>
                <a:gd name="connsiteY30" fmla="*/ 544928 h 594707"/>
                <a:gd name="connsiteX31" fmla="*/ 129701 w 388293"/>
                <a:gd name="connsiteY31" fmla="*/ 552540 h 594707"/>
                <a:gd name="connsiteX32" fmla="*/ 139963 w 388293"/>
                <a:gd name="connsiteY32" fmla="*/ 567032 h 594707"/>
                <a:gd name="connsiteX33" fmla="*/ 154624 w 388293"/>
                <a:gd name="connsiteY33" fmla="*/ 567032 h 594707"/>
                <a:gd name="connsiteX34" fmla="*/ 167875 w 388293"/>
                <a:gd name="connsiteY34" fmla="*/ 568836 h 594707"/>
                <a:gd name="connsiteX35" fmla="*/ 179604 w 388293"/>
                <a:gd name="connsiteY35" fmla="*/ 565227 h 594707"/>
                <a:gd name="connsiteX36" fmla="*/ 207008 w 388293"/>
                <a:gd name="connsiteY36" fmla="*/ 593703 h 594707"/>
                <a:gd name="connsiteX37" fmla="*/ 224601 w 388293"/>
                <a:gd name="connsiteY37" fmla="*/ 587387 h 594707"/>
                <a:gd name="connsiteX38" fmla="*/ 239318 w 388293"/>
                <a:gd name="connsiteY38" fmla="*/ 593872 h 594707"/>
                <a:gd name="connsiteX39" fmla="*/ 256685 w 388293"/>
                <a:gd name="connsiteY39" fmla="*/ 586767 h 594707"/>
                <a:gd name="connsiteX40" fmla="*/ 271458 w 388293"/>
                <a:gd name="connsiteY40" fmla="*/ 585470 h 594707"/>
                <a:gd name="connsiteX41" fmla="*/ 279465 w 388293"/>
                <a:gd name="connsiteY41" fmla="*/ 575941 h 594707"/>
                <a:gd name="connsiteX42" fmla="*/ 282511 w 388293"/>
                <a:gd name="connsiteY42" fmla="*/ 571204 h 594707"/>
                <a:gd name="connsiteX43" fmla="*/ 301457 w 388293"/>
                <a:gd name="connsiteY43" fmla="*/ 555585 h 594707"/>
                <a:gd name="connsiteX44" fmla="*/ 315666 w 388293"/>
                <a:gd name="connsiteY44" fmla="*/ 557558 h 594707"/>
                <a:gd name="connsiteX45" fmla="*/ 321305 w 388293"/>
                <a:gd name="connsiteY45" fmla="*/ 562013 h 594707"/>
                <a:gd name="connsiteX46" fmla="*/ 321700 w 388293"/>
                <a:gd name="connsiteY46" fmla="*/ 536300 h 594707"/>
                <a:gd name="connsiteX47" fmla="*/ 299709 w 388293"/>
                <a:gd name="connsiteY47" fmla="*/ 514591 h 594707"/>
                <a:gd name="connsiteX48" fmla="*/ 279127 w 388293"/>
                <a:gd name="connsiteY48" fmla="*/ 482056 h 594707"/>
                <a:gd name="connsiteX49" fmla="*/ 257136 w 388293"/>
                <a:gd name="connsiteY49" fmla="*/ 467621 h 594707"/>
                <a:gd name="connsiteX50" fmla="*/ 261534 w 388293"/>
                <a:gd name="connsiteY50" fmla="*/ 451381 h 594707"/>
                <a:gd name="connsiteX51" fmla="*/ 280593 w 388293"/>
                <a:gd name="connsiteY51" fmla="*/ 445742 h 594707"/>
                <a:gd name="connsiteX52" fmla="*/ 283525 w 388293"/>
                <a:gd name="connsiteY52" fmla="*/ 413207 h 594707"/>
                <a:gd name="connsiteX53" fmla="*/ 290856 w 388293"/>
                <a:gd name="connsiteY53" fmla="*/ 386085 h 594707"/>
                <a:gd name="connsiteX54" fmla="*/ 301175 w 388293"/>
                <a:gd name="connsiteY54" fmla="*/ 373454 h 594707"/>
                <a:gd name="connsiteX55" fmla="*/ 308505 w 388293"/>
                <a:gd name="connsiteY55" fmla="*/ 344527 h 594707"/>
                <a:gd name="connsiteX56" fmla="*/ 323166 w 388293"/>
                <a:gd name="connsiteY56" fmla="*/ 322818 h 594707"/>
                <a:gd name="connsiteX57" fmla="*/ 333428 w 388293"/>
                <a:gd name="connsiteY57" fmla="*/ 308383 h 594707"/>
                <a:gd name="connsiteX58" fmla="*/ 342281 w 388293"/>
                <a:gd name="connsiteY58" fmla="*/ 274043 h 594707"/>
                <a:gd name="connsiteX59" fmla="*/ 343747 w 388293"/>
                <a:gd name="connsiteY59" fmla="*/ 234572 h 594707"/>
                <a:gd name="connsiteX60" fmla="*/ 352544 w 388293"/>
                <a:gd name="connsiteY60" fmla="*/ 205645 h 594707"/>
                <a:gd name="connsiteX61" fmla="*/ 365738 w 388293"/>
                <a:gd name="connsiteY61" fmla="*/ 189349 h 594707"/>
                <a:gd name="connsiteX62" fmla="*/ 388293 w 388293"/>
                <a:gd name="connsiteY62" fmla="*/ 163354 h 594707"/>
                <a:gd name="connsiteX63" fmla="*/ 373576 w 388293"/>
                <a:gd name="connsiteY63" fmla="*/ 146438 h 594707"/>
                <a:gd name="connsiteX64" fmla="*/ 359536 w 388293"/>
                <a:gd name="connsiteY64" fmla="*/ 100652 h 594707"/>
                <a:gd name="connsiteX65" fmla="*/ 354235 w 388293"/>
                <a:gd name="connsiteY65" fmla="*/ 52215 h 594707"/>
                <a:gd name="connsiteX66" fmla="*/ 333541 w 388293"/>
                <a:gd name="connsiteY66" fmla="*/ 21935 h 594707"/>
                <a:gd name="connsiteX67" fmla="*/ 320290 w 388293"/>
                <a:gd name="connsiteY67" fmla="*/ 0 h 594707"/>
                <a:gd name="connsiteX68" fmla="*/ 319501 w 388293"/>
                <a:gd name="connsiteY68" fmla="*/ 1241 h 594707"/>
                <a:gd name="connsiteX69" fmla="*/ 307039 w 388293"/>
                <a:gd name="connsiteY69" fmla="*/ 11390 h 59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88293" h="594707">
                  <a:moveTo>
                    <a:pt x="307039" y="11390"/>
                  </a:moveTo>
                  <a:cubicBezTo>
                    <a:pt x="299990" y="11390"/>
                    <a:pt x="302810" y="32141"/>
                    <a:pt x="291589" y="32141"/>
                  </a:cubicBezTo>
                  <a:cubicBezTo>
                    <a:pt x="280368" y="32141"/>
                    <a:pt x="284540" y="46012"/>
                    <a:pt x="277548" y="46012"/>
                  </a:cubicBezTo>
                  <a:cubicBezTo>
                    <a:pt x="270556" y="46012"/>
                    <a:pt x="264918" y="37328"/>
                    <a:pt x="264918" y="37328"/>
                  </a:cubicBezTo>
                  <a:lnTo>
                    <a:pt x="234017" y="37328"/>
                  </a:lnTo>
                  <a:cubicBezTo>
                    <a:pt x="234017" y="37328"/>
                    <a:pt x="226969" y="28701"/>
                    <a:pt x="222740" y="32141"/>
                  </a:cubicBezTo>
                  <a:lnTo>
                    <a:pt x="214282" y="39076"/>
                  </a:lnTo>
                  <a:lnTo>
                    <a:pt x="69535" y="39076"/>
                  </a:lnTo>
                  <a:lnTo>
                    <a:pt x="69535" y="100539"/>
                  </a:lnTo>
                  <a:lnTo>
                    <a:pt x="47544" y="100539"/>
                  </a:lnTo>
                  <a:lnTo>
                    <a:pt x="47544" y="196397"/>
                  </a:lnTo>
                  <a:cubicBezTo>
                    <a:pt x="47544" y="196397"/>
                    <a:pt x="49010" y="225268"/>
                    <a:pt x="44612" y="227072"/>
                  </a:cubicBezTo>
                  <a:cubicBezTo>
                    <a:pt x="40214" y="228877"/>
                    <a:pt x="24087" y="234233"/>
                    <a:pt x="24087" y="243255"/>
                  </a:cubicBezTo>
                  <a:cubicBezTo>
                    <a:pt x="24087" y="252277"/>
                    <a:pt x="22677" y="259495"/>
                    <a:pt x="15347" y="261299"/>
                  </a:cubicBezTo>
                  <a:cubicBezTo>
                    <a:pt x="8017" y="263104"/>
                    <a:pt x="15347" y="282952"/>
                    <a:pt x="5085" y="282952"/>
                  </a:cubicBezTo>
                  <a:cubicBezTo>
                    <a:pt x="-5178" y="282952"/>
                    <a:pt x="9483" y="297387"/>
                    <a:pt x="3618" y="304605"/>
                  </a:cubicBezTo>
                  <a:cubicBezTo>
                    <a:pt x="-2246" y="311822"/>
                    <a:pt x="-780" y="320844"/>
                    <a:pt x="6551" y="320844"/>
                  </a:cubicBezTo>
                  <a:cubicBezTo>
                    <a:pt x="13881" y="320844"/>
                    <a:pt x="10949" y="331614"/>
                    <a:pt x="10949" y="342440"/>
                  </a:cubicBezTo>
                  <a:cubicBezTo>
                    <a:pt x="10949" y="353267"/>
                    <a:pt x="22677" y="360485"/>
                    <a:pt x="22677" y="360485"/>
                  </a:cubicBezTo>
                  <a:lnTo>
                    <a:pt x="19689" y="373115"/>
                  </a:lnTo>
                  <a:cubicBezTo>
                    <a:pt x="26224" y="382312"/>
                    <a:pt x="32105" y="391960"/>
                    <a:pt x="37282" y="401986"/>
                  </a:cubicBezTo>
                  <a:cubicBezTo>
                    <a:pt x="38748" y="407624"/>
                    <a:pt x="47544" y="421778"/>
                    <a:pt x="38748" y="427191"/>
                  </a:cubicBezTo>
                  <a:cubicBezTo>
                    <a:pt x="29951" y="432604"/>
                    <a:pt x="35816" y="438017"/>
                    <a:pt x="35816" y="438017"/>
                  </a:cubicBezTo>
                  <a:lnTo>
                    <a:pt x="46078" y="439822"/>
                  </a:lnTo>
                  <a:lnTo>
                    <a:pt x="49123" y="448674"/>
                  </a:lnTo>
                  <a:cubicBezTo>
                    <a:pt x="56820" y="449114"/>
                    <a:pt x="63868" y="453118"/>
                    <a:pt x="68182" y="459501"/>
                  </a:cubicBezTo>
                  <a:cubicBezTo>
                    <a:pt x="75512" y="470327"/>
                    <a:pt x="78388" y="472131"/>
                    <a:pt x="78388" y="477545"/>
                  </a:cubicBezTo>
                  <a:cubicBezTo>
                    <a:pt x="78388" y="482958"/>
                    <a:pt x="84027" y="484763"/>
                    <a:pt x="93049" y="493784"/>
                  </a:cubicBezTo>
                  <a:cubicBezTo>
                    <a:pt x="98987" y="498589"/>
                    <a:pt x="102257" y="505947"/>
                    <a:pt x="101845" y="513576"/>
                  </a:cubicBezTo>
                  <a:cubicBezTo>
                    <a:pt x="101845" y="519215"/>
                    <a:pt x="117916" y="528012"/>
                    <a:pt x="117916" y="528012"/>
                  </a:cubicBezTo>
                  <a:lnTo>
                    <a:pt x="123554" y="544928"/>
                  </a:lnTo>
                  <a:cubicBezTo>
                    <a:pt x="126464" y="546625"/>
                    <a:pt x="128652" y="549337"/>
                    <a:pt x="129701" y="552540"/>
                  </a:cubicBezTo>
                  <a:cubicBezTo>
                    <a:pt x="131691" y="558241"/>
                    <a:pt x="135249" y="563265"/>
                    <a:pt x="139963" y="567032"/>
                  </a:cubicBezTo>
                  <a:cubicBezTo>
                    <a:pt x="139963" y="567032"/>
                    <a:pt x="148759" y="574249"/>
                    <a:pt x="154624" y="567032"/>
                  </a:cubicBezTo>
                  <a:cubicBezTo>
                    <a:pt x="160488" y="559814"/>
                    <a:pt x="167875" y="568836"/>
                    <a:pt x="167875" y="568836"/>
                  </a:cubicBezTo>
                  <a:cubicBezTo>
                    <a:pt x="167875" y="568836"/>
                    <a:pt x="175205" y="561619"/>
                    <a:pt x="179604" y="565227"/>
                  </a:cubicBezTo>
                  <a:cubicBezTo>
                    <a:pt x="182592" y="567652"/>
                    <a:pt x="195674" y="580959"/>
                    <a:pt x="207008" y="593703"/>
                  </a:cubicBezTo>
                  <a:cubicBezTo>
                    <a:pt x="212658" y="591041"/>
                    <a:pt x="218550" y="588927"/>
                    <a:pt x="224601" y="587387"/>
                  </a:cubicBezTo>
                  <a:cubicBezTo>
                    <a:pt x="229845" y="586767"/>
                    <a:pt x="237231" y="597763"/>
                    <a:pt x="239318" y="593872"/>
                  </a:cubicBezTo>
                  <a:cubicBezTo>
                    <a:pt x="241404" y="589981"/>
                    <a:pt x="252512" y="584117"/>
                    <a:pt x="256685" y="586767"/>
                  </a:cubicBezTo>
                  <a:cubicBezTo>
                    <a:pt x="260858" y="589417"/>
                    <a:pt x="270895" y="589981"/>
                    <a:pt x="271458" y="585470"/>
                  </a:cubicBezTo>
                  <a:cubicBezTo>
                    <a:pt x="271797" y="582369"/>
                    <a:pt x="276308" y="579267"/>
                    <a:pt x="279465" y="575941"/>
                  </a:cubicBezTo>
                  <a:cubicBezTo>
                    <a:pt x="280886" y="574666"/>
                    <a:pt x="281941" y="573031"/>
                    <a:pt x="282511" y="571204"/>
                  </a:cubicBezTo>
                  <a:cubicBezTo>
                    <a:pt x="283525" y="566017"/>
                    <a:pt x="296213" y="556938"/>
                    <a:pt x="301457" y="555585"/>
                  </a:cubicBezTo>
                  <a:cubicBezTo>
                    <a:pt x="306701" y="554231"/>
                    <a:pt x="312734" y="553668"/>
                    <a:pt x="315666" y="557558"/>
                  </a:cubicBezTo>
                  <a:cubicBezTo>
                    <a:pt x="317183" y="559453"/>
                    <a:pt x="319111" y="560976"/>
                    <a:pt x="321305" y="562013"/>
                  </a:cubicBezTo>
                  <a:cubicBezTo>
                    <a:pt x="323110" y="545097"/>
                    <a:pt x="326098" y="536300"/>
                    <a:pt x="321700" y="536300"/>
                  </a:cubicBezTo>
                  <a:cubicBezTo>
                    <a:pt x="316061" y="536300"/>
                    <a:pt x="304107" y="529083"/>
                    <a:pt x="299709" y="514591"/>
                  </a:cubicBezTo>
                  <a:cubicBezTo>
                    <a:pt x="295310" y="500100"/>
                    <a:pt x="282059" y="491134"/>
                    <a:pt x="279127" y="482056"/>
                  </a:cubicBezTo>
                  <a:cubicBezTo>
                    <a:pt x="276195" y="472977"/>
                    <a:pt x="260068" y="474838"/>
                    <a:pt x="257136" y="467621"/>
                  </a:cubicBezTo>
                  <a:cubicBezTo>
                    <a:pt x="254204" y="460403"/>
                    <a:pt x="261534" y="460403"/>
                    <a:pt x="261534" y="451381"/>
                  </a:cubicBezTo>
                  <a:cubicBezTo>
                    <a:pt x="261534" y="442359"/>
                    <a:pt x="279127" y="447716"/>
                    <a:pt x="280593" y="445742"/>
                  </a:cubicBezTo>
                  <a:cubicBezTo>
                    <a:pt x="282059" y="443769"/>
                    <a:pt x="283525" y="424090"/>
                    <a:pt x="283525" y="413207"/>
                  </a:cubicBezTo>
                  <a:cubicBezTo>
                    <a:pt x="283525" y="402324"/>
                    <a:pt x="295310" y="391554"/>
                    <a:pt x="290856" y="386085"/>
                  </a:cubicBezTo>
                  <a:cubicBezTo>
                    <a:pt x="286401" y="380615"/>
                    <a:pt x="295310" y="378867"/>
                    <a:pt x="301175" y="373454"/>
                  </a:cubicBezTo>
                  <a:cubicBezTo>
                    <a:pt x="307039" y="368041"/>
                    <a:pt x="302641" y="351745"/>
                    <a:pt x="308505" y="344527"/>
                  </a:cubicBezTo>
                  <a:cubicBezTo>
                    <a:pt x="314369" y="337309"/>
                    <a:pt x="318768" y="322818"/>
                    <a:pt x="323166" y="322818"/>
                  </a:cubicBezTo>
                  <a:cubicBezTo>
                    <a:pt x="327564" y="322818"/>
                    <a:pt x="333428" y="315600"/>
                    <a:pt x="333428" y="308383"/>
                  </a:cubicBezTo>
                  <a:cubicBezTo>
                    <a:pt x="333428" y="301165"/>
                    <a:pt x="343747" y="286674"/>
                    <a:pt x="342281" y="274043"/>
                  </a:cubicBezTo>
                  <a:cubicBezTo>
                    <a:pt x="340815" y="261412"/>
                    <a:pt x="336642" y="245116"/>
                    <a:pt x="343747" y="234572"/>
                  </a:cubicBezTo>
                  <a:cubicBezTo>
                    <a:pt x="350852" y="224027"/>
                    <a:pt x="354010" y="214667"/>
                    <a:pt x="352544" y="205645"/>
                  </a:cubicBezTo>
                  <a:cubicBezTo>
                    <a:pt x="351077" y="196623"/>
                    <a:pt x="361340" y="194762"/>
                    <a:pt x="365738" y="189349"/>
                  </a:cubicBezTo>
                  <a:cubicBezTo>
                    <a:pt x="368840" y="185515"/>
                    <a:pt x="380061" y="179763"/>
                    <a:pt x="388293" y="163354"/>
                  </a:cubicBezTo>
                  <a:cubicBezTo>
                    <a:pt x="384498" y="156836"/>
                    <a:pt x="379502" y="151101"/>
                    <a:pt x="373576" y="146438"/>
                  </a:cubicBezTo>
                  <a:cubicBezTo>
                    <a:pt x="365118" y="141702"/>
                    <a:pt x="359536" y="123545"/>
                    <a:pt x="359536" y="100652"/>
                  </a:cubicBezTo>
                  <a:cubicBezTo>
                    <a:pt x="359051" y="84389"/>
                    <a:pt x="357280" y="68195"/>
                    <a:pt x="354235" y="52215"/>
                  </a:cubicBezTo>
                  <a:cubicBezTo>
                    <a:pt x="351055" y="40029"/>
                    <a:pt x="343742" y="29322"/>
                    <a:pt x="333541" y="21935"/>
                  </a:cubicBezTo>
                  <a:cubicBezTo>
                    <a:pt x="326166" y="16882"/>
                    <a:pt x="321333" y="8881"/>
                    <a:pt x="320290" y="0"/>
                  </a:cubicBezTo>
                  <a:lnTo>
                    <a:pt x="319501" y="1241"/>
                  </a:lnTo>
                  <a:cubicBezTo>
                    <a:pt x="312678" y="13138"/>
                    <a:pt x="314144" y="11390"/>
                    <a:pt x="307039" y="11390"/>
                  </a:cubicBezTo>
                  <a:close/>
                </a:path>
              </a:pathLst>
            </a:custGeom>
            <a:grpFill/>
            <a:ln w="8455" cap="flat">
              <a:solidFill>
                <a:srgbClr val="FFFFFF"/>
              </a:solid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5583841-75BB-42D4-81BC-5C7A60DB170B}"/>
                </a:ext>
              </a:extLst>
            </p:cNvPr>
            <p:cNvSpPr/>
            <p:nvPr/>
          </p:nvSpPr>
          <p:spPr>
            <a:xfrm>
              <a:off x="7264365" y="3701509"/>
              <a:ext cx="41370" cy="55316"/>
            </a:xfrm>
            <a:custGeom>
              <a:avLst/>
              <a:gdLst>
                <a:gd name="connsiteX0" fmla="*/ 14488 w 41370"/>
                <a:gd name="connsiteY0" fmla="*/ 6485 h 55316"/>
                <a:gd name="connsiteX1" fmla="*/ 2928 w 41370"/>
                <a:gd name="connsiteY1" fmla="*/ 26840 h 55316"/>
                <a:gd name="connsiteX2" fmla="*/ 2195 w 41370"/>
                <a:gd name="connsiteY2" fmla="*/ 51425 h 55316"/>
                <a:gd name="connsiteX3" fmla="*/ 15559 w 41370"/>
                <a:gd name="connsiteY3" fmla="*/ 50523 h 55316"/>
                <a:gd name="connsiteX4" fmla="*/ 26837 w 41370"/>
                <a:gd name="connsiteY4" fmla="*/ 55316 h 55316"/>
                <a:gd name="connsiteX5" fmla="*/ 36648 w 41370"/>
                <a:gd name="connsiteY5" fmla="*/ 40881 h 55316"/>
                <a:gd name="connsiteX6" fmla="*/ 23961 w 41370"/>
                <a:gd name="connsiteY6" fmla="*/ 34227 h 55316"/>
                <a:gd name="connsiteX7" fmla="*/ 37606 w 41370"/>
                <a:gd name="connsiteY7" fmla="*/ 20807 h 55316"/>
                <a:gd name="connsiteX8" fmla="*/ 35520 w 41370"/>
                <a:gd name="connsiteY8" fmla="*/ 3552 h 55316"/>
                <a:gd name="connsiteX9" fmla="*/ 32363 w 41370"/>
                <a:gd name="connsiteY9" fmla="*/ 0 h 55316"/>
                <a:gd name="connsiteX10" fmla="*/ 25934 w 41370"/>
                <a:gd name="connsiteY10" fmla="*/ 5639 h 55316"/>
                <a:gd name="connsiteX11" fmla="*/ 14488 w 41370"/>
                <a:gd name="connsiteY11" fmla="*/ 6485 h 5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70" h="55316">
                  <a:moveTo>
                    <a:pt x="14488" y="6485"/>
                  </a:moveTo>
                  <a:cubicBezTo>
                    <a:pt x="11087" y="13516"/>
                    <a:pt x="7231" y="20317"/>
                    <a:pt x="2928" y="26840"/>
                  </a:cubicBezTo>
                  <a:cubicBezTo>
                    <a:pt x="-2259" y="34115"/>
                    <a:pt x="729" y="47817"/>
                    <a:pt x="2195" y="51425"/>
                  </a:cubicBezTo>
                  <a:cubicBezTo>
                    <a:pt x="3661" y="55034"/>
                    <a:pt x="11104" y="54189"/>
                    <a:pt x="15559" y="50523"/>
                  </a:cubicBezTo>
                  <a:cubicBezTo>
                    <a:pt x="18999" y="47704"/>
                    <a:pt x="21593" y="49339"/>
                    <a:pt x="26837" y="55316"/>
                  </a:cubicBezTo>
                  <a:cubicBezTo>
                    <a:pt x="29769" y="50281"/>
                    <a:pt x="33045" y="45460"/>
                    <a:pt x="36648" y="40881"/>
                  </a:cubicBezTo>
                  <a:cubicBezTo>
                    <a:pt x="31009" y="36652"/>
                    <a:pt x="25371" y="35975"/>
                    <a:pt x="23961" y="34227"/>
                  </a:cubicBezTo>
                  <a:cubicBezTo>
                    <a:pt x="21480" y="31182"/>
                    <a:pt x="30953" y="22555"/>
                    <a:pt x="37606" y="20807"/>
                  </a:cubicBezTo>
                  <a:cubicBezTo>
                    <a:pt x="44260" y="19059"/>
                    <a:pt x="41159" y="9529"/>
                    <a:pt x="35520" y="3552"/>
                  </a:cubicBezTo>
                  <a:lnTo>
                    <a:pt x="32363" y="0"/>
                  </a:lnTo>
                  <a:cubicBezTo>
                    <a:pt x="29960" y="1556"/>
                    <a:pt x="27795" y="3457"/>
                    <a:pt x="25934" y="5639"/>
                  </a:cubicBezTo>
                  <a:cubicBezTo>
                    <a:pt x="23904" y="8458"/>
                    <a:pt x="20183" y="7443"/>
                    <a:pt x="14488" y="6485"/>
                  </a:cubicBezTo>
                  <a:close/>
                </a:path>
              </a:pathLst>
            </a:custGeom>
            <a:grpFill/>
            <a:ln w="8455" cap="flat">
              <a:solidFill>
                <a:srgbClr val="FFFFFF"/>
              </a:solid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8ECE3119-DD79-495A-9A08-BD28895C1F23}"/>
                </a:ext>
              </a:extLst>
            </p:cNvPr>
            <p:cNvSpPr/>
            <p:nvPr/>
          </p:nvSpPr>
          <p:spPr>
            <a:xfrm>
              <a:off x="7138990" y="3540862"/>
              <a:ext cx="157737" cy="168309"/>
            </a:xfrm>
            <a:custGeom>
              <a:avLst/>
              <a:gdLst>
                <a:gd name="connsiteX0" fmla="*/ 26129 w 157737"/>
                <a:gd name="connsiteY0" fmla="*/ 26164 h 168309"/>
                <a:gd name="connsiteX1" fmla="*/ 12935 w 157737"/>
                <a:gd name="connsiteY1" fmla="*/ 42460 h 168309"/>
                <a:gd name="connsiteX2" fmla="*/ 4138 w 157737"/>
                <a:gd name="connsiteY2" fmla="*/ 71387 h 168309"/>
                <a:gd name="connsiteX3" fmla="*/ 2616 w 157737"/>
                <a:gd name="connsiteY3" fmla="*/ 110858 h 168309"/>
                <a:gd name="connsiteX4" fmla="*/ 22464 w 157737"/>
                <a:gd name="connsiteY4" fmla="*/ 112098 h 168309"/>
                <a:gd name="connsiteX5" fmla="*/ 29907 w 157737"/>
                <a:gd name="connsiteY5" fmla="*/ 103020 h 168309"/>
                <a:gd name="connsiteX6" fmla="*/ 41185 w 157737"/>
                <a:gd name="connsiteY6" fmla="*/ 99355 h 168309"/>
                <a:gd name="connsiteX7" fmla="*/ 55958 w 157737"/>
                <a:gd name="connsiteY7" fmla="*/ 106685 h 168309"/>
                <a:gd name="connsiteX8" fmla="*/ 66333 w 157737"/>
                <a:gd name="connsiteY8" fmla="*/ 106685 h 168309"/>
                <a:gd name="connsiteX9" fmla="*/ 90016 w 157737"/>
                <a:gd name="connsiteY9" fmla="*/ 106685 h 168309"/>
                <a:gd name="connsiteX10" fmla="*/ 140370 w 157737"/>
                <a:gd name="connsiteY10" fmla="*/ 166794 h 168309"/>
                <a:gd name="connsiteX11" fmla="*/ 140032 w 157737"/>
                <a:gd name="connsiteY11" fmla="*/ 167414 h 168309"/>
                <a:gd name="connsiteX12" fmla="*/ 151309 w 157737"/>
                <a:gd name="connsiteY12" fmla="*/ 166456 h 168309"/>
                <a:gd name="connsiteX13" fmla="*/ 157738 w 157737"/>
                <a:gd name="connsiteY13" fmla="*/ 160817 h 168309"/>
                <a:gd name="connsiteX14" fmla="*/ 132476 w 157737"/>
                <a:gd name="connsiteY14" fmla="*/ 125857 h 168309"/>
                <a:gd name="connsiteX15" fmla="*/ 94922 w 157737"/>
                <a:gd name="connsiteY15" fmla="*/ 93885 h 168309"/>
                <a:gd name="connsiteX16" fmla="*/ 79810 w 157737"/>
                <a:gd name="connsiteY16" fmla="*/ 75277 h 168309"/>
                <a:gd name="connsiteX17" fmla="*/ 62274 w 157737"/>
                <a:gd name="connsiteY17" fmla="*/ 32479 h 168309"/>
                <a:gd name="connsiteX18" fmla="*/ 48910 w 157737"/>
                <a:gd name="connsiteY18" fmla="*/ 0 h 168309"/>
                <a:gd name="connsiteX19" fmla="*/ 26129 w 157737"/>
                <a:gd name="connsiteY19" fmla="*/ 26164 h 16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737" h="168309">
                  <a:moveTo>
                    <a:pt x="26129" y="26164"/>
                  </a:moveTo>
                  <a:cubicBezTo>
                    <a:pt x="21731" y="31803"/>
                    <a:pt x="11469" y="33438"/>
                    <a:pt x="12935" y="42460"/>
                  </a:cubicBezTo>
                  <a:cubicBezTo>
                    <a:pt x="14401" y="51482"/>
                    <a:pt x="11469" y="60504"/>
                    <a:pt x="4138" y="71387"/>
                  </a:cubicBezTo>
                  <a:cubicBezTo>
                    <a:pt x="-3192" y="82269"/>
                    <a:pt x="1150" y="98283"/>
                    <a:pt x="2616" y="110858"/>
                  </a:cubicBezTo>
                  <a:cubicBezTo>
                    <a:pt x="11469" y="110068"/>
                    <a:pt x="20660" y="109899"/>
                    <a:pt x="22464" y="112098"/>
                  </a:cubicBezTo>
                  <a:cubicBezTo>
                    <a:pt x="26186" y="116666"/>
                    <a:pt x="27652" y="112098"/>
                    <a:pt x="29907" y="103020"/>
                  </a:cubicBezTo>
                  <a:cubicBezTo>
                    <a:pt x="32163" y="93942"/>
                    <a:pt x="36561" y="94844"/>
                    <a:pt x="41185" y="99355"/>
                  </a:cubicBezTo>
                  <a:cubicBezTo>
                    <a:pt x="45809" y="103866"/>
                    <a:pt x="48572" y="111253"/>
                    <a:pt x="55958" y="106685"/>
                  </a:cubicBezTo>
                  <a:cubicBezTo>
                    <a:pt x="63345" y="102117"/>
                    <a:pt x="62612" y="104824"/>
                    <a:pt x="66333" y="106685"/>
                  </a:cubicBezTo>
                  <a:cubicBezTo>
                    <a:pt x="70055" y="108546"/>
                    <a:pt x="84829" y="105783"/>
                    <a:pt x="90016" y="106685"/>
                  </a:cubicBezTo>
                  <a:cubicBezTo>
                    <a:pt x="95204" y="107587"/>
                    <a:pt x="140370" y="166794"/>
                    <a:pt x="140370" y="166794"/>
                  </a:cubicBezTo>
                  <a:cubicBezTo>
                    <a:pt x="140235" y="166986"/>
                    <a:pt x="140122" y="167194"/>
                    <a:pt x="140032" y="167414"/>
                  </a:cubicBezTo>
                  <a:cubicBezTo>
                    <a:pt x="145671" y="168260"/>
                    <a:pt x="149618" y="169275"/>
                    <a:pt x="151309" y="166456"/>
                  </a:cubicBezTo>
                  <a:cubicBezTo>
                    <a:pt x="153170" y="164273"/>
                    <a:pt x="155335" y="162373"/>
                    <a:pt x="157738" y="160817"/>
                  </a:cubicBezTo>
                  <a:cubicBezTo>
                    <a:pt x="148558" y="149731"/>
                    <a:pt x="140116" y="138053"/>
                    <a:pt x="132476" y="125857"/>
                  </a:cubicBezTo>
                  <a:cubicBezTo>
                    <a:pt x="119112" y="105106"/>
                    <a:pt x="103324" y="93885"/>
                    <a:pt x="94922" y="93885"/>
                  </a:cubicBezTo>
                  <a:cubicBezTo>
                    <a:pt x="86520" y="93885"/>
                    <a:pt x="85054" y="76179"/>
                    <a:pt x="79810" y="75277"/>
                  </a:cubicBezTo>
                  <a:cubicBezTo>
                    <a:pt x="74566" y="74375"/>
                    <a:pt x="62894" y="48944"/>
                    <a:pt x="62274" y="32479"/>
                  </a:cubicBezTo>
                  <a:cubicBezTo>
                    <a:pt x="62274" y="23232"/>
                    <a:pt x="55789" y="10375"/>
                    <a:pt x="48910" y="0"/>
                  </a:cubicBezTo>
                  <a:cubicBezTo>
                    <a:pt x="40452" y="16352"/>
                    <a:pt x="29231" y="22104"/>
                    <a:pt x="26129" y="26164"/>
                  </a:cubicBezTo>
                  <a:close/>
                </a:path>
              </a:pathLst>
            </a:custGeom>
            <a:grpFill/>
            <a:ln w="8455" cap="flat">
              <a:solidFill>
                <a:srgbClr val="FFFFFF"/>
              </a:solid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F6B8B782-C473-48E2-A242-F136FD1D48CD}"/>
                </a:ext>
              </a:extLst>
            </p:cNvPr>
            <p:cNvSpPr/>
            <p:nvPr/>
          </p:nvSpPr>
          <p:spPr>
            <a:xfrm>
              <a:off x="7055467" y="3636294"/>
              <a:ext cx="353009" cy="338321"/>
            </a:xfrm>
            <a:custGeom>
              <a:avLst/>
              <a:gdLst>
                <a:gd name="connsiteX0" fmla="*/ 23041 w 353009"/>
                <a:gd name="connsiteY0" fmla="*/ 223326 h 338321"/>
                <a:gd name="connsiteX1" fmla="*/ 43623 w 353009"/>
                <a:gd name="connsiteY1" fmla="*/ 255861 h 338321"/>
                <a:gd name="connsiteX2" fmla="*/ 65614 w 353009"/>
                <a:gd name="connsiteY2" fmla="*/ 277571 h 338321"/>
                <a:gd name="connsiteX3" fmla="*/ 65219 w 353009"/>
                <a:gd name="connsiteY3" fmla="*/ 303283 h 338321"/>
                <a:gd name="connsiteX4" fmla="*/ 73000 w 353009"/>
                <a:gd name="connsiteY4" fmla="*/ 307287 h 338321"/>
                <a:gd name="connsiteX5" fmla="*/ 97247 w 353009"/>
                <a:gd name="connsiteY5" fmla="*/ 312926 h 338321"/>
                <a:gd name="connsiteX6" fmla="*/ 124595 w 353009"/>
                <a:gd name="connsiteY6" fmla="*/ 332379 h 338321"/>
                <a:gd name="connsiteX7" fmla="*/ 151999 w 353009"/>
                <a:gd name="connsiteY7" fmla="*/ 338018 h 338321"/>
                <a:gd name="connsiteX8" fmla="*/ 167788 w 353009"/>
                <a:gd name="connsiteY8" fmla="*/ 322455 h 338321"/>
                <a:gd name="connsiteX9" fmla="*/ 188313 w 353009"/>
                <a:gd name="connsiteY9" fmla="*/ 317324 h 338321"/>
                <a:gd name="connsiteX10" fmla="*/ 199928 w 353009"/>
                <a:gd name="connsiteY10" fmla="*/ 322963 h 338321"/>
                <a:gd name="connsiteX11" fmla="*/ 211714 w 353009"/>
                <a:gd name="connsiteY11" fmla="*/ 318846 h 338321"/>
                <a:gd name="connsiteX12" fmla="*/ 230998 w 353009"/>
                <a:gd name="connsiteY12" fmla="*/ 315181 h 338321"/>
                <a:gd name="connsiteX13" fmla="*/ 262011 w 353009"/>
                <a:gd name="connsiteY13" fmla="*/ 295051 h 338321"/>
                <a:gd name="connsiteX14" fmla="*/ 288344 w 353009"/>
                <a:gd name="connsiteY14" fmla="*/ 289412 h 338321"/>
                <a:gd name="connsiteX15" fmla="*/ 351554 w 353009"/>
                <a:gd name="connsiteY15" fmla="*/ 211597 h 338321"/>
                <a:gd name="connsiteX16" fmla="*/ 343152 w 353009"/>
                <a:gd name="connsiteY16" fmla="*/ 205113 h 338321"/>
                <a:gd name="connsiteX17" fmla="*/ 310504 w 353009"/>
                <a:gd name="connsiteY17" fmla="*/ 196035 h 338321"/>
                <a:gd name="connsiteX18" fmla="*/ 262575 w 353009"/>
                <a:gd name="connsiteY18" fmla="*/ 175284 h 338321"/>
                <a:gd name="connsiteX19" fmla="*/ 246786 w 353009"/>
                <a:gd name="connsiteY19" fmla="*/ 157804 h 338321"/>
                <a:gd name="connsiteX20" fmla="*/ 232013 w 353009"/>
                <a:gd name="connsiteY20" fmla="*/ 131189 h 338321"/>
                <a:gd name="connsiteX21" fmla="*/ 235622 w 353009"/>
                <a:gd name="connsiteY21" fmla="*/ 120306 h 338321"/>
                <a:gd name="connsiteX22" fmla="*/ 224344 w 353009"/>
                <a:gd name="connsiteY22" fmla="*/ 115514 h 338321"/>
                <a:gd name="connsiteX23" fmla="*/ 210980 w 353009"/>
                <a:gd name="connsiteY23" fmla="*/ 116416 h 338321"/>
                <a:gd name="connsiteX24" fmla="*/ 211714 w 353009"/>
                <a:gd name="connsiteY24" fmla="*/ 91831 h 338321"/>
                <a:gd name="connsiteX25" fmla="*/ 223611 w 353009"/>
                <a:gd name="connsiteY25" fmla="*/ 70854 h 338321"/>
                <a:gd name="connsiteX26" fmla="*/ 173257 w 353009"/>
                <a:gd name="connsiteY26" fmla="*/ 10746 h 338321"/>
                <a:gd name="connsiteX27" fmla="*/ 149575 w 353009"/>
                <a:gd name="connsiteY27" fmla="*/ 10746 h 338321"/>
                <a:gd name="connsiteX28" fmla="*/ 139199 w 353009"/>
                <a:gd name="connsiteY28" fmla="*/ 10746 h 338321"/>
                <a:gd name="connsiteX29" fmla="*/ 124426 w 353009"/>
                <a:gd name="connsiteY29" fmla="*/ 3415 h 338321"/>
                <a:gd name="connsiteX30" fmla="*/ 113148 w 353009"/>
                <a:gd name="connsiteY30" fmla="*/ 7080 h 338321"/>
                <a:gd name="connsiteX31" fmla="*/ 105705 w 353009"/>
                <a:gd name="connsiteY31" fmla="*/ 16159 h 338321"/>
                <a:gd name="connsiteX32" fmla="*/ 85857 w 353009"/>
                <a:gd name="connsiteY32" fmla="*/ 14918 h 338321"/>
                <a:gd name="connsiteX33" fmla="*/ 77004 w 353009"/>
                <a:gd name="connsiteY33" fmla="*/ 49258 h 338321"/>
                <a:gd name="connsiteX34" fmla="*/ 66741 w 353009"/>
                <a:gd name="connsiteY34" fmla="*/ 63693 h 338321"/>
                <a:gd name="connsiteX35" fmla="*/ 52081 w 353009"/>
                <a:gd name="connsiteY35" fmla="*/ 85402 h 338321"/>
                <a:gd name="connsiteX36" fmla="*/ 44751 w 353009"/>
                <a:gd name="connsiteY36" fmla="*/ 114329 h 338321"/>
                <a:gd name="connsiteX37" fmla="*/ 34432 w 353009"/>
                <a:gd name="connsiteY37" fmla="*/ 126960 h 338321"/>
                <a:gd name="connsiteX38" fmla="*/ 27101 w 353009"/>
                <a:gd name="connsiteY38" fmla="*/ 154082 h 338321"/>
                <a:gd name="connsiteX39" fmla="*/ 24169 w 353009"/>
                <a:gd name="connsiteY39" fmla="*/ 186618 h 338321"/>
                <a:gd name="connsiteX40" fmla="*/ 5110 w 353009"/>
                <a:gd name="connsiteY40" fmla="*/ 192257 h 338321"/>
                <a:gd name="connsiteX41" fmla="*/ 712 w 353009"/>
                <a:gd name="connsiteY41" fmla="*/ 208496 h 338321"/>
                <a:gd name="connsiteX42" fmla="*/ 23041 w 353009"/>
                <a:gd name="connsiteY42" fmla="*/ 223326 h 33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3009" h="338321">
                  <a:moveTo>
                    <a:pt x="23041" y="223326"/>
                  </a:moveTo>
                  <a:cubicBezTo>
                    <a:pt x="25973" y="232404"/>
                    <a:pt x="39224" y="241426"/>
                    <a:pt x="43623" y="255861"/>
                  </a:cubicBezTo>
                  <a:cubicBezTo>
                    <a:pt x="48021" y="270297"/>
                    <a:pt x="59749" y="277571"/>
                    <a:pt x="65614" y="277571"/>
                  </a:cubicBezTo>
                  <a:cubicBezTo>
                    <a:pt x="70012" y="277571"/>
                    <a:pt x="67023" y="286649"/>
                    <a:pt x="65219" y="303283"/>
                  </a:cubicBezTo>
                  <a:cubicBezTo>
                    <a:pt x="67909" y="304422"/>
                    <a:pt x="70514" y="305759"/>
                    <a:pt x="73000" y="307287"/>
                  </a:cubicBezTo>
                  <a:cubicBezTo>
                    <a:pt x="76666" y="309824"/>
                    <a:pt x="91947" y="307287"/>
                    <a:pt x="97247" y="312926"/>
                  </a:cubicBezTo>
                  <a:cubicBezTo>
                    <a:pt x="102548" y="318565"/>
                    <a:pt x="119351" y="332379"/>
                    <a:pt x="124595" y="332379"/>
                  </a:cubicBezTo>
                  <a:cubicBezTo>
                    <a:pt x="129839" y="332379"/>
                    <a:pt x="148841" y="335650"/>
                    <a:pt x="151999" y="338018"/>
                  </a:cubicBezTo>
                  <a:cubicBezTo>
                    <a:pt x="155157" y="340386"/>
                    <a:pt x="159329" y="328319"/>
                    <a:pt x="167788" y="322455"/>
                  </a:cubicBezTo>
                  <a:cubicBezTo>
                    <a:pt x="176246" y="316591"/>
                    <a:pt x="186734" y="312756"/>
                    <a:pt x="188313" y="317324"/>
                  </a:cubicBezTo>
                  <a:cubicBezTo>
                    <a:pt x="189892" y="321891"/>
                    <a:pt x="195699" y="325725"/>
                    <a:pt x="199928" y="322963"/>
                  </a:cubicBezTo>
                  <a:cubicBezTo>
                    <a:pt x="203707" y="321192"/>
                    <a:pt x="207653" y="319810"/>
                    <a:pt x="211714" y="318846"/>
                  </a:cubicBezTo>
                  <a:cubicBezTo>
                    <a:pt x="217972" y="316850"/>
                    <a:pt x="224446" y="315621"/>
                    <a:pt x="230998" y="315181"/>
                  </a:cubicBezTo>
                  <a:cubicBezTo>
                    <a:pt x="235171" y="315801"/>
                    <a:pt x="246786" y="295051"/>
                    <a:pt x="262011" y="295051"/>
                  </a:cubicBezTo>
                  <a:cubicBezTo>
                    <a:pt x="277236" y="295051"/>
                    <a:pt x="281521" y="298321"/>
                    <a:pt x="288344" y="289412"/>
                  </a:cubicBezTo>
                  <a:cubicBezTo>
                    <a:pt x="295167" y="280503"/>
                    <a:pt x="346817" y="216108"/>
                    <a:pt x="351554" y="211597"/>
                  </a:cubicBezTo>
                  <a:cubicBezTo>
                    <a:pt x="356291" y="207087"/>
                    <a:pt x="348396" y="205113"/>
                    <a:pt x="343152" y="205113"/>
                  </a:cubicBezTo>
                  <a:cubicBezTo>
                    <a:pt x="331695" y="204774"/>
                    <a:pt x="320491" y="201656"/>
                    <a:pt x="310504" y="196035"/>
                  </a:cubicBezTo>
                  <a:cubicBezTo>
                    <a:pt x="294890" y="188309"/>
                    <a:pt x="278893" y="181379"/>
                    <a:pt x="262575" y="175284"/>
                  </a:cubicBezTo>
                  <a:cubicBezTo>
                    <a:pt x="257838" y="173987"/>
                    <a:pt x="250959" y="160398"/>
                    <a:pt x="246786" y="157804"/>
                  </a:cubicBezTo>
                  <a:cubicBezTo>
                    <a:pt x="242614" y="155210"/>
                    <a:pt x="234156" y="137054"/>
                    <a:pt x="232013" y="131189"/>
                  </a:cubicBezTo>
                  <a:cubicBezTo>
                    <a:pt x="232001" y="127265"/>
                    <a:pt x="233270" y="123447"/>
                    <a:pt x="235622" y="120306"/>
                  </a:cubicBezTo>
                  <a:cubicBezTo>
                    <a:pt x="230491" y="114329"/>
                    <a:pt x="227897" y="112694"/>
                    <a:pt x="224344" y="115514"/>
                  </a:cubicBezTo>
                  <a:cubicBezTo>
                    <a:pt x="219890" y="119178"/>
                    <a:pt x="212503" y="120081"/>
                    <a:pt x="210980" y="116416"/>
                  </a:cubicBezTo>
                  <a:cubicBezTo>
                    <a:pt x="209458" y="112751"/>
                    <a:pt x="206526" y="99105"/>
                    <a:pt x="211714" y="91831"/>
                  </a:cubicBezTo>
                  <a:cubicBezTo>
                    <a:pt x="216112" y="85092"/>
                    <a:pt x="220081" y="78089"/>
                    <a:pt x="223611" y="70854"/>
                  </a:cubicBezTo>
                  <a:cubicBezTo>
                    <a:pt x="223611" y="70854"/>
                    <a:pt x="178501" y="11648"/>
                    <a:pt x="173257" y="10746"/>
                  </a:cubicBezTo>
                  <a:cubicBezTo>
                    <a:pt x="168013" y="9844"/>
                    <a:pt x="153240" y="12550"/>
                    <a:pt x="149575" y="10746"/>
                  </a:cubicBezTo>
                  <a:cubicBezTo>
                    <a:pt x="145910" y="8941"/>
                    <a:pt x="146586" y="6178"/>
                    <a:pt x="139199" y="10746"/>
                  </a:cubicBezTo>
                  <a:cubicBezTo>
                    <a:pt x="131813" y="15313"/>
                    <a:pt x="128824" y="7983"/>
                    <a:pt x="124426" y="3415"/>
                  </a:cubicBezTo>
                  <a:cubicBezTo>
                    <a:pt x="120028" y="-1152"/>
                    <a:pt x="115517" y="-2223"/>
                    <a:pt x="113148" y="7080"/>
                  </a:cubicBezTo>
                  <a:cubicBezTo>
                    <a:pt x="110780" y="16384"/>
                    <a:pt x="109427" y="20726"/>
                    <a:pt x="105705" y="16159"/>
                  </a:cubicBezTo>
                  <a:cubicBezTo>
                    <a:pt x="103901" y="13960"/>
                    <a:pt x="94428" y="14129"/>
                    <a:pt x="85857" y="14918"/>
                  </a:cubicBezTo>
                  <a:cubicBezTo>
                    <a:pt x="87323" y="27549"/>
                    <a:pt x="77004" y="42041"/>
                    <a:pt x="77004" y="49258"/>
                  </a:cubicBezTo>
                  <a:cubicBezTo>
                    <a:pt x="77004" y="56476"/>
                    <a:pt x="71365" y="63693"/>
                    <a:pt x="66741" y="63693"/>
                  </a:cubicBezTo>
                  <a:cubicBezTo>
                    <a:pt x="62118" y="63693"/>
                    <a:pt x="57945" y="78185"/>
                    <a:pt x="52081" y="85402"/>
                  </a:cubicBezTo>
                  <a:cubicBezTo>
                    <a:pt x="46216" y="92620"/>
                    <a:pt x="50615" y="108916"/>
                    <a:pt x="44751" y="114329"/>
                  </a:cubicBezTo>
                  <a:cubicBezTo>
                    <a:pt x="38886" y="119743"/>
                    <a:pt x="30033" y="121547"/>
                    <a:pt x="34432" y="126960"/>
                  </a:cubicBezTo>
                  <a:cubicBezTo>
                    <a:pt x="38830" y="132373"/>
                    <a:pt x="27101" y="143256"/>
                    <a:pt x="27101" y="154082"/>
                  </a:cubicBezTo>
                  <a:cubicBezTo>
                    <a:pt x="27101" y="164909"/>
                    <a:pt x="25635" y="184813"/>
                    <a:pt x="24169" y="186618"/>
                  </a:cubicBezTo>
                  <a:cubicBezTo>
                    <a:pt x="22703" y="188422"/>
                    <a:pt x="5110" y="183009"/>
                    <a:pt x="5110" y="192257"/>
                  </a:cubicBezTo>
                  <a:cubicBezTo>
                    <a:pt x="5110" y="201504"/>
                    <a:pt x="-2277" y="201278"/>
                    <a:pt x="712" y="208496"/>
                  </a:cubicBezTo>
                  <a:cubicBezTo>
                    <a:pt x="3700" y="215714"/>
                    <a:pt x="20109" y="214304"/>
                    <a:pt x="23041" y="223326"/>
                  </a:cubicBezTo>
                  <a:close/>
                </a:path>
              </a:pathLst>
            </a:custGeom>
            <a:grpFill/>
            <a:ln w="8455" cap="flat">
              <a:solidFill>
                <a:srgbClr val="FFFFFF"/>
              </a:solid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1FA08EF7-CC8F-452F-B0BA-636BF5B12DF0}"/>
                </a:ext>
              </a:extLst>
            </p:cNvPr>
            <p:cNvSpPr/>
            <p:nvPr/>
          </p:nvSpPr>
          <p:spPr>
            <a:xfrm>
              <a:off x="7110311" y="3009353"/>
              <a:ext cx="32119" cy="53344"/>
            </a:xfrm>
            <a:custGeom>
              <a:avLst/>
              <a:gdLst>
                <a:gd name="connsiteX0" fmla="*/ 28870 w 32119"/>
                <a:gd name="connsiteY0" fmla="*/ 22613 h 53344"/>
                <a:gd name="connsiteX1" fmla="*/ 17593 w 32119"/>
                <a:gd name="connsiteY1" fmla="*/ 58 h 53344"/>
                <a:gd name="connsiteX2" fmla="*/ 17593 w 32119"/>
                <a:gd name="connsiteY2" fmla="*/ 3893 h 53344"/>
                <a:gd name="connsiteX3" fmla="*/ 0 w 32119"/>
                <a:gd name="connsiteY3" fmla="*/ 47706 h 53344"/>
                <a:gd name="connsiteX4" fmla="*/ 11277 w 32119"/>
                <a:gd name="connsiteY4" fmla="*/ 53344 h 53344"/>
                <a:gd name="connsiteX5" fmla="*/ 28870 w 32119"/>
                <a:gd name="connsiteY5" fmla="*/ 22613 h 5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19" h="53344">
                  <a:moveTo>
                    <a:pt x="28870" y="22613"/>
                  </a:moveTo>
                  <a:cubicBezTo>
                    <a:pt x="33325" y="17764"/>
                    <a:pt x="35975" y="-1182"/>
                    <a:pt x="17593" y="58"/>
                  </a:cubicBezTo>
                  <a:cubicBezTo>
                    <a:pt x="17508" y="1333"/>
                    <a:pt x="17508" y="2618"/>
                    <a:pt x="17593" y="3893"/>
                  </a:cubicBezTo>
                  <a:cubicBezTo>
                    <a:pt x="17593" y="12633"/>
                    <a:pt x="6315" y="31015"/>
                    <a:pt x="0" y="47706"/>
                  </a:cubicBezTo>
                  <a:lnTo>
                    <a:pt x="11277" y="53344"/>
                  </a:lnTo>
                  <a:cubicBezTo>
                    <a:pt x="15975" y="42473"/>
                    <a:pt x="21878" y="32165"/>
                    <a:pt x="28870" y="22613"/>
                  </a:cubicBezTo>
                  <a:close/>
                </a:path>
              </a:pathLst>
            </a:custGeom>
            <a:grpFill/>
            <a:ln w="8455" cap="flat">
              <a:solidFill>
                <a:srgbClr val="FFFFFF"/>
              </a:solid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6DC9A6C-391C-448D-86CD-9C036536B3E6}"/>
                </a:ext>
              </a:extLst>
            </p:cNvPr>
            <p:cNvSpPr/>
            <p:nvPr/>
          </p:nvSpPr>
          <p:spPr>
            <a:xfrm>
              <a:off x="7120968" y="2927198"/>
              <a:ext cx="163466" cy="160421"/>
            </a:xfrm>
            <a:custGeom>
              <a:avLst/>
              <a:gdLst>
                <a:gd name="connsiteX0" fmla="*/ 18213 w 163466"/>
                <a:gd name="connsiteY0" fmla="*/ 104768 h 160421"/>
                <a:gd name="connsiteX1" fmla="*/ 0 w 163466"/>
                <a:gd name="connsiteY1" fmla="*/ 135499 h 160421"/>
                <a:gd name="connsiteX2" fmla="*/ 1240 w 163466"/>
                <a:gd name="connsiteY2" fmla="*/ 136176 h 160421"/>
                <a:gd name="connsiteX3" fmla="*/ 3101 w 163466"/>
                <a:gd name="connsiteY3" fmla="*/ 146551 h 160421"/>
                <a:gd name="connsiteX4" fmla="*/ 24698 w 163466"/>
                <a:gd name="connsiteY4" fmla="*/ 160422 h 160421"/>
                <a:gd name="connsiteX5" fmla="*/ 47253 w 163466"/>
                <a:gd name="connsiteY5" fmla="*/ 145423 h 160421"/>
                <a:gd name="connsiteX6" fmla="*/ 128789 w 163466"/>
                <a:gd name="connsiteY6" fmla="*/ 94674 h 160421"/>
                <a:gd name="connsiteX7" fmla="*/ 134427 w 163466"/>
                <a:gd name="connsiteY7" fmla="*/ 77307 h 160421"/>
                <a:gd name="connsiteX8" fmla="*/ 136288 w 163466"/>
                <a:gd name="connsiteY8" fmla="*/ 54245 h 160421"/>
                <a:gd name="connsiteX9" fmla="*/ 134427 w 163466"/>
                <a:gd name="connsiteY9" fmla="*/ 29998 h 160421"/>
                <a:gd name="connsiteX10" fmla="*/ 149427 w 163466"/>
                <a:gd name="connsiteY10" fmla="*/ 16183 h 160421"/>
                <a:gd name="connsiteX11" fmla="*/ 163467 w 163466"/>
                <a:gd name="connsiteY11" fmla="*/ 3440 h 160421"/>
                <a:gd name="connsiteX12" fmla="*/ 154106 w 163466"/>
                <a:gd name="connsiteY12" fmla="*/ 0 h 160421"/>
                <a:gd name="connsiteX13" fmla="*/ 127887 w 163466"/>
                <a:gd name="connsiteY13" fmla="*/ 4624 h 160421"/>
                <a:gd name="connsiteX14" fmla="*/ 95971 w 163466"/>
                <a:gd name="connsiteY14" fmla="*/ 16183 h 160421"/>
                <a:gd name="connsiteX15" fmla="*/ 68793 w 163466"/>
                <a:gd name="connsiteY15" fmla="*/ 14999 h 160421"/>
                <a:gd name="connsiteX16" fmla="*/ 53793 w 163466"/>
                <a:gd name="connsiteY16" fmla="*/ 18439 h 160421"/>
                <a:gd name="connsiteX17" fmla="*/ 32253 w 163466"/>
                <a:gd name="connsiteY17" fmla="*/ 18439 h 160421"/>
                <a:gd name="connsiteX18" fmla="*/ 22837 w 163466"/>
                <a:gd name="connsiteY18" fmla="*/ 25374 h 160421"/>
                <a:gd name="connsiteX19" fmla="*/ 8796 w 163466"/>
                <a:gd name="connsiteY19" fmla="*/ 45674 h 160421"/>
                <a:gd name="connsiteX20" fmla="*/ 8796 w 163466"/>
                <a:gd name="connsiteY20" fmla="*/ 60391 h 160421"/>
                <a:gd name="connsiteX21" fmla="*/ 6936 w 163466"/>
                <a:gd name="connsiteY21" fmla="*/ 82044 h 160421"/>
                <a:gd name="connsiteX22" fmla="*/ 18213 w 163466"/>
                <a:gd name="connsiteY22" fmla="*/ 104768 h 16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66" h="160421">
                  <a:moveTo>
                    <a:pt x="18213" y="104768"/>
                  </a:moveTo>
                  <a:cubicBezTo>
                    <a:pt x="11001" y="114292"/>
                    <a:pt x="4894" y="124599"/>
                    <a:pt x="0" y="135499"/>
                  </a:cubicBezTo>
                  <a:lnTo>
                    <a:pt x="1240" y="136176"/>
                  </a:lnTo>
                  <a:lnTo>
                    <a:pt x="3101" y="146551"/>
                  </a:lnTo>
                  <a:lnTo>
                    <a:pt x="24698" y="160422"/>
                  </a:lnTo>
                  <a:cubicBezTo>
                    <a:pt x="24698" y="160422"/>
                    <a:pt x="40599" y="146551"/>
                    <a:pt x="47253" y="145423"/>
                  </a:cubicBezTo>
                  <a:cubicBezTo>
                    <a:pt x="53906" y="144295"/>
                    <a:pt x="128789" y="94674"/>
                    <a:pt x="128789" y="94674"/>
                  </a:cubicBezTo>
                  <a:cubicBezTo>
                    <a:pt x="128789" y="94674"/>
                    <a:pt x="135330" y="81931"/>
                    <a:pt x="134427" y="77307"/>
                  </a:cubicBezTo>
                  <a:cubicBezTo>
                    <a:pt x="133525" y="72683"/>
                    <a:pt x="132567" y="59996"/>
                    <a:pt x="136288" y="54245"/>
                  </a:cubicBezTo>
                  <a:cubicBezTo>
                    <a:pt x="140010" y="48493"/>
                    <a:pt x="131608" y="39246"/>
                    <a:pt x="134427" y="29998"/>
                  </a:cubicBezTo>
                  <a:cubicBezTo>
                    <a:pt x="137247" y="20751"/>
                    <a:pt x="149427" y="16183"/>
                    <a:pt x="149427" y="16183"/>
                  </a:cubicBezTo>
                  <a:lnTo>
                    <a:pt x="163467" y="3440"/>
                  </a:lnTo>
                  <a:lnTo>
                    <a:pt x="154106" y="0"/>
                  </a:lnTo>
                  <a:cubicBezTo>
                    <a:pt x="145846" y="3564"/>
                    <a:pt x="136869" y="5148"/>
                    <a:pt x="127887" y="4624"/>
                  </a:cubicBezTo>
                  <a:cubicBezTo>
                    <a:pt x="113790" y="3440"/>
                    <a:pt x="110970" y="16183"/>
                    <a:pt x="95971" y="16183"/>
                  </a:cubicBezTo>
                  <a:cubicBezTo>
                    <a:pt x="80972" y="16183"/>
                    <a:pt x="72571" y="20751"/>
                    <a:pt x="68793" y="14999"/>
                  </a:cubicBezTo>
                  <a:cubicBezTo>
                    <a:pt x="65014" y="9248"/>
                    <a:pt x="64112" y="12687"/>
                    <a:pt x="53793" y="18439"/>
                  </a:cubicBezTo>
                  <a:cubicBezTo>
                    <a:pt x="43474" y="24190"/>
                    <a:pt x="36877" y="23119"/>
                    <a:pt x="32253" y="18439"/>
                  </a:cubicBezTo>
                  <a:cubicBezTo>
                    <a:pt x="27630" y="13759"/>
                    <a:pt x="23795" y="19623"/>
                    <a:pt x="22837" y="25374"/>
                  </a:cubicBezTo>
                  <a:cubicBezTo>
                    <a:pt x="21878" y="31126"/>
                    <a:pt x="23344" y="43249"/>
                    <a:pt x="8796" y="45674"/>
                  </a:cubicBezTo>
                  <a:cubicBezTo>
                    <a:pt x="7838" y="51031"/>
                    <a:pt x="6090" y="56557"/>
                    <a:pt x="8796" y="60391"/>
                  </a:cubicBezTo>
                  <a:cubicBezTo>
                    <a:pt x="12518" y="66030"/>
                    <a:pt x="8007" y="72853"/>
                    <a:pt x="6936" y="82044"/>
                  </a:cubicBezTo>
                  <a:cubicBezTo>
                    <a:pt x="25318" y="80972"/>
                    <a:pt x="22667" y="99918"/>
                    <a:pt x="18213" y="104768"/>
                  </a:cubicBezTo>
                  <a:close/>
                </a:path>
              </a:pathLst>
            </a:custGeom>
            <a:grpFill/>
            <a:ln w="8455" cap="flat">
              <a:solidFill>
                <a:srgbClr val="FFFFFF"/>
              </a:solid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CAB832DA-4FD6-4C68-9FE0-46B64956D10B}"/>
                </a:ext>
              </a:extLst>
            </p:cNvPr>
            <p:cNvSpPr/>
            <p:nvPr/>
          </p:nvSpPr>
          <p:spPr>
            <a:xfrm>
              <a:off x="9262538" y="2896467"/>
              <a:ext cx="83462" cy="130370"/>
            </a:xfrm>
            <a:custGeom>
              <a:avLst/>
              <a:gdLst>
                <a:gd name="connsiteX0" fmla="*/ 76428 w 83462"/>
                <a:gd name="connsiteY0" fmla="*/ 43926 h 130370"/>
                <a:gd name="connsiteX1" fmla="*/ 76428 w 83462"/>
                <a:gd name="connsiteY1" fmla="*/ 41614 h 130370"/>
                <a:gd name="connsiteX2" fmla="*/ 73609 w 83462"/>
                <a:gd name="connsiteY2" fmla="*/ 39471 h 130370"/>
                <a:gd name="connsiteX3" fmla="*/ 43723 w 83462"/>
                <a:gd name="connsiteY3" fmla="*/ 0 h 130370"/>
                <a:gd name="connsiteX4" fmla="*/ 39325 w 83462"/>
                <a:gd name="connsiteY4" fmla="*/ 677 h 130370"/>
                <a:gd name="connsiteX5" fmla="*/ 17785 w 83462"/>
                <a:gd name="connsiteY5" fmla="*/ 6316 h 130370"/>
                <a:gd name="connsiteX6" fmla="*/ 3801 w 83462"/>
                <a:gd name="connsiteY6" fmla="*/ 19285 h 130370"/>
                <a:gd name="connsiteX7" fmla="*/ 11188 w 83462"/>
                <a:gd name="connsiteY7" fmla="*/ 34791 h 130370"/>
                <a:gd name="connsiteX8" fmla="*/ 9778 w 83462"/>
                <a:gd name="connsiteY8" fmla="*/ 47309 h 130370"/>
                <a:gd name="connsiteX9" fmla="*/ 8707 w 83462"/>
                <a:gd name="connsiteY9" fmla="*/ 74093 h 130370"/>
                <a:gd name="connsiteX10" fmla="*/ 982 w 83462"/>
                <a:gd name="connsiteY10" fmla="*/ 109561 h 130370"/>
                <a:gd name="connsiteX11" fmla="*/ 4478 w 83462"/>
                <a:gd name="connsiteY11" fmla="*/ 129014 h 130370"/>
                <a:gd name="connsiteX12" fmla="*/ 49588 w 83462"/>
                <a:gd name="connsiteY12" fmla="*/ 110858 h 130370"/>
                <a:gd name="connsiteX13" fmla="*/ 72706 w 83462"/>
                <a:gd name="connsiteY13" fmla="*/ 98734 h 130370"/>
                <a:gd name="connsiteX14" fmla="*/ 83251 w 83462"/>
                <a:gd name="connsiteY14" fmla="*/ 92103 h 130370"/>
                <a:gd name="connsiteX15" fmla="*/ 82518 w 83462"/>
                <a:gd name="connsiteY15" fmla="*/ 86216 h 130370"/>
                <a:gd name="connsiteX16" fmla="*/ 76428 w 83462"/>
                <a:gd name="connsiteY16" fmla="*/ 43926 h 13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462" h="130370">
                  <a:moveTo>
                    <a:pt x="76428" y="43926"/>
                  </a:moveTo>
                  <a:cubicBezTo>
                    <a:pt x="76484" y="43159"/>
                    <a:pt x="76484" y="42381"/>
                    <a:pt x="76428" y="41614"/>
                  </a:cubicBezTo>
                  <a:cubicBezTo>
                    <a:pt x="75469" y="40949"/>
                    <a:pt x="74511" y="40232"/>
                    <a:pt x="73609" y="39471"/>
                  </a:cubicBezTo>
                  <a:cubicBezTo>
                    <a:pt x="60752" y="28758"/>
                    <a:pt x="50546" y="15259"/>
                    <a:pt x="43723" y="0"/>
                  </a:cubicBezTo>
                  <a:cubicBezTo>
                    <a:pt x="42314" y="440"/>
                    <a:pt x="40791" y="665"/>
                    <a:pt x="39325" y="677"/>
                  </a:cubicBezTo>
                  <a:cubicBezTo>
                    <a:pt x="30867" y="677"/>
                    <a:pt x="21506" y="1804"/>
                    <a:pt x="17785" y="6316"/>
                  </a:cubicBezTo>
                  <a:cubicBezTo>
                    <a:pt x="15642" y="8966"/>
                    <a:pt x="9271" y="13871"/>
                    <a:pt x="3801" y="19285"/>
                  </a:cubicBezTo>
                  <a:cubicBezTo>
                    <a:pt x="6508" y="24923"/>
                    <a:pt x="5944" y="34171"/>
                    <a:pt x="11188" y="34791"/>
                  </a:cubicBezTo>
                  <a:cubicBezTo>
                    <a:pt x="18518" y="35637"/>
                    <a:pt x="17842" y="49508"/>
                    <a:pt x="9778" y="47309"/>
                  </a:cubicBezTo>
                  <a:cubicBezTo>
                    <a:pt x="1715" y="45110"/>
                    <a:pt x="1659" y="60729"/>
                    <a:pt x="8707" y="74093"/>
                  </a:cubicBezTo>
                  <a:cubicBezTo>
                    <a:pt x="15755" y="87457"/>
                    <a:pt x="-4600" y="102625"/>
                    <a:pt x="982" y="109561"/>
                  </a:cubicBezTo>
                  <a:cubicBezTo>
                    <a:pt x="6564" y="116496"/>
                    <a:pt x="2053" y="124673"/>
                    <a:pt x="4478" y="129014"/>
                  </a:cubicBezTo>
                  <a:cubicBezTo>
                    <a:pt x="6902" y="133356"/>
                    <a:pt x="36788" y="127266"/>
                    <a:pt x="49588" y="110858"/>
                  </a:cubicBezTo>
                  <a:cubicBezTo>
                    <a:pt x="62387" y="94449"/>
                    <a:pt x="66052" y="96592"/>
                    <a:pt x="72706" y="98734"/>
                  </a:cubicBezTo>
                  <a:cubicBezTo>
                    <a:pt x="77443" y="99811"/>
                    <a:pt x="82179" y="96840"/>
                    <a:pt x="83251" y="92103"/>
                  </a:cubicBezTo>
                  <a:cubicBezTo>
                    <a:pt x="83702" y="90118"/>
                    <a:pt x="83420" y="88038"/>
                    <a:pt x="82518" y="86216"/>
                  </a:cubicBezTo>
                  <a:cubicBezTo>
                    <a:pt x="77161" y="72796"/>
                    <a:pt x="75074" y="58305"/>
                    <a:pt x="76428" y="43926"/>
                  </a:cubicBezTo>
                  <a:close/>
                </a:path>
              </a:pathLst>
            </a:custGeom>
            <a:grpFill/>
            <a:ln w="8455" cap="flat">
              <a:solidFill>
                <a:srgbClr val="FFFFFF"/>
              </a:solid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CDEE0E3E-B3C2-49C4-9242-6BFE67D8FCCE}"/>
                </a:ext>
              </a:extLst>
            </p:cNvPr>
            <p:cNvSpPr/>
            <p:nvPr/>
          </p:nvSpPr>
          <p:spPr>
            <a:xfrm>
              <a:off x="8371517" y="3289982"/>
              <a:ext cx="99083" cy="164269"/>
            </a:xfrm>
            <a:custGeom>
              <a:avLst/>
              <a:gdLst>
                <a:gd name="connsiteX0" fmla="*/ 99083 w 99083"/>
                <a:gd name="connsiteY0" fmla="*/ 136357 h 164269"/>
                <a:gd name="connsiteX1" fmla="*/ 89497 w 99083"/>
                <a:gd name="connsiteY1" fmla="*/ 79970 h 164269"/>
                <a:gd name="connsiteX2" fmla="*/ 72581 w 99083"/>
                <a:gd name="connsiteY2" fmla="*/ 102525 h 164269"/>
                <a:gd name="connsiteX3" fmla="*/ 73990 w 99083"/>
                <a:gd name="connsiteY3" fmla="*/ 71004 h 164269"/>
                <a:gd name="connsiteX4" fmla="*/ 92486 w 99083"/>
                <a:gd name="connsiteY4" fmla="*/ 41232 h 164269"/>
                <a:gd name="connsiteX5" fmla="*/ 75569 w 99083"/>
                <a:gd name="connsiteY5" fmla="*/ 34240 h 164269"/>
                <a:gd name="connsiteX6" fmla="*/ 48503 w 99083"/>
                <a:gd name="connsiteY6" fmla="*/ 35988 h 164269"/>
                <a:gd name="connsiteX7" fmla="*/ 37226 w 99083"/>
                <a:gd name="connsiteY7" fmla="*/ 21947 h 164269"/>
                <a:gd name="connsiteX8" fmla="*/ 24821 w 99083"/>
                <a:gd name="connsiteY8" fmla="*/ 6226 h 164269"/>
                <a:gd name="connsiteX9" fmla="*/ 21606 w 99083"/>
                <a:gd name="connsiteY9" fmla="*/ 6215 h 164269"/>
                <a:gd name="connsiteX10" fmla="*/ 1702 w 99083"/>
                <a:gd name="connsiteY10" fmla="*/ 6215 h 164269"/>
                <a:gd name="connsiteX11" fmla="*/ 17322 w 99083"/>
                <a:gd name="connsiteY11" fmla="*/ 30744 h 164269"/>
                <a:gd name="connsiteX12" fmla="*/ 4521 w 99083"/>
                <a:gd name="connsiteY12" fmla="*/ 42980 h 164269"/>
                <a:gd name="connsiteX13" fmla="*/ 10160 w 99083"/>
                <a:gd name="connsiteY13" fmla="*/ 86793 h 164269"/>
                <a:gd name="connsiteX14" fmla="*/ 18562 w 99083"/>
                <a:gd name="connsiteY14" fmla="*/ 140304 h 164269"/>
                <a:gd name="connsiteX15" fmla="*/ 34406 w 99083"/>
                <a:gd name="connsiteY15" fmla="*/ 134948 h 164269"/>
                <a:gd name="connsiteX16" fmla="*/ 53352 w 99083"/>
                <a:gd name="connsiteY16" fmla="*/ 123670 h 164269"/>
                <a:gd name="connsiteX17" fmla="*/ 67732 w 99083"/>
                <a:gd name="connsiteY17" fmla="*/ 109404 h 164269"/>
                <a:gd name="connsiteX18" fmla="*/ 80362 w 99083"/>
                <a:gd name="connsiteY18" fmla="*/ 149214 h 164269"/>
                <a:gd name="connsiteX19" fmla="*/ 83971 w 99083"/>
                <a:gd name="connsiteY19" fmla="*/ 164269 h 164269"/>
                <a:gd name="connsiteX20" fmla="*/ 92486 w 99083"/>
                <a:gd name="connsiteY20" fmla="*/ 155755 h 164269"/>
                <a:gd name="connsiteX21" fmla="*/ 99083 w 99083"/>
                <a:gd name="connsiteY21" fmla="*/ 136357 h 1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083" h="164269">
                  <a:moveTo>
                    <a:pt x="99083" y="136357"/>
                  </a:moveTo>
                  <a:cubicBezTo>
                    <a:pt x="94910" y="107712"/>
                    <a:pt x="92542" y="79970"/>
                    <a:pt x="89497" y="79970"/>
                  </a:cubicBezTo>
                  <a:cubicBezTo>
                    <a:pt x="85211" y="79970"/>
                    <a:pt x="79516" y="104499"/>
                    <a:pt x="72581" y="102525"/>
                  </a:cubicBezTo>
                  <a:cubicBezTo>
                    <a:pt x="65645" y="100551"/>
                    <a:pt x="65476" y="71004"/>
                    <a:pt x="73990" y="71004"/>
                  </a:cubicBezTo>
                  <a:cubicBezTo>
                    <a:pt x="82505" y="71004"/>
                    <a:pt x="92486" y="48450"/>
                    <a:pt x="92486" y="41232"/>
                  </a:cubicBezTo>
                  <a:cubicBezTo>
                    <a:pt x="92486" y="34014"/>
                    <a:pt x="83971" y="34240"/>
                    <a:pt x="75569" y="34240"/>
                  </a:cubicBezTo>
                  <a:cubicBezTo>
                    <a:pt x="67168" y="34240"/>
                    <a:pt x="48503" y="35988"/>
                    <a:pt x="48503" y="35988"/>
                  </a:cubicBezTo>
                  <a:cubicBezTo>
                    <a:pt x="48503" y="35988"/>
                    <a:pt x="37226" y="30744"/>
                    <a:pt x="37226" y="21947"/>
                  </a:cubicBezTo>
                  <a:cubicBezTo>
                    <a:pt x="38128" y="14183"/>
                    <a:pt x="32602" y="7146"/>
                    <a:pt x="24821" y="6226"/>
                  </a:cubicBezTo>
                  <a:cubicBezTo>
                    <a:pt x="23749" y="6103"/>
                    <a:pt x="22678" y="6097"/>
                    <a:pt x="21606" y="6215"/>
                  </a:cubicBezTo>
                  <a:cubicBezTo>
                    <a:pt x="10329" y="6215"/>
                    <a:pt x="10329" y="-7769"/>
                    <a:pt x="1702" y="6215"/>
                  </a:cubicBezTo>
                  <a:cubicBezTo>
                    <a:pt x="-6925" y="20199"/>
                    <a:pt x="20197" y="20199"/>
                    <a:pt x="17322" y="30744"/>
                  </a:cubicBezTo>
                  <a:cubicBezTo>
                    <a:pt x="14446" y="41288"/>
                    <a:pt x="6044" y="34240"/>
                    <a:pt x="4521" y="42980"/>
                  </a:cubicBezTo>
                  <a:cubicBezTo>
                    <a:pt x="3845" y="57804"/>
                    <a:pt x="5705" y="72628"/>
                    <a:pt x="10160" y="86793"/>
                  </a:cubicBezTo>
                  <a:cubicBezTo>
                    <a:pt x="15291" y="104183"/>
                    <a:pt x="18110" y="122176"/>
                    <a:pt x="18562" y="140304"/>
                  </a:cubicBezTo>
                  <a:cubicBezTo>
                    <a:pt x="25159" y="138725"/>
                    <a:pt x="28260" y="134948"/>
                    <a:pt x="34406" y="134948"/>
                  </a:cubicBezTo>
                  <a:cubicBezTo>
                    <a:pt x="42131" y="134948"/>
                    <a:pt x="52676" y="133651"/>
                    <a:pt x="53352" y="123670"/>
                  </a:cubicBezTo>
                  <a:cubicBezTo>
                    <a:pt x="54029" y="113690"/>
                    <a:pt x="62826" y="106416"/>
                    <a:pt x="67732" y="109404"/>
                  </a:cubicBezTo>
                  <a:cubicBezTo>
                    <a:pt x="72637" y="112393"/>
                    <a:pt x="80024" y="136639"/>
                    <a:pt x="80362" y="149214"/>
                  </a:cubicBezTo>
                  <a:cubicBezTo>
                    <a:pt x="80701" y="154401"/>
                    <a:pt x="81941" y="159487"/>
                    <a:pt x="83971" y="164269"/>
                  </a:cubicBezTo>
                  <a:cubicBezTo>
                    <a:pt x="86565" y="161190"/>
                    <a:pt x="89384" y="158343"/>
                    <a:pt x="92486" y="155755"/>
                  </a:cubicBezTo>
                  <a:cubicBezTo>
                    <a:pt x="93782" y="149011"/>
                    <a:pt x="95982" y="142481"/>
                    <a:pt x="99083" y="136357"/>
                  </a:cubicBezTo>
                  <a:close/>
                </a:path>
              </a:pathLst>
            </a:custGeom>
            <a:grpFill/>
            <a:ln w="8455" cap="flat">
              <a:solidFill>
                <a:srgbClr val="FFFFFF"/>
              </a:solid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7E013DF4-4CBA-4762-92FF-FAF47B9656BF}"/>
                </a:ext>
              </a:extLst>
            </p:cNvPr>
            <p:cNvSpPr/>
            <p:nvPr/>
          </p:nvSpPr>
          <p:spPr>
            <a:xfrm>
              <a:off x="7908981" y="2989619"/>
              <a:ext cx="659788" cy="853704"/>
            </a:xfrm>
            <a:custGeom>
              <a:avLst/>
              <a:gdLst>
                <a:gd name="connsiteX0" fmla="*/ 654150 w 659788"/>
                <a:gd name="connsiteY0" fmla="*/ 250360 h 853704"/>
                <a:gd name="connsiteX1" fmla="*/ 659789 w 659788"/>
                <a:gd name="connsiteY1" fmla="*/ 236489 h 853704"/>
                <a:gd name="connsiteX2" fmla="*/ 645692 w 659788"/>
                <a:gd name="connsiteY2" fmla="*/ 227241 h 853704"/>
                <a:gd name="connsiteX3" fmla="*/ 636332 w 659788"/>
                <a:gd name="connsiteY3" fmla="*/ 207618 h 853704"/>
                <a:gd name="connsiteX4" fmla="*/ 624152 w 659788"/>
                <a:gd name="connsiteY4" fmla="*/ 209930 h 853704"/>
                <a:gd name="connsiteX5" fmla="*/ 595959 w 659788"/>
                <a:gd name="connsiteY5" fmla="*/ 211058 h 853704"/>
                <a:gd name="connsiteX6" fmla="*/ 575321 w 659788"/>
                <a:gd name="connsiteY6" fmla="*/ 227241 h 853704"/>
                <a:gd name="connsiteX7" fmla="*/ 565960 w 659788"/>
                <a:gd name="connsiteY7" fmla="*/ 238519 h 853704"/>
                <a:gd name="connsiteX8" fmla="*/ 554683 w 659788"/>
                <a:gd name="connsiteY8" fmla="*/ 251262 h 853704"/>
                <a:gd name="connsiteX9" fmla="*/ 542504 w 659788"/>
                <a:gd name="connsiteY9" fmla="*/ 256901 h 853704"/>
                <a:gd name="connsiteX10" fmla="*/ 545266 w 659788"/>
                <a:gd name="connsiteY10" fmla="*/ 282275 h 853704"/>
                <a:gd name="connsiteX11" fmla="*/ 521866 w 659788"/>
                <a:gd name="connsiteY11" fmla="*/ 285771 h 853704"/>
                <a:gd name="connsiteX12" fmla="*/ 499311 w 659788"/>
                <a:gd name="connsiteY12" fmla="*/ 283459 h 853704"/>
                <a:gd name="connsiteX13" fmla="*/ 483353 w 659788"/>
                <a:gd name="connsiteY13" fmla="*/ 278836 h 853704"/>
                <a:gd name="connsiteX14" fmla="*/ 475853 w 659788"/>
                <a:gd name="connsiteY14" fmla="*/ 259213 h 853704"/>
                <a:gd name="connsiteX15" fmla="*/ 468354 w 659788"/>
                <a:gd name="connsiteY15" fmla="*/ 244214 h 853704"/>
                <a:gd name="connsiteX16" fmla="*/ 458993 w 659788"/>
                <a:gd name="connsiteY16" fmla="*/ 258085 h 853704"/>
                <a:gd name="connsiteX17" fmla="*/ 458035 w 659788"/>
                <a:gd name="connsiteY17" fmla="*/ 288083 h 853704"/>
                <a:gd name="connsiteX18" fmla="*/ 416816 w 659788"/>
                <a:gd name="connsiteY18" fmla="*/ 292707 h 853704"/>
                <a:gd name="connsiteX19" fmla="*/ 385859 w 659788"/>
                <a:gd name="connsiteY19" fmla="*/ 277708 h 853704"/>
                <a:gd name="connsiteX20" fmla="*/ 372721 w 659788"/>
                <a:gd name="connsiteY20" fmla="*/ 261525 h 853704"/>
                <a:gd name="connsiteX21" fmla="*/ 350166 w 659788"/>
                <a:gd name="connsiteY21" fmla="*/ 266148 h 853704"/>
                <a:gd name="connsiteX22" fmla="*/ 330486 w 659788"/>
                <a:gd name="connsiteY22" fmla="*/ 252333 h 853704"/>
                <a:gd name="connsiteX23" fmla="*/ 312668 w 659788"/>
                <a:gd name="connsiteY23" fmla="*/ 241056 h 853704"/>
                <a:gd name="connsiteX24" fmla="*/ 293947 w 659788"/>
                <a:gd name="connsiteY24" fmla="*/ 229778 h 853704"/>
                <a:gd name="connsiteX25" fmla="*/ 281768 w 659788"/>
                <a:gd name="connsiteY25" fmla="*/ 218219 h 853704"/>
                <a:gd name="connsiteX26" fmla="*/ 285489 w 659788"/>
                <a:gd name="connsiteY26" fmla="*/ 196284 h 853704"/>
                <a:gd name="connsiteX27" fmla="*/ 296767 w 659788"/>
                <a:gd name="connsiteY27" fmla="*/ 177846 h 853704"/>
                <a:gd name="connsiteX28" fmla="*/ 286448 w 659788"/>
                <a:gd name="connsiteY28" fmla="*/ 165102 h 853704"/>
                <a:gd name="connsiteX29" fmla="*/ 272351 w 659788"/>
                <a:gd name="connsiteY29" fmla="*/ 150103 h 853704"/>
                <a:gd name="connsiteX30" fmla="*/ 252672 w 659788"/>
                <a:gd name="connsiteY30" fmla="*/ 132792 h 853704"/>
                <a:gd name="connsiteX31" fmla="*/ 244271 w 659788"/>
                <a:gd name="connsiteY31" fmla="*/ 109673 h 853704"/>
                <a:gd name="connsiteX32" fmla="*/ 249909 w 659788"/>
                <a:gd name="connsiteY32" fmla="*/ 96986 h 853704"/>
                <a:gd name="connsiteX33" fmla="*/ 262314 w 659788"/>
                <a:gd name="connsiteY33" fmla="*/ 97606 h 853704"/>
                <a:gd name="connsiteX34" fmla="*/ 264006 w 659788"/>
                <a:gd name="connsiteY34" fmla="*/ 86611 h 853704"/>
                <a:gd name="connsiteX35" fmla="*/ 250867 w 659788"/>
                <a:gd name="connsiteY35" fmla="*/ 61237 h 853704"/>
                <a:gd name="connsiteX36" fmla="*/ 249909 w 659788"/>
                <a:gd name="connsiteY36" fmla="*/ 33494 h 853704"/>
                <a:gd name="connsiteX37" fmla="*/ 235869 w 659788"/>
                <a:gd name="connsiteY37" fmla="*/ 13871 h 853704"/>
                <a:gd name="connsiteX38" fmla="*/ 226452 w 659788"/>
                <a:gd name="connsiteY38" fmla="*/ 0 h 853704"/>
                <a:gd name="connsiteX39" fmla="*/ 217091 w 659788"/>
                <a:gd name="connsiteY39" fmla="*/ 1184 h 853704"/>
                <a:gd name="connsiteX40" fmla="*/ 207732 w 659788"/>
                <a:gd name="connsiteY40" fmla="*/ 21991 h 853704"/>
                <a:gd name="connsiteX41" fmla="*/ 184331 w 659788"/>
                <a:gd name="connsiteY41" fmla="*/ 33269 h 853704"/>
                <a:gd name="connsiteX42" fmla="*/ 148694 w 659788"/>
                <a:gd name="connsiteY42" fmla="*/ 25205 h 853704"/>
                <a:gd name="connsiteX43" fmla="*/ 136458 w 659788"/>
                <a:gd name="connsiteY43" fmla="*/ 41388 h 853704"/>
                <a:gd name="connsiteX44" fmla="*/ 140235 w 659788"/>
                <a:gd name="connsiteY44" fmla="*/ 69074 h 853704"/>
                <a:gd name="connsiteX45" fmla="*/ 154332 w 659788"/>
                <a:gd name="connsiteY45" fmla="*/ 96761 h 853704"/>
                <a:gd name="connsiteX46" fmla="*/ 165610 w 659788"/>
                <a:gd name="connsiteY46" fmla="*/ 109448 h 853704"/>
                <a:gd name="connsiteX47" fmla="*/ 153431 w 659788"/>
                <a:gd name="connsiteY47" fmla="*/ 131439 h 853704"/>
                <a:gd name="connsiteX48" fmla="*/ 148750 w 659788"/>
                <a:gd name="connsiteY48" fmla="*/ 153317 h 853704"/>
                <a:gd name="connsiteX49" fmla="*/ 137472 w 659788"/>
                <a:gd name="connsiteY49" fmla="*/ 169500 h 853704"/>
                <a:gd name="connsiteX50" fmla="*/ 123432 w 659788"/>
                <a:gd name="connsiteY50" fmla="*/ 183372 h 853704"/>
                <a:gd name="connsiteX51" fmla="*/ 114072 w 659788"/>
                <a:gd name="connsiteY51" fmla="*/ 214554 h 853704"/>
                <a:gd name="connsiteX52" fmla="*/ 94337 w 659788"/>
                <a:gd name="connsiteY52" fmla="*/ 229553 h 853704"/>
                <a:gd name="connsiteX53" fmla="*/ 81254 w 659788"/>
                <a:gd name="connsiteY53" fmla="*/ 251488 h 853704"/>
                <a:gd name="connsiteX54" fmla="*/ 65297 w 659788"/>
                <a:gd name="connsiteY54" fmla="*/ 252672 h 853704"/>
                <a:gd name="connsiteX55" fmla="*/ 47478 w 659788"/>
                <a:gd name="connsiteY55" fmla="*/ 250360 h 853704"/>
                <a:gd name="connsiteX56" fmla="*/ 29660 w 659788"/>
                <a:gd name="connsiteY56" fmla="*/ 278046 h 853704"/>
                <a:gd name="connsiteX57" fmla="*/ 44659 w 659788"/>
                <a:gd name="connsiteY57" fmla="*/ 298853 h 853704"/>
                <a:gd name="connsiteX58" fmla="*/ 54978 w 659788"/>
                <a:gd name="connsiteY58" fmla="*/ 328851 h 853704"/>
                <a:gd name="connsiteX59" fmla="*/ 63436 w 659788"/>
                <a:gd name="connsiteY59" fmla="*/ 355410 h 853704"/>
                <a:gd name="connsiteX60" fmla="*/ 45618 w 659788"/>
                <a:gd name="connsiteY60" fmla="*/ 361048 h 853704"/>
                <a:gd name="connsiteX61" fmla="*/ 23063 w 659788"/>
                <a:gd name="connsiteY61" fmla="*/ 362176 h 853704"/>
                <a:gd name="connsiteX62" fmla="*/ 1466 w 659788"/>
                <a:gd name="connsiteY62" fmla="*/ 380671 h 853704"/>
                <a:gd name="connsiteX63" fmla="*/ 0 w 659788"/>
                <a:gd name="connsiteY63" fmla="*/ 382814 h 853704"/>
                <a:gd name="connsiteX64" fmla="*/ 21822 w 659788"/>
                <a:gd name="connsiteY64" fmla="*/ 407568 h 853704"/>
                <a:gd name="connsiteX65" fmla="*/ 47817 w 659788"/>
                <a:gd name="connsiteY65" fmla="*/ 409316 h 853704"/>
                <a:gd name="connsiteX66" fmla="*/ 14773 w 659788"/>
                <a:gd name="connsiteY66" fmla="*/ 423131 h 853704"/>
                <a:gd name="connsiteX67" fmla="*/ 65522 w 659788"/>
                <a:gd name="connsiteY67" fmla="*/ 473880 h 853704"/>
                <a:gd name="connsiteX68" fmla="*/ 90446 w 659788"/>
                <a:gd name="connsiteY68" fmla="*/ 443600 h 853704"/>
                <a:gd name="connsiteX69" fmla="*/ 97833 w 659788"/>
                <a:gd name="connsiteY69" fmla="*/ 428488 h 853704"/>
                <a:gd name="connsiteX70" fmla="*/ 103471 w 659788"/>
                <a:gd name="connsiteY70" fmla="*/ 458768 h 853704"/>
                <a:gd name="connsiteX71" fmla="*/ 103471 w 659788"/>
                <a:gd name="connsiteY71" fmla="*/ 485552 h 853704"/>
                <a:gd name="connsiteX72" fmla="*/ 108038 w 659788"/>
                <a:gd name="connsiteY72" fmla="*/ 534834 h 853704"/>
                <a:gd name="connsiteX73" fmla="*/ 118639 w 659788"/>
                <a:gd name="connsiteY73" fmla="*/ 585583 h 853704"/>
                <a:gd name="connsiteX74" fmla="*/ 133639 w 659788"/>
                <a:gd name="connsiteY74" fmla="*/ 610675 h 853704"/>
                <a:gd name="connsiteX75" fmla="*/ 134315 w 659788"/>
                <a:gd name="connsiteY75" fmla="*/ 647947 h 853704"/>
                <a:gd name="connsiteX76" fmla="*/ 141081 w 659788"/>
                <a:gd name="connsiteY76" fmla="*/ 665709 h 853704"/>
                <a:gd name="connsiteX77" fmla="*/ 164200 w 659788"/>
                <a:gd name="connsiteY77" fmla="*/ 741381 h 853704"/>
                <a:gd name="connsiteX78" fmla="*/ 177677 w 659788"/>
                <a:gd name="connsiteY78" fmla="*/ 768278 h 853704"/>
                <a:gd name="connsiteX79" fmla="*/ 219629 w 659788"/>
                <a:gd name="connsiteY79" fmla="*/ 853705 h 853704"/>
                <a:gd name="connsiteX80" fmla="*/ 231978 w 659788"/>
                <a:gd name="connsiteY80" fmla="*/ 836450 h 853704"/>
                <a:gd name="connsiteX81" fmla="*/ 254082 w 659788"/>
                <a:gd name="connsiteY81" fmla="*/ 809215 h 853704"/>
                <a:gd name="connsiteX82" fmla="*/ 263217 w 659788"/>
                <a:gd name="connsiteY82" fmla="*/ 789367 h 853704"/>
                <a:gd name="connsiteX83" fmla="*/ 269532 w 659788"/>
                <a:gd name="connsiteY83" fmla="*/ 768616 h 853704"/>
                <a:gd name="connsiteX84" fmla="*/ 276580 w 659788"/>
                <a:gd name="connsiteY84" fmla="*/ 731401 h 853704"/>
                <a:gd name="connsiteX85" fmla="*/ 280076 w 659788"/>
                <a:gd name="connsiteY85" fmla="*/ 683866 h 853704"/>
                <a:gd name="connsiteX86" fmla="*/ 281825 w 659788"/>
                <a:gd name="connsiteY86" fmla="*/ 647102 h 853704"/>
                <a:gd name="connsiteX87" fmla="*/ 290621 w 659788"/>
                <a:gd name="connsiteY87" fmla="*/ 622911 h 853704"/>
                <a:gd name="connsiteX88" fmla="*/ 314135 w 659788"/>
                <a:gd name="connsiteY88" fmla="*/ 603007 h 853704"/>
                <a:gd name="connsiteX89" fmla="*/ 331051 w 659788"/>
                <a:gd name="connsiteY89" fmla="*/ 584681 h 853704"/>
                <a:gd name="connsiteX90" fmla="*/ 334039 w 659788"/>
                <a:gd name="connsiteY90" fmla="*/ 567764 h 853704"/>
                <a:gd name="connsiteX91" fmla="*/ 361218 w 659788"/>
                <a:gd name="connsiteY91" fmla="*/ 513802 h 853704"/>
                <a:gd name="connsiteX92" fmla="*/ 382420 w 659788"/>
                <a:gd name="connsiteY92" fmla="*/ 499818 h 853704"/>
                <a:gd name="connsiteX93" fmla="*/ 408188 w 659788"/>
                <a:gd name="connsiteY93" fmla="*/ 474161 h 853704"/>
                <a:gd name="connsiteX94" fmla="*/ 431251 w 659788"/>
                <a:gd name="connsiteY94" fmla="*/ 474161 h 853704"/>
                <a:gd name="connsiteX95" fmla="*/ 432153 w 659788"/>
                <a:gd name="connsiteY95" fmla="*/ 458937 h 853704"/>
                <a:gd name="connsiteX96" fmla="*/ 474613 w 659788"/>
                <a:gd name="connsiteY96" fmla="*/ 441231 h 853704"/>
                <a:gd name="connsiteX97" fmla="*/ 480252 w 659788"/>
                <a:gd name="connsiteY97" fmla="*/ 440554 h 853704"/>
                <a:gd name="connsiteX98" fmla="*/ 471850 w 659788"/>
                <a:gd name="connsiteY98" fmla="*/ 387043 h 853704"/>
                <a:gd name="connsiteX99" fmla="*/ 466211 w 659788"/>
                <a:gd name="connsiteY99" fmla="*/ 343230 h 853704"/>
                <a:gd name="connsiteX100" fmla="*/ 479011 w 659788"/>
                <a:gd name="connsiteY100" fmla="*/ 330994 h 853704"/>
                <a:gd name="connsiteX101" fmla="*/ 463392 w 659788"/>
                <a:gd name="connsiteY101" fmla="*/ 306465 h 853704"/>
                <a:gd name="connsiteX102" fmla="*/ 483297 w 659788"/>
                <a:gd name="connsiteY102" fmla="*/ 306465 h 853704"/>
                <a:gd name="connsiteX103" fmla="*/ 498916 w 659788"/>
                <a:gd name="connsiteY103" fmla="*/ 318966 h 853704"/>
                <a:gd name="connsiteX104" fmla="*/ 498916 w 659788"/>
                <a:gd name="connsiteY104" fmla="*/ 322197 h 853704"/>
                <a:gd name="connsiteX105" fmla="*/ 510194 w 659788"/>
                <a:gd name="connsiteY105" fmla="*/ 336238 h 853704"/>
                <a:gd name="connsiteX106" fmla="*/ 537259 w 659788"/>
                <a:gd name="connsiteY106" fmla="*/ 334490 h 853704"/>
                <a:gd name="connsiteX107" fmla="*/ 554175 w 659788"/>
                <a:gd name="connsiteY107" fmla="*/ 341482 h 853704"/>
                <a:gd name="connsiteX108" fmla="*/ 535680 w 659788"/>
                <a:gd name="connsiteY108" fmla="*/ 371255 h 853704"/>
                <a:gd name="connsiteX109" fmla="*/ 534270 w 659788"/>
                <a:gd name="connsiteY109" fmla="*/ 402775 h 853704"/>
                <a:gd name="connsiteX110" fmla="*/ 551187 w 659788"/>
                <a:gd name="connsiteY110" fmla="*/ 380220 h 853704"/>
                <a:gd name="connsiteX111" fmla="*/ 560773 w 659788"/>
                <a:gd name="connsiteY111" fmla="*/ 436608 h 853704"/>
                <a:gd name="connsiteX112" fmla="*/ 564213 w 659788"/>
                <a:gd name="connsiteY112" fmla="*/ 433788 h 853704"/>
                <a:gd name="connsiteX113" fmla="*/ 570810 w 659788"/>
                <a:gd name="connsiteY113" fmla="*/ 402662 h 853704"/>
                <a:gd name="connsiteX114" fmla="*/ 575490 w 659788"/>
                <a:gd name="connsiteY114" fmla="*/ 373792 h 853704"/>
                <a:gd name="connsiteX115" fmla="*/ 594267 w 659788"/>
                <a:gd name="connsiteY115" fmla="*/ 374976 h 853704"/>
                <a:gd name="connsiteX116" fmla="*/ 602668 w 659788"/>
                <a:gd name="connsiteY116" fmla="*/ 339170 h 853704"/>
                <a:gd name="connsiteX117" fmla="*/ 609266 w 659788"/>
                <a:gd name="connsiteY117" fmla="*/ 303364 h 853704"/>
                <a:gd name="connsiteX118" fmla="*/ 625167 w 659788"/>
                <a:gd name="connsiteY118" fmla="*/ 280302 h 853704"/>
                <a:gd name="connsiteX119" fmla="*/ 644846 w 659788"/>
                <a:gd name="connsiteY119" fmla="*/ 269870 h 853704"/>
                <a:gd name="connsiteX120" fmla="*/ 655165 w 659788"/>
                <a:gd name="connsiteY120" fmla="*/ 269870 h 853704"/>
                <a:gd name="connsiteX121" fmla="*/ 654150 w 659788"/>
                <a:gd name="connsiteY121" fmla="*/ 250360 h 85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59788" h="853704">
                  <a:moveTo>
                    <a:pt x="654150" y="250360"/>
                  </a:moveTo>
                  <a:cubicBezTo>
                    <a:pt x="657928" y="247992"/>
                    <a:pt x="659789" y="236489"/>
                    <a:pt x="659789" y="236489"/>
                  </a:cubicBezTo>
                  <a:cubicBezTo>
                    <a:pt x="659789" y="236489"/>
                    <a:pt x="647610" y="234177"/>
                    <a:pt x="645692" y="227241"/>
                  </a:cubicBezTo>
                  <a:cubicBezTo>
                    <a:pt x="643775" y="220305"/>
                    <a:pt x="636332" y="213370"/>
                    <a:pt x="636332" y="207618"/>
                  </a:cubicBezTo>
                  <a:cubicBezTo>
                    <a:pt x="636332" y="201867"/>
                    <a:pt x="629791" y="204122"/>
                    <a:pt x="624152" y="209930"/>
                  </a:cubicBezTo>
                  <a:cubicBezTo>
                    <a:pt x="618514" y="215738"/>
                    <a:pt x="608194" y="202994"/>
                    <a:pt x="595959" y="211058"/>
                  </a:cubicBezTo>
                  <a:cubicBezTo>
                    <a:pt x="583722" y="219121"/>
                    <a:pt x="580959" y="228369"/>
                    <a:pt x="575321" y="227241"/>
                  </a:cubicBezTo>
                  <a:cubicBezTo>
                    <a:pt x="569682" y="226113"/>
                    <a:pt x="570641" y="232880"/>
                    <a:pt x="565960" y="238519"/>
                  </a:cubicBezTo>
                  <a:cubicBezTo>
                    <a:pt x="561280" y="244157"/>
                    <a:pt x="557502" y="251262"/>
                    <a:pt x="554683" y="251262"/>
                  </a:cubicBezTo>
                  <a:cubicBezTo>
                    <a:pt x="550397" y="252582"/>
                    <a:pt x="546281" y="254476"/>
                    <a:pt x="542504" y="256901"/>
                  </a:cubicBezTo>
                  <a:cubicBezTo>
                    <a:pt x="542504" y="256901"/>
                    <a:pt x="549044" y="274212"/>
                    <a:pt x="545266" y="282275"/>
                  </a:cubicBezTo>
                  <a:cubicBezTo>
                    <a:pt x="541488" y="290339"/>
                    <a:pt x="532128" y="282275"/>
                    <a:pt x="521866" y="285771"/>
                  </a:cubicBezTo>
                  <a:cubicBezTo>
                    <a:pt x="511603" y="289267"/>
                    <a:pt x="506866" y="281148"/>
                    <a:pt x="499311" y="283459"/>
                  </a:cubicBezTo>
                  <a:cubicBezTo>
                    <a:pt x="491755" y="285771"/>
                    <a:pt x="487131" y="277821"/>
                    <a:pt x="483353" y="278836"/>
                  </a:cubicBezTo>
                  <a:cubicBezTo>
                    <a:pt x="479575" y="279850"/>
                    <a:pt x="473993" y="268460"/>
                    <a:pt x="475853" y="259213"/>
                  </a:cubicBezTo>
                  <a:cubicBezTo>
                    <a:pt x="477714" y="249965"/>
                    <a:pt x="472076" y="237278"/>
                    <a:pt x="468354" y="244214"/>
                  </a:cubicBezTo>
                  <a:cubicBezTo>
                    <a:pt x="464632" y="251149"/>
                    <a:pt x="458993" y="247653"/>
                    <a:pt x="458993" y="258085"/>
                  </a:cubicBezTo>
                  <a:cubicBezTo>
                    <a:pt x="458993" y="268517"/>
                    <a:pt x="463674" y="281148"/>
                    <a:pt x="458035" y="288083"/>
                  </a:cubicBezTo>
                  <a:cubicBezTo>
                    <a:pt x="452397" y="295019"/>
                    <a:pt x="422398" y="298515"/>
                    <a:pt x="416816" y="292707"/>
                  </a:cubicBezTo>
                  <a:cubicBezTo>
                    <a:pt x="411233" y="286899"/>
                    <a:pt x="386818" y="283459"/>
                    <a:pt x="385859" y="277708"/>
                  </a:cubicBezTo>
                  <a:cubicBezTo>
                    <a:pt x="384900" y="271956"/>
                    <a:pt x="377401" y="261525"/>
                    <a:pt x="372721" y="261525"/>
                  </a:cubicBezTo>
                  <a:cubicBezTo>
                    <a:pt x="368041" y="261525"/>
                    <a:pt x="354000" y="269588"/>
                    <a:pt x="350166" y="266148"/>
                  </a:cubicBezTo>
                  <a:cubicBezTo>
                    <a:pt x="346332" y="262709"/>
                    <a:pt x="337028" y="253461"/>
                    <a:pt x="330486" y="252333"/>
                  </a:cubicBezTo>
                  <a:cubicBezTo>
                    <a:pt x="323946" y="251206"/>
                    <a:pt x="313570" y="245341"/>
                    <a:pt x="312668" y="241056"/>
                  </a:cubicBezTo>
                  <a:cubicBezTo>
                    <a:pt x="311766" y="236771"/>
                    <a:pt x="296767" y="234120"/>
                    <a:pt x="293947" y="229778"/>
                  </a:cubicBezTo>
                  <a:cubicBezTo>
                    <a:pt x="291128" y="225437"/>
                    <a:pt x="281768" y="224140"/>
                    <a:pt x="281768" y="218219"/>
                  </a:cubicBezTo>
                  <a:cubicBezTo>
                    <a:pt x="281768" y="212298"/>
                    <a:pt x="285489" y="203220"/>
                    <a:pt x="285489" y="196284"/>
                  </a:cubicBezTo>
                  <a:cubicBezTo>
                    <a:pt x="285489" y="189349"/>
                    <a:pt x="296767" y="182470"/>
                    <a:pt x="296767" y="177846"/>
                  </a:cubicBezTo>
                  <a:cubicBezTo>
                    <a:pt x="296767" y="173222"/>
                    <a:pt x="286448" y="165102"/>
                    <a:pt x="286448" y="165102"/>
                  </a:cubicBezTo>
                  <a:cubicBezTo>
                    <a:pt x="286448" y="165102"/>
                    <a:pt x="279851" y="150103"/>
                    <a:pt x="272351" y="150103"/>
                  </a:cubicBezTo>
                  <a:cubicBezTo>
                    <a:pt x="264852" y="150103"/>
                    <a:pt x="259213" y="133976"/>
                    <a:pt x="252672" y="132792"/>
                  </a:cubicBezTo>
                  <a:cubicBezTo>
                    <a:pt x="246131" y="131608"/>
                    <a:pt x="247992" y="115481"/>
                    <a:pt x="244271" y="109673"/>
                  </a:cubicBezTo>
                  <a:cubicBezTo>
                    <a:pt x="240549" y="103866"/>
                    <a:pt x="243312" y="90107"/>
                    <a:pt x="249909" y="96986"/>
                  </a:cubicBezTo>
                  <a:cubicBezTo>
                    <a:pt x="253179" y="100590"/>
                    <a:pt x="258705" y="100866"/>
                    <a:pt x="262314" y="97606"/>
                  </a:cubicBezTo>
                  <a:cubicBezTo>
                    <a:pt x="265416" y="94804"/>
                    <a:pt x="266149" y="90209"/>
                    <a:pt x="264006" y="86611"/>
                  </a:cubicBezTo>
                  <a:cubicBezTo>
                    <a:pt x="259270" y="76236"/>
                    <a:pt x="250867" y="67045"/>
                    <a:pt x="250867" y="61237"/>
                  </a:cubicBezTo>
                  <a:cubicBezTo>
                    <a:pt x="250867" y="55429"/>
                    <a:pt x="256506" y="38118"/>
                    <a:pt x="249909" y="33494"/>
                  </a:cubicBezTo>
                  <a:cubicBezTo>
                    <a:pt x="243030" y="28865"/>
                    <a:pt x="238012" y="21895"/>
                    <a:pt x="235869" y="13871"/>
                  </a:cubicBezTo>
                  <a:cubicBezTo>
                    <a:pt x="234233" y="8402"/>
                    <a:pt x="230907" y="3564"/>
                    <a:pt x="226452" y="0"/>
                  </a:cubicBezTo>
                  <a:lnTo>
                    <a:pt x="217091" y="1184"/>
                  </a:lnTo>
                  <a:cubicBezTo>
                    <a:pt x="217091" y="1184"/>
                    <a:pt x="211453" y="19623"/>
                    <a:pt x="207732" y="21991"/>
                  </a:cubicBezTo>
                  <a:cubicBezTo>
                    <a:pt x="204010" y="24359"/>
                    <a:pt x="190815" y="27630"/>
                    <a:pt x="184331" y="33269"/>
                  </a:cubicBezTo>
                  <a:cubicBezTo>
                    <a:pt x="177846" y="38907"/>
                    <a:pt x="159013" y="25205"/>
                    <a:pt x="148694" y="25205"/>
                  </a:cubicBezTo>
                  <a:cubicBezTo>
                    <a:pt x="138375" y="25205"/>
                    <a:pt x="131777" y="37892"/>
                    <a:pt x="136458" y="41388"/>
                  </a:cubicBezTo>
                  <a:cubicBezTo>
                    <a:pt x="141138" y="44884"/>
                    <a:pt x="140235" y="69074"/>
                    <a:pt x="140235" y="69074"/>
                  </a:cubicBezTo>
                  <a:cubicBezTo>
                    <a:pt x="140235" y="69074"/>
                    <a:pt x="145874" y="99073"/>
                    <a:pt x="154332" y="96761"/>
                  </a:cubicBezTo>
                  <a:cubicBezTo>
                    <a:pt x="162790" y="94449"/>
                    <a:pt x="173053" y="107136"/>
                    <a:pt x="165610" y="109448"/>
                  </a:cubicBezTo>
                  <a:cubicBezTo>
                    <a:pt x="158167" y="111760"/>
                    <a:pt x="154332" y="122192"/>
                    <a:pt x="153431" y="131439"/>
                  </a:cubicBezTo>
                  <a:cubicBezTo>
                    <a:pt x="152528" y="140686"/>
                    <a:pt x="154389" y="152190"/>
                    <a:pt x="148750" y="153317"/>
                  </a:cubicBezTo>
                  <a:cubicBezTo>
                    <a:pt x="143111" y="154445"/>
                    <a:pt x="137472" y="156813"/>
                    <a:pt x="137472" y="169500"/>
                  </a:cubicBezTo>
                  <a:cubicBezTo>
                    <a:pt x="137472" y="182187"/>
                    <a:pt x="125293" y="178748"/>
                    <a:pt x="123432" y="183372"/>
                  </a:cubicBezTo>
                  <a:cubicBezTo>
                    <a:pt x="121572" y="187996"/>
                    <a:pt x="116892" y="211058"/>
                    <a:pt x="114072" y="214554"/>
                  </a:cubicBezTo>
                  <a:cubicBezTo>
                    <a:pt x="111253" y="218050"/>
                    <a:pt x="95295" y="219178"/>
                    <a:pt x="94337" y="229553"/>
                  </a:cubicBezTo>
                  <a:cubicBezTo>
                    <a:pt x="93378" y="239928"/>
                    <a:pt x="85934" y="252672"/>
                    <a:pt x="81254" y="251488"/>
                  </a:cubicBezTo>
                  <a:cubicBezTo>
                    <a:pt x="76575" y="250304"/>
                    <a:pt x="68116" y="245849"/>
                    <a:pt x="65297" y="252672"/>
                  </a:cubicBezTo>
                  <a:cubicBezTo>
                    <a:pt x="62478" y="259495"/>
                    <a:pt x="50298" y="247033"/>
                    <a:pt x="47478" y="250360"/>
                  </a:cubicBezTo>
                  <a:cubicBezTo>
                    <a:pt x="44659" y="253687"/>
                    <a:pt x="29660" y="268799"/>
                    <a:pt x="29660" y="278046"/>
                  </a:cubicBezTo>
                  <a:cubicBezTo>
                    <a:pt x="29660" y="287294"/>
                    <a:pt x="45618" y="287294"/>
                    <a:pt x="44659" y="298853"/>
                  </a:cubicBezTo>
                  <a:cubicBezTo>
                    <a:pt x="44603" y="309730"/>
                    <a:pt x="48268" y="320309"/>
                    <a:pt x="54978" y="328851"/>
                  </a:cubicBezTo>
                  <a:cubicBezTo>
                    <a:pt x="59658" y="334490"/>
                    <a:pt x="67158" y="348474"/>
                    <a:pt x="63436" y="355410"/>
                  </a:cubicBezTo>
                  <a:cubicBezTo>
                    <a:pt x="59715" y="362345"/>
                    <a:pt x="54076" y="363473"/>
                    <a:pt x="45618" y="361048"/>
                  </a:cubicBezTo>
                  <a:cubicBezTo>
                    <a:pt x="37160" y="358624"/>
                    <a:pt x="38118" y="365672"/>
                    <a:pt x="23063" y="362176"/>
                  </a:cubicBezTo>
                  <a:cubicBezTo>
                    <a:pt x="8007" y="358680"/>
                    <a:pt x="7105" y="372608"/>
                    <a:pt x="1466" y="380671"/>
                  </a:cubicBezTo>
                  <a:lnTo>
                    <a:pt x="0" y="382814"/>
                  </a:lnTo>
                  <a:cubicBezTo>
                    <a:pt x="7048" y="389693"/>
                    <a:pt x="10037" y="401986"/>
                    <a:pt x="21822" y="407568"/>
                  </a:cubicBezTo>
                  <a:cubicBezTo>
                    <a:pt x="35524" y="414053"/>
                    <a:pt x="47817" y="396742"/>
                    <a:pt x="47817" y="409316"/>
                  </a:cubicBezTo>
                  <a:cubicBezTo>
                    <a:pt x="47817" y="421890"/>
                    <a:pt x="15507" y="419240"/>
                    <a:pt x="14773" y="423131"/>
                  </a:cubicBezTo>
                  <a:cubicBezTo>
                    <a:pt x="14040" y="427022"/>
                    <a:pt x="48155" y="477601"/>
                    <a:pt x="65522" y="473880"/>
                  </a:cubicBezTo>
                  <a:cubicBezTo>
                    <a:pt x="82890" y="470158"/>
                    <a:pt x="95351" y="447096"/>
                    <a:pt x="90446" y="443600"/>
                  </a:cubicBezTo>
                  <a:cubicBezTo>
                    <a:pt x="85540" y="440104"/>
                    <a:pt x="93265" y="425894"/>
                    <a:pt x="97833" y="428488"/>
                  </a:cubicBezTo>
                  <a:cubicBezTo>
                    <a:pt x="102400" y="431081"/>
                    <a:pt x="98509" y="453524"/>
                    <a:pt x="103471" y="458768"/>
                  </a:cubicBezTo>
                  <a:cubicBezTo>
                    <a:pt x="108434" y="464012"/>
                    <a:pt x="107024" y="473428"/>
                    <a:pt x="103471" y="485552"/>
                  </a:cubicBezTo>
                  <a:cubicBezTo>
                    <a:pt x="99919" y="497675"/>
                    <a:pt x="107024" y="521414"/>
                    <a:pt x="108038" y="534834"/>
                  </a:cubicBezTo>
                  <a:cubicBezTo>
                    <a:pt x="109054" y="548255"/>
                    <a:pt x="115989" y="566468"/>
                    <a:pt x="118639" y="585583"/>
                  </a:cubicBezTo>
                  <a:cubicBezTo>
                    <a:pt x="128281" y="590088"/>
                    <a:pt x="134259" y="600030"/>
                    <a:pt x="133639" y="610675"/>
                  </a:cubicBezTo>
                  <a:cubicBezTo>
                    <a:pt x="133639" y="623024"/>
                    <a:pt x="133639" y="635486"/>
                    <a:pt x="134315" y="647947"/>
                  </a:cubicBezTo>
                  <a:cubicBezTo>
                    <a:pt x="136514" y="654376"/>
                    <a:pt x="138826" y="660465"/>
                    <a:pt x="141081" y="665709"/>
                  </a:cubicBezTo>
                  <a:cubicBezTo>
                    <a:pt x="150555" y="687757"/>
                    <a:pt x="157998" y="731006"/>
                    <a:pt x="164200" y="741381"/>
                  </a:cubicBezTo>
                  <a:cubicBezTo>
                    <a:pt x="169331" y="750014"/>
                    <a:pt x="173843" y="759002"/>
                    <a:pt x="177677" y="768278"/>
                  </a:cubicBezTo>
                  <a:cubicBezTo>
                    <a:pt x="193070" y="795908"/>
                    <a:pt x="202882" y="827372"/>
                    <a:pt x="219629" y="853705"/>
                  </a:cubicBezTo>
                  <a:cubicBezTo>
                    <a:pt x="225662" y="849572"/>
                    <a:pt x="230004" y="843471"/>
                    <a:pt x="231978" y="836450"/>
                  </a:cubicBezTo>
                  <a:cubicBezTo>
                    <a:pt x="235136" y="824327"/>
                    <a:pt x="253067" y="819534"/>
                    <a:pt x="254082" y="809215"/>
                  </a:cubicBezTo>
                  <a:cubicBezTo>
                    <a:pt x="255096" y="798897"/>
                    <a:pt x="256901" y="790664"/>
                    <a:pt x="263217" y="789367"/>
                  </a:cubicBezTo>
                  <a:cubicBezTo>
                    <a:pt x="269532" y="788070"/>
                    <a:pt x="269532" y="779838"/>
                    <a:pt x="269532" y="768616"/>
                  </a:cubicBezTo>
                  <a:cubicBezTo>
                    <a:pt x="269532" y="757395"/>
                    <a:pt x="270209" y="741381"/>
                    <a:pt x="276580" y="731401"/>
                  </a:cubicBezTo>
                  <a:cubicBezTo>
                    <a:pt x="282952" y="721420"/>
                    <a:pt x="283911" y="694692"/>
                    <a:pt x="280076" y="683866"/>
                  </a:cubicBezTo>
                  <a:cubicBezTo>
                    <a:pt x="276242" y="673040"/>
                    <a:pt x="278328" y="657928"/>
                    <a:pt x="281825" y="647102"/>
                  </a:cubicBezTo>
                  <a:cubicBezTo>
                    <a:pt x="285321" y="636275"/>
                    <a:pt x="283911" y="623757"/>
                    <a:pt x="290621" y="622911"/>
                  </a:cubicBezTo>
                  <a:cubicBezTo>
                    <a:pt x="297331" y="622065"/>
                    <a:pt x="307086" y="614679"/>
                    <a:pt x="314135" y="603007"/>
                  </a:cubicBezTo>
                  <a:cubicBezTo>
                    <a:pt x="318927" y="596173"/>
                    <a:pt x="324623" y="590009"/>
                    <a:pt x="331051" y="584681"/>
                  </a:cubicBezTo>
                  <a:cubicBezTo>
                    <a:pt x="330769" y="578890"/>
                    <a:pt x="331784" y="573104"/>
                    <a:pt x="334039" y="567764"/>
                  </a:cubicBezTo>
                  <a:cubicBezTo>
                    <a:pt x="341369" y="548948"/>
                    <a:pt x="350448" y="530882"/>
                    <a:pt x="361218" y="513802"/>
                  </a:cubicBezTo>
                  <a:cubicBezTo>
                    <a:pt x="365785" y="506150"/>
                    <a:pt x="373566" y="501002"/>
                    <a:pt x="382420" y="499818"/>
                  </a:cubicBezTo>
                  <a:cubicBezTo>
                    <a:pt x="383829" y="486454"/>
                    <a:pt x="395163" y="472470"/>
                    <a:pt x="408188" y="474161"/>
                  </a:cubicBezTo>
                  <a:cubicBezTo>
                    <a:pt x="415857" y="475120"/>
                    <a:pt x="423582" y="475120"/>
                    <a:pt x="431251" y="474161"/>
                  </a:cubicBezTo>
                  <a:cubicBezTo>
                    <a:pt x="431646" y="469707"/>
                    <a:pt x="431251" y="465083"/>
                    <a:pt x="432153" y="458937"/>
                  </a:cubicBezTo>
                  <a:cubicBezTo>
                    <a:pt x="433901" y="446419"/>
                    <a:pt x="463335" y="441231"/>
                    <a:pt x="474613" y="441231"/>
                  </a:cubicBezTo>
                  <a:cubicBezTo>
                    <a:pt x="476530" y="441214"/>
                    <a:pt x="478391" y="440983"/>
                    <a:pt x="480252" y="440554"/>
                  </a:cubicBezTo>
                  <a:cubicBezTo>
                    <a:pt x="479801" y="422426"/>
                    <a:pt x="476981" y="404433"/>
                    <a:pt x="471850" y="387043"/>
                  </a:cubicBezTo>
                  <a:cubicBezTo>
                    <a:pt x="467395" y="372879"/>
                    <a:pt x="465535" y="358054"/>
                    <a:pt x="466211" y="343230"/>
                  </a:cubicBezTo>
                  <a:cubicBezTo>
                    <a:pt x="467621" y="334490"/>
                    <a:pt x="476192" y="341482"/>
                    <a:pt x="479011" y="330994"/>
                  </a:cubicBezTo>
                  <a:cubicBezTo>
                    <a:pt x="481831" y="320506"/>
                    <a:pt x="454821" y="320449"/>
                    <a:pt x="463392" y="306465"/>
                  </a:cubicBezTo>
                  <a:cubicBezTo>
                    <a:pt x="471963" y="292481"/>
                    <a:pt x="471906" y="306465"/>
                    <a:pt x="483297" y="306465"/>
                  </a:cubicBezTo>
                  <a:cubicBezTo>
                    <a:pt x="491078" y="305603"/>
                    <a:pt x="498070" y="311196"/>
                    <a:pt x="498916" y="318966"/>
                  </a:cubicBezTo>
                  <a:cubicBezTo>
                    <a:pt x="499028" y="320043"/>
                    <a:pt x="499028" y="321126"/>
                    <a:pt x="498916" y="322197"/>
                  </a:cubicBezTo>
                  <a:cubicBezTo>
                    <a:pt x="498916" y="330994"/>
                    <a:pt x="510194" y="336238"/>
                    <a:pt x="510194" y="336238"/>
                  </a:cubicBezTo>
                  <a:cubicBezTo>
                    <a:pt x="510194" y="336238"/>
                    <a:pt x="528688" y="334490"/>
                    <a:pt x="537259" y="334490"/>
                  </a:cubicBezTo>
                  <a:cubicBezTo>
                    <a:pt x="545830" y="334490"/>
                    <a:pt x="554175" y="334490"/>
                    <a:pt x="554175" y="341482"/>
                  </a:cubicBezTo>
                  <a:cubicBezTo>
                    <a:pt x="554175" y="348474"/>
                    <a:pt x="544251" y="371255"/>
                    <a:pt x="535680" y="371255"/>
                  </a:cubicBezTo>
                  <a:cubicBezTo>
                    <a:pt x="527110" y="371255"/>
                    <a:pt x="527166" y="401083"/>
                    <a:pt x="534270" y="402775"/>
                  </a:cubicBezTo>
                  <a:cubicBezTo>
                    <a:pt x="541375" y="404467"/>
                    <a:pt x="547071" y="380220"/>
                    <a:pt x="551187" y="380220"/>
                  </a:cubicBezTo>
                  <a:cubicBezTo>
                    <a:pt x="554232" y="380220"/>
                    <a:pt x="556825" y="408019"/>
                    <a:pt x="560773" y="436608"/>
                  </a:cubicBezTo>
                  <a:cubicBezTo>
                    <a:pt x="561844" y="434972"/>
                    <a:pt x="563029" y="433788"/>
                    <a:pt x="564213" y="433788"/>
                  </a:cubicBezTo>
                  <a:cubicBezTo>
                    <a:pt x="569851" y="433788"/>
                    <a:pt x="567032" y="409598"/>
                    <a:pt x="570810" y="402662"/>
                  </a:cubicBezTo>
                  <a:cubicBezTo>
                    <a:pt x="574588" y="395727"/>
                    <a:pt x="572671" y="373792"/>
                    <a:pt x="575490" y="373792"/>
                  </a:cubicBezTo>
                  <a:cubicBezTo>
                    <a:pt x="578309" y="373792"/>
                    <a:pt x="595169" y="380728"/>
                    <a:pt x="594267" y="374976"/>
                  </a:cubicBezTo>
                  <a:cubicBezTo>
                    <a:pt x="593365" y="369225"/>
                    <a:pt x="604530" y="349546"/>
                    <a:pt x="602668" y="339170"/>
                  </a:cubicBezTo>
                  <a:cubicBezTo>
                    <a:pt x="600808" y="328795"/>
                    <a:pt x="609266" y="316051"/>
                    <a:pt x="609266" y="303364"/>
                  </a:cubicBezTo>
                  <a:cubicBezTo>
                    <a:pt x="609266" y="290677"/>
                    <a:pt x="618626" y="287237"/>
                    <a:pt x="625167" y="280302"/>
                  </a:cubicBezTo>
                  <a:cubicBezTo>
                    <a:pt x="631708" y="273366"/>
                    <a:pt x="642986" y="264118"/>
                    <a:pt x="644846" y="269870"/>
                  </a:cubicBezTo>
                  <a:cubicBezTo>
                    <a:pt x="646707" y="275621"/>
                    <a:pt x="660804" y="280302"/>
                    <a:pt x="655165" y="269870"/>
                  </a:cubicBezTo>
                  <a:cubicBezTo>
                    <a:pt x="649527" y="259438"/>
                    <a:pt x="650429" y="252728"/>
                    <a:pt x="654150" y="250360"/>
                  </a:cubicBezTo>
                  <a:close/>
                </a:path>
              </a:pathLst>
            </a:custGeom>
            <a:grpFill/>
            <a:ln w="8455" cap="flat">
              <a:solidFill>
                <a:srgbClr val="FFFFFF"/>
              </a:solid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B57D9BA5-F1EE-451B-B63D-67D6B0DFD774}"/>
                </a:ext>
              </a:extLst>
            </p:cNvPr>
            <p:cNvSpPr/>
            <p:nvPr/>
          </p:nvSpPr>
          <p:spPr>
            <a:xfrm>
              <a:off x="8365776" y="2391111"/>
              <a:ext cx="744946" cy="392101"/>
            </a:xfrm>
            <a:custGeom>
              <a:avLst/>
              <a:gdLst>
                <a:gd name="connsiteX0" fmla="*/ 714936 w 744946"/>
                <a:gd name="connsiteY0" fmla="*/ 164156 h 392101"/>
                <a:gd name="connsiteX1" fmla="*/ 691987 w 744946"/>
                <a:gd name="connsiteY1" fmla="*/ 167934 h 392101"/>
                <a:gd name="connsiteX2" fmla="*/ 669036 w 744946"/>
                <a:gd name="connsiteY2" fmla="*/ 164156 h 392101"/>
                <a:gd name="connsiteX3" fmla="*/ 644565 w 744946"/>
                <a:gd name="connsiteY3" fmla="*/ 162239 h 392101"/>
                <a:gd name="connsiteX4" fmla="*/ 647609 w 744946"/>
                <a:gd name="connsiteY4" fmla="*/ 147183 h 392101"/>
                <a:gd name="connsiteX5" fmla="*/ 649132 w 744946"/>
                <a:gd name="connsiteY5" fmla="*/ 132128 h 392101"/>
                <a:gd name="connsiteX6" fmla="*/ 668134 w 744946"/>
                <a:gd name="connsiteY6" fmla="*/ 85382 h 392101"/>
                <a:gd name="connsiteX7" fmla="*/ 651218 w 744946"/>
                <a:gd name="connsiteY7" fmla="*/ 83296 h 392101"/>
                <a:gd name="connsiteX8" fmla="*/ 630806 w 744946"/>
                <a:gd name="connsiteY8" fmla="*/ 78108 h 392101"/>
                <a:gd name="connsiteX9" fmla="*/ 601372 w 744946"/>
                <a:gd name="connsiteY9" fmla="*/ 76417 h 392101"/>
                <a:gd name="connsiteX10" fmla="*/ 582369 w 744946"/>
                <a:gd name="connsiteY10" fmla="*/ 91980 h 392101"/>
                <a:gd name="connsiteX11" fmla="*/ 563423 w 744946"/>
                <a:gd name="connsiteY11" fmla="*/ 100607 h 392101"/>
                <a:gd name="connsiteX12" fmla="*/ 532523 w 744946"/>
                <a:gd name="connsiteY12" fmla="*/ 110136 h 392101"/>
                <a:gd name="connsiteX13" fmla="*/ 500946 w 744946"/>
                <a:gd name="connsiteY13" fmla="*/ 110136 h 392101"/>
                <a:gd name="connsiteX14" fmla="*/ 470778 w 744946"/>
                <a:gd name="connsiteY14" fmla="*/ 103201 h 392101"/>
                <a:gd name="connsiteX15" fmla="*/ 458091 w 744946"/>
                <a:gd name="connsiteY15" fmla="*/ 86792 h 392101"/>
                <a:gd name="connsiteX16" fmla="*/ 438468 w 744946"/>
                <a:gd name="connsiteY16" fmla="*/ 75515 h 392101"/>
                <a:gd name="connsiteX17" fmla="*/ 420199 w 744946"/>
                <a:gd name="connsiteY17" fmla="*/ 69425 h 392101"/>
                <a:gd name="connsiteX18" fmla="*/ 398433 w 744946"/>
                <a:gd name="connsiteY18" fmla="*/ 63391 h 392101"/>
                <a:gd name="connsiteX19" fmla="*/ 376668 w 744946"/>
                <a:gd name="connsiteY19" fmla="*/ 66831 h 392101"/>
                <a:gd name="connsiteX20" fmla="*/ 359752 w 744946"/>
                <a:gd name="connsiteY20" fmla="*/ 77206 h 392101"/>
                <a:gd name="connsiteX21" fmla="*/ 338663 w 744946"/>
                <a:gd name="connsiteY21" fmla="*/ 69425 h 392101"/>
                <a:gd name="connsiteX22" fmla="*/ 323889 w 744946"/>
                <a:gd name="connsiteY22" fmla="*/ 55610 h 392101"/>
                <a:gd name="connsiteX23" fmla="*/ 321127 w 744946"/>
                <a:gd name="connsiteY23" fmla="*/ 30517 h 392101"/>
                <a:gd name="connsiteX24" fmla="*/ 297951 w 744946"/>
                <a:gd name="connsiteY24" fmla="*/ 21890 h 392101"/>
                <a:gd name="connsiteX25" fmla="*/ 280359 w 744946"/>
                <a:gd name="connsiteY25" fmla="*/ 13207 h 392101"/>
                <a:gd name="connsiteX26" fmla="*/ 265641 w 744946"/>
                <a:gd name="connsiteY26" fmla="*/ 8921 h 392101"/>
                <a:gd name="connsiteX27" fmla="*/ 248104 w 744946"/>
                <a:gd name="connsiteY27" fmla="*/ 237 h 392101"/>
                <a:gd name="connsiteX28" fmla="*/ 239646 w 744946"/>
                <a:gd name="connsiteY28" fmla="*/ 9767 h 392101"/>
                <a:gd name="connsiteX29" fmla="*/ 227016 w 744946"/>
                <a:gd name="connsiteY29" fmla="*/ 20142 h 392101"/>
                <a:gd name="connsiteX30" fmla="*/ 217204 w 744946"/>
                <a:gd name="connsiteY30" fmla="*/ 34859 h 392101"/>
                <a:gd name="connsiteX31" fmla="*/ 225606 w 744946"/>
                <a:gd name="connsiteY31" fmla="*/ 59049 h 392101"/>
                <a:gd name="connsiteX32" fmla="*/ 224929 w 744946"/>
                <a:gd name="connsiteY32" fmla="*/ 76360 h 392101"/>
                <a:gd name="connsiteX33" fmla="*/ 205250 w 744946"/>
                <a:gd name="connsiteY33" fmla="*/ 88427 h 392101"/>
                <a:gd name="connsiteX34" fmla="*/ 188334 w 744946"/>
                <a:gd name="connsiteY34" fmla="*/ 82394 h 392101"/>
                <a:gd name="connsiteX35" fmla="*/ 169388 w 744946"/>
                <a:gd name="connsiteY35" fmla="*/ 84142 h 392101"/>
                <a:gd name="connsiteX36" fmla="*/ 149709 w 744946"/>
                <a:gd name="connsiteY36" fmla="*/ 74612 h 392101"/>
                <a:gd name="connsiteX37" fmla="*/ 141984 w 744946"/>
                <a:gd name="connsiteY37" fmla="*/ 58204 h 392101"/>
                <a:gd name="connsiteX38" fmla="*/ 108997 w 744946"/>
                <a:gd name="connsiteY38" fmla="*/ 51268 h 392101"/>
                <a:gd name="connsiteX39" fmla="*/ 92081 w 744946"/>
                <a:gd name="connsiteY39" fmla="*/ 54708 h 392101"/>
                <a:gd name="connsiteX40" fmla="*/ 75898 w 744946"/>
                <a:gd name="connsiteY40" fmla="*/ 63391 h 392101"/>
                <a:gd name="connsiteX41" fmla="*/ 60448 w 744946"/>
                <a:gd name="connsiteY41" fmla="*/ 76360 h 392101"/>
                <a:gd name="connsiteX42" fmla="*/ 42178 w 744946"/>
                <a:gd name="connsiteY42" fmla="*/ 89329 h 392101"/>
                <a:gd name="connsiteX43" fmla="*/ 20469 w 744946"/>
                <a:gd name="connsiteY43" fmla="*/ 101396 h 392101"/>
                <a:gd name="connsiteX44" fmla="*/ 4285 w 744946"/>
                <a:gd name="connsiteY44" fmla="*/ 109178 h 392101"/>
                <a:gd name="connsiteX45" fmla="*/ 0 w 744946"/>
                <a:gd name="connsiteY45" fmla="*/ 110982 h 392101"/>
                <a:gd name="connsiteX46" fmla="*/ 790 w 744946"/>
                <a:gd name="connsiteY46" fmla="*/ 114478 h 392101"/>
                <a:gd name="connsiteX47" fmla="*/ 17706 w 744946"/>
                <a:gd name="connsiteY47" fmla="*/ 141375 h 392101"/>
                <a:gd name="connsiteX48" fmla="*/ 39077 w 744946"/>
                <a:gd name="connsiteY48" fmla="*/ 155754 h 392101"/>
                <a:gd name="connsiteX49" fmla="*/ 59489 w 744946"/>
                <a:gd name="connsiteY49" fmla="*/ 176110 h 392101"/>
                <a:gd name="connsiteX50" fmla="*/ 72120 w 744946"/>
                <a:gd name="connsiteY50" fmla="*/ 198270 h 392101"/>
                <a:gd name="connsiteX51" fmla="*/ 70654 w 744946"/>
                <a:gd name="connsiteY51" fmla="*/ 227591 h 392101"/>
                <a:gd name="connsiteX52" fmla="*/ 65015 w 744946"/>
                <a:gd name="connsiteY52" fmla="*/ 251500 h 392101"/>
                <a:gd name="connsiteX53" fmla="*/ 118470 w 744946"/>
                <a:gd name="connsiteY53" fmla="*/ 267627 h 392101"/>
                <a:gd name="connsiteX54" fmla="*/ 136289 w 744946"/>
                <a:gd name="connsiteY54" fmla="*/ 280877 h 392101"/>
                <a:gd name="connsiteX55" fmla="*/ 151626 w 744946"/>
                <a:gd name="connsiteY55" fmla="*/ 294072 h 392101"/>
                <a:gd name="connsiteX56" fmla="*/ 169952 w 744946"/>
                <a:gd name="connsiteY56" fmla="*/ 318544 h 392101"/>
                <a:gd name="connsiteX57" fmla="*/ 183711 w 744946"/>
                <a:gd name="connsiteY57" fmla="*/ 348711 h 392101"/>
                <a:gd name="connsiteX58" fmla="*/ 214329 w 744946"/>
                <a:gd name="connsiteY58" fmla="*/ 352489 h 392101"/>
                <a:gd name="connsiteX59" fmla="*/ 270716 w 744946"/>
                <a:gd name="connsiteY59" fmla="*/ 354350 h 392101"/>
                <a:gd name="connsiteX60" fmla="*/ 313570 w 744946"/>
                <a:gd name="connsiteY60" fmla="*/ 365628 h 392101"/>
                <a:gd name="connsiteX61" fmla="*/ 339565 w 744946"/>
                <a:gd name="connsiteY61" fmla="*/ 373184 h 392101"/>
                <a:gd name="connsiteX62" fmla="*/ 364037 w 744946"/>
                <a:gd name="connsiteY62" fmla="*/ 380683 h 392101"/>
                <a:gd name="connsiteX63" fmla="*/ 382363 w 744946"/>
                <a:gd name="connsiteY63" fmla="*/ 391961 h 392101"/>
                <a:gd name="connsiteX64" fmla="*/ 423695 w 744946"/>
                <a:gd name="connsiteY64" fmla="*/ 365571 h 392101"/>
                <a:gd name="connsiteX65" fmla="*/ 477206 w 744946"/>
                <a:gd name="connsiteY65" fmla="*/ 363711 h 392101"/>
                <a:gd name="connsiteX66" fmla="*/ 520061 w 744946"/>
                <a:gd name="connsiteY66" fmla="*/ 341156 h 392101"/>
                <a:gd name="connsiteX67" fmla="*/ 549100 w 744946"/>
                <a:gd name="connsiteY67" fmla="*/ 312962 h 392101"/>
                <a:gd name="connsiteX68" fmla="*/ 543011 w 744946"/>
                <a:gd name="connsiteY68" fmla="*/ 279129 h 392101"/>
                <a:gd name="connsiteX69" fmla="*/ 561675 w 744946"/>
                <a:gd name="connsiteY69" fmla="*/ 269420 h 392101"/>
                <a:gd name="connsiteX70" fmla="*/ 565960 w 744946"/>
                <a:gd name="connsiteY70" fmla="*/ 271574 h 392101"/>
                <a:gd name="connsiteX71" fmla="*/ 604191 w 744946"/>
                <a:gd name="connsiteY71" fmla="*/ 267796 h 392101"/>
                <a:gd name="connsiteX72" fmla="*/ 639377 w 744946"/>
                <a:gd name="connsiteY72" fmla="*/ 254601 h 392101"/>
                <a:gd name="connsiteX73" fmla="*/ 660748 w 744946"/>
                <a:gd name="connsiteY73" fmla="*/ 230129 h 392101"/>
                <a:gd name="connsiteX74" fmla="*/ 689844 w 744946"/>
                <a:gd name="connsiteY74" fmla="*/ 215073 h 392101"/>
                <a:gd name="connsiteX75" fmla="*/ 720405 w 744946"/>
                <a:gd name="connsiteY75" fmla="*/ 207518 h 392101"/>
                <a:gd name="connsiteX76" fmla="*/ 744877 w 744946"/>
                <a:gd name="connsiteY76" fmla="*/ 203740 h 392101"/>
                <a:gd name="connsiteX77" fmla="*/ 714936 w 744946"/>
                <a:gd name="connsiteY77" fmla="*/ 164156 h 39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44946" h="392101">
                  <a:moveTo>
                    <a:pt x="714936" y="164156"/>
                  </a:moveTo>
                  <a:cubicBezTo>
                    <a:pt x="707267" y="152878"/>
                    <a:pt x="695031" y="158517"/>
                    <a:pt x="691987" y="167934"/>
                  </a:cubicBezTo>
                  <a:cubicBezTo>
                    <a:pt x="688941" y="177350"/>
                    <a:pt x="682795" y="164156"/>
                    <a:pt x="669036" y="164156"/>
                  </a:cubicBezTo>
                  <a:cubicBezTo>
                    <a:pt x="655278" y="164156"/>
                    <a:pt x="653756" y="173572"/>
                    <a:pt x="644565" y="162239"/>
                  </a:cubicBezTo>
                  <a:cubicBezTo>
                    <a:pt x="635373" y="150905"/>
                    <a:pt x="647609" y="147183"/>
                    <a:pt x="647609" y="147183"/>
                  </a:cubicBezTo>
                  <a:lnTo>
                    <a:pt x="649132" y="132128"/>
                  </a:lnTo>
                  <a:lnTo>
                    <a:pt x="668134" y="85382"/>
                  </a:lnTo>
                  <a:cubicBezTo>
                    <a:pt x="662947" y="82625"/>
                    <a:pt x="656913" y="81886"/>
                    <a:pt x="651218" y="83296"/>
                  </a:cubicBezTo>
                  <a:cubicBezTo>
                    <a:pt x="645579" y="85890"/>
                    <a:pt x="632215" y="84198"/>
                    <a:pt x="630806" y="78108"/>
                  </a:cubicBezTo>
                  <a:cubicBezTo>
                    <a:pt x="629396" y="72019"/>
                    <a:pt x="606954" y="71229"/>
                    <a:pt x="601372" y="76417"/>
                  </a:cubicBezTo>
                  <a:cubicBezTo>
                    <a:pt x="595789" y="81604"/>
                    <a:pt x="583102" y="85890"/>
                    <a:pt x="582369" y="91980"/>
                  </a:cubicBezTo>
                  <a:cubicBezTo>
                    <a:pt x="581636" y="98070"/>
                    <a:pt x="568329" y="96265"/>
                    <a:pt x="563423" y="100607"/>
                  </a:cubicBezTo>
                  <a:cubicBezTo>
                    <a:pt x="558517" y="104949"/>
                    <a:pt x="533256" y="106640"/>
                    <a:pt x="532523" y="110136"/>
                  </a:cubicBezTo>
                  <a:cubicBezTo>
                    <a:pt x="531790" y="113632"/>
                    <a:pt x="505175" y="114422"/>
                    <a:pt x="500946" y="110136"/>
                  </a:cubicBezTo>
                  <a:cubicBezTo>
                    <a:pt x="496717" y="105851"/>
                    <a:pt x="473541" y="110136"/>
                    <a:pt x="470778" y="103201"/>
                  </a:cubicBezTo>
                  <a:cubicBezTo>
                    <a:pt x="468015" y="96265"/>
                    <a:pt x="458091" y="92826"/>
                    <a:pt x="458091" y="86792"/>
                  </a:cubicBezTo>
                  <a:cubicBezTo>
                    <a:pt x="458091" y="80759"/>
                    <a:pt x="440555" y="80702"/>
                    <a:pt x="438468" y="75515"/>
                  </a:cubicBezTo>
                  <a:cubicBezTo>
                    <a:pt x="436382" y="70327"/>
                    <a:pt x="422342" y="67677"/>
                    <a:pt x="420199" y="69425"/>
                  </a:cubicBezTo>
                  <a:cubicBezTo>
                    <a:pt x="418056" y="71173"/>
                    <a:pt x="402663" y="64237"/>
                    <a:pt x="398433" y="63391"/>
                  </a:cubicBezTo>
                  <a:cubicBezTo>
                    <a:pt x="394204" y="62545"/>
                    <a:pt x="380897" y="66831"/>
                    <a:pt x="376668" y="66831"/>
                  </a:cubicBezTo>
                  <a:cubicBezTo>
                    <a:pt x="372439" y="66831"/>
                    <a:pt x="364714" y="76360"/>
                    <a:pt x="359752" y="77206"/>
                  </a:cubicBezTo>
                  <a:cubicBezTo>
                    <a:pt x="354790" y="78052"/>
                    <a:pt x="341482" y="66831"/>
                    <a:pt x="338663" y="69425"/>
                  </a:cubicBezTo>
                  <a:cubicBezTo>
                    <a:pt x="335844" y="72019"/>
                    <a:pt x="327385" y="60797"/>
                    <a:pt x="323889" y="55610"/>
                  </a:cubicBezTo>
                  <a:cubicBezTo>
                    <a:pt x="320394" y="50422"/>
                    <a:pt x="323889" y="35705"/>
                    <a:pt x="321127" y="30517"/>
                  </a:cubicBezTo>
                  <a:cubicBezTo>
                    <a:pt x="318364" y="25330"/>
                    <a:pt x="302857" y="25330"/>
                    <a:pt x="297951" y="21890"/>
                  </a:cubicBezTo>
                  <a:cubicBezTo>
                    <a:pt x="293046" y="18451"/>
                    <a:pt x="285320" y="13207"/>
                    <a:pt x="280359" y="13207"/>
                  </a:cubicBezTo>
                  <a:cubicBezTo>
                    <a:pt x="275114" y="13404"/>
                    <a:pt x="269983" y="11898"/>
                    <a:pt x="265641" y="8921"/>
                  </a:cubicBezTo>
                  <a:cubicBezTo>
                    <a:pt x="260284" y="5137"/>
                    <a:pt x="254363" y="2211"/>
                    <a:pt x="248104" y="237"/>
                  </a:cubicBezTo>
                  <a:cubicBezTo>
                    <a:pt x="243199" y="-1454"/>
                    <a:pt x="242466" y="6327"/>
                    <a:pt x="239646" y="9767"/>
                  </a:cubicBezTo>
                  <a:cubicBezTo>
                    <a:pt x="236827" y="13207"/>
                    <a:pt x="228369" y="14109"/>
                    <a:pt x="227016" y="20142"/>
                  </a:cubicBezTo>
                  <a:cubicBezTo>
                    <a:pt x="225662" y="26176"/>
                    <a:pt x="215738" y="27924"/>
                    <a:pt x="217204" y="34859"/>
                  </a:cubicBezTo>
                  <a:cubicBezTo>
                    <a:pt x="218670" y="41795"/>
                    <a:pt x="222110" y="55610"/>
                    <a:pt x="225606" y="59049"/>
                  </a:cubicBezTo>
                  <a:cubicBezTo>
                    <a:pt x="229102" y="62489"/>
                    <a:pt x="227016" y="72864"/>
                    <a:pt x="224929" y="76360"/>
                  </a:cubicBezTo>
                  <a:cubicBezTo>
                    <a:pt x="222843" y="79856"/>
                    <a:pt x="208013" y="82394"/>
                    <a:pt x="205250" y="88427"/>
                  </a:cubicBezTo>
                  <a:cubicBezTo>
                    <a:pt x="202487" y="94461"/>
                    <a:pt x="195439" y="87581"/>
                    <a:pt x="188334" y="82394"/>
                  </a:cubicBezTo>
                  <a:cubicBezTo>
                    <a:pt x="182413" y="78385"/>
                    <a:pt x="174463" y="79118"/>
                    <a:pt x="169388" y="84142"/>
                  </a:cubicBezTo>
                  <a:cubicBezTo>
                    <a:pt x="165892" y="87581"/>
                    <a:pt x="153261" y="75515"/>
                    <a:pt x="149709" y="74612"/>
                  </a:cubicBezTo>
                  <a:cubicBezTo>
                    <a:pt x="146156" y="73710"/>
                    <a:pt x="145536" y="57301"/>
                    <a:pt x="141984" y="58204"/>
                  </a:cubicBezTo>
                  <a:cubicBezTo>
                    <a:pt x="138431" y="59106"/>
                    <a:pt x="113790" y="53016"/>
                    <a:pt x="108997" y="51268"/>
                  </a:cubicBezTo>
                  <a:cubicBezTo>
                    <a:pt x="104204" y="49520"/>
                    <a:pt x="93547" y="50422"/>
                    <a:pt x="92081" y="54708"/>
                  </a:cubicBezTo>
                  <a:cubicBezTo>
                    <a:pt x="90615" y="58993"/>
                    <a:pt x="77984" y="58204"/>
                    <a:pt x="75898" y="63391"/>
                  </a:cubicBezTo>
                  <a:cubicBezTo>
                    <a:pt x="73812" y="68579"/>
                    <a:pt x="63944" y="71173"/>
                    <a:pt x="60448" y="76360"/>
                  </a:cubicBezTo>
                  <a:cubicBezTo>
                    <a:pt x="56951" y="81548"/>
                    <a:pt x="44997" y="81548"/>
                    <a:pt x="42178" y="89329"/>
                  </a:cubicBezTo>
                  <a:cubicBezTo>
                    <a:pt x="39358" y="97111"/>
                    <a:pt x="24641" y="100607"/>
                    <a:pt x="20469" y="101396"/>
                  </a:cubicBezTo>
                  <a:cubicBezTo>
                    <a:pt x="16296" y="102186"/>
                    <a:pt x="5019" y="104892"/>
                    <a:pt x="4285" y="109178"/>
                  </a:cubicBezTo>
                  <a:cubicBezTo>
                    <a:pt x="4285" y="111039"/>
                    <a:pt x="2199" y="111264"/>
                    <a:pt x="0" y="110982"/>
                  </a:cubicBezTo>
                  <a:cubicBezTo>
                    <a:pt x="339" y="112133"/>
                    <a:pt x="620" y="113300"/>
                    <a:pt x="790" y="114478"/>
                  </a:cubicBezTo>
                  <a:cubicBezTo>
                    <a:pt x="3722" y="134214"/>
                    <a:pt x="10544" y="133594"/>
                    <a:pt x="17706" y="141375"/>
                  </a:cubicBezTo>
                  <a:cubicBezTo>
                    <a:pt x="24867" y="149157"/>
                    <a:pt x="31295" y="155134"/>
                    <a:pt x="39077" y="155754"/>
                  </a:cubicBezTo>
                  <a:cubicBezTo>
                    <a:pt x="49057" y="158393"/>
                    <a:pt x="56839" y="166157"/>
                    <a:pt x="59489" y="176110"/>
                  </a:cubicBezTo>
                  <a:cubicBezTo>
                    <a:pt x="61406" y="184579"/>
                    <a:pt x="65804" y="192293"/>
                    <a:pt x="72120" y="198270"/>
                  </a:cubicBezTo>
                  <a:cubicBezTo>
                    <a:pt x="76518" y="202443"/>
                    <a:pt x="70654" y="216821"/>
                    <a:pt x="70654" y="227591"/>
                  </a:cubicBezTo>
                  <a:cubicBezTo>
                    <a:pt x="70654" y="238361"/>
                    <a:pt x="59996" y="240730"/>
                    <a:pt x="65015" y="251500"/>
                  </a:cubicBezTo>
                  <a:cubicBezTo>
                    <a:pt x="70033" y="262270"/>
                    <a:pt x="107813" y="267627"/>
                    <a:pt x="118470" y="267627"/>
                  </a:cubicBezTo>
                  <a:cubicBezTo>
                    <a:pt x="129127" y="267627"/>
                    <a:pt x="133074" y="280257"/>
                    <a:pt x="136289" y="280877"/>
                  </a:cubicBezTo>
                  <a:cubicBezTo>
                    <a:pt x="143055" y="282231"/>
                    <a:pt x="143957" y="292155"/>
                    <a:pt x="151626" y="294072"/>
                  </a:cubicBezTo>
                  <a:cubicBezTo>
                    <a:pt x="159294" y="295989"/>
                    <a:pt x="166907" y="301572"/>
                    <a:pt x="169952" y="318544"/>
                  </a:cubicBezTo>
                  <a:cubicBezTo>
                    <a:pt x="172997" y="335517"/>
                    <a:pt x="182188" y="341099"/>
                    <a:pt x="183711" y="348711"/>
                  </a:cubicBezTo>
                  <a:cubicBezTo>
                    <a:pt x="185232" y="356324"/>
                    <a:pt x="202093" y="350572"/>
                    <a:pt x="214329" y="352489"/>
                  </a:cubicBezTo>
                  <a:cubicBezTo>
                    <a:pt x="226565" y="354407"/>
                    <a:pt x="261750" y="352489"/>
                    <a:pt x="270716" y="354350"/>
                  </a:cubicBezTo>
                  <a:cubicBezTo>
                    <a:pt x="279681" y="356211"/>
                    <a:pt x="301335" y="354350"/>
                    <a:pt x="313570" y="365628"/>
                  </a:cubicBezTo>
                  <a:cubicBezTo>
                    <a:pt x="325806" y="376905"/>
                    <a:pt x="331896" y="367489"/>
                    <a:pt x="339565" y="373184"/>
                  </a:cubicBezTo>
                  <a:cubicBezTo>
                    <a:pt x="347234" y="378879"/>
                    <a:pt x="353324" y="382600"/>
                    <a:pt x="364037" y="380683"/>
                  </a:cubicBezTo>
                  <a:cubicBezTo>
                    <a:pt x="374751" y="378766"/>
                    <a:pt x="374751" y="390100"/>
                    <a:pt x="382363" y="391961"/>
                  </a:cubicBezTo>
                  <a:cubicBezTo>
                    <a:pt x="389975" y="393821"/>
                    <a:pt x="403790" y="376849"/>
                    <a:pt x="423695" y="365571"/>
                  </a:cubicBezTo>
                  <a:cubicBezTo>
                    <a:pt x="443600" y="354294"/>
                    <a:pt x="466493" y="361850"/>
                    <a:pt x="477206" y="363711"/>
                  </a:cubicBezTo>
                  <a:cubicBezTo>
                    <a:pt x="487920" y="365571"/>
                    <a:pt x="507825" y="358072"/>
                    <a:pt x="520061" y="341156"/>
                  </a:cubicBezTo>
                  <a:cubicBezTo>
                    <a:pt x="532297" y="324239"/>
                    <a:pt x="547578" y="327961"/>
                    <a:pt x="549100" y="312962"/>
                  </a:cubicBezTo>
                  <a:cubicBezTo>
                    <a:pt x="550623" y="297963"/>
                    <a:pt x="536865" y="292211"/>
                    <a:pt x="543011" y="279129"/>
                  </a:cubicBezTo>
                  <a:cubicBezTo>
                    <a:pt x="545492" y="271292"/>
                    <a:pt x="553837" y="266944"/>
                    <a:pt x="561675" y="269420"/>
                  </a:cubicBezTo>
                  <a:cubicBezTo>
                    <a:pt x="563197" y="269905"/>
                    <a:pt x="564663" y="270632"/>
                    <a:pt x="565960" y="271574"/>
                  </a:cubicBezTo>
                  <a:cubicBezTo>
                    <a:pt x="578196" y="278740"/>
                    <a:pt x="593590" y="277212"/>
                    <a:pt x="604191" y="267796"/>
                  </a:cubicBezTo>
                  <a:cubicBezTo>
                    <a:pt x="619472" y="254601"/>
                    <a:pt x="625618" y="256518"/>
                    <a:pt x="639377" y="254601"/>
                  </a:cubicBezTo>
                  <a:cubicBezTo>
                    <a:pt x="653136" y="252684"/>
                    <a:pt x="651613" y="241463"/>
                    <a:pt x="660748" y="230129"/>
                  </a:cubicBezTo>
                  <a:cubicBezTo>
                    <a:pt x="667570" y="220876"/>
                    <a:pt x="678341" y="215316"/>
                    <a:pt x="689844" y="215073"/>
                  </a:cubicBezTo>
                  <a:cubicBezTo>
                    <a:pt x="699035" y="215073"/>
                    <a:pt x="711214" y="203796"/>
                    <a:pt x="720405" y="207518"/>
                  </a:cubicBezTo>
                  <a:cubicBezTo>
                    <a:pt x="729596" y="211239"/>
                    <a:pt x="743355" y="213156"/>
                    <a:pt x="744877" y="203740"/>
                  </a:cubicBezTo>
                  <a:cubicBezTo>
                    <a:pt x="746400" y="194323"/>
                    <a:pt x="722548" y="175433"/>
                    <a:pt x="714936" y="164156"/>
                  </a:cubicBezTo>
                  <a:close/>
                </a:path>
              </a:pathLst>
            </a:custGeom>
            <a:grpFill/>
            <a:ln w="8455" cap="flat">
              <a:solidFill>
                <a:srgbClr val="FFFFFF"/>
              </a:solid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E8DBBF3A-5A50-438E-AFA6-908CAEAE9531}"/>
                </a:ext>
              </a:extLst>
            </p:cNvPr>
            <p:cNvSpPr/>
            <p:nvPr/>
          </p:nvSpPr>
          <p:spPr>
            <a:xfrm>
              <a:off x="7107604" y="3082363"/>
              <a:ext cx="12179" cy="40160"/>
            </a:xfrm>
            <a:custGeom>
              <a:avLst/>
              <a:gdLst>
                <a:gd name="connsiteX0" fmla="*/ 5018 w 12179"/>
                <a:gd name="connsiteY0" fmla="*/ 407 h 40160"/>
                <a:gd name="connsiteX1" fmla="*/ 0 w 12179"/>
                <a:gd name="connsiteY1" fmla="*/ 21553 h 40160"/>
                <a:gd name="connsiteX2" fmla="*/ 8796 w 12179"/>
                <a:gd name="connsiteY2" fmla="*/ 40160 h 40160"/>
                <a:gd name="connsiteX3" fmla="*/ 11390 w 12179"/>
                <a:gd name="connsiteY3" fmla="*/ 5877 h 40160"/>
                <a:gd name="connsiteX4" fmla="*/ 12180 w 12179"/>
                <a:gd name="connsiteY4" fmla="*/ 238 h 40160"/>
                <a:gd name="connsiteX5" fmla="*/ 5018 w 12179"/>
                <a:gd name="connsiteY5" fmla="*/ 407 h 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79" h="40160">
                  <a:moveTo>
                    <a:pt x="5018" y="407"/>
                  </a:moveTo>
                  <a:cubicBezTo>
                    <a:pt x="1410" y="2212"/>
                    <a:pt x="0" y="18959"/>
                    <a:pt x="0" y="21553"/>
                  </a:cubicBezTo>
                  <a:cubicBezTo>
                    <a:pt x="1280" y="28409"/>
                    <a:pt x="4308" y="34821"/>
                    <a:pt x="8796" y="40160"/>
                  </a:cubicBezTo>
                  <a:cubicBezTo>
                    <a:pt x="10150" y="27304"/>
                    <a:pt x="10488" y="10501"/>
                    <a:pt x="11390" y="5877"/>
                  </a:cubicBezTo>
                  <a:cubicBezTo>
                    <a:pt x="11390" y="4749"/>
                    <a:pt x="11898" y="2719"/>
                    <a:pt x="12180" y="238"/>
                  </a:cubicBezTo>
                  <a:cubicBezTo>
                    <a:pt x="9800" y="-128"/>
                    <a:pt x="7375" y="-72"/>
                    <a:pt x="5018" y="407"/>
                  </a:cubicBezTo>
                  <a:close/>
                </a:path>
              </a:pathLst>
            </a:custGeom>
            <a:grpFill/>
            <a:ln w="8455" cap="flat">
              <a:solidFill>
                <a:srgbClr val="FFFFFF"/>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8C6D9D-2FAE-455D-A259-132DD9457223}"/>
                </a:ext>
              </a:extLst>
            </p:cNvPr>
            <p:cNvSpPr/>
            <p:nvPr/>
          </p:nvSpPr>
          <p:spPr>
            <a:xfrm>
              <a:off x="7087248" y="3057002"/>
              <a:ext cx="34509" cy="122078"/>
            </a:xfrm>
            <a:custGeom>
              <a:avLst/>
              <a:gdLst>
                <a:gd name="connsiteX0" fmla="*/ 16071 w 34509"/>
                <a:gd name="connsiteY0" fmla="*/ 120443 h 122078"/>
                <a:gd name="connsiteX1" fmla="*/ 18495 w 34509"/>
                <a:gd name="connsiteY1" fmla="*/ 122079 h 122078"/>
                <a:gd name="connsiteX2" fmla="*/ 26107 w 34509"/>
                <a:gd name="connsiteY2" fmla="*/ 79675 h 122078"/>
                <a:gd name="connsiteX3" fmla="*/ 29153 w 34509"/>
                <a:gd name="connsiteY3" fmla="*/ 65522 h 122078"/>
                <a:gd name="connsiteX4" fmla="*/ 20356 w 34509"/>
                <a:gd name="connsiteY4" fmla="*/ 46914 h 122078"/>
                <a:gd name="connsiteX5" fmla="*/ 25374 w 34509"/>
                <a:gd name="connsiteY5" fmla="*/ 25769 h 122078"/>
                <a:gd name="connsiteX6" fmla="*/ 32536 w 34509"/>
                <a:gd name="connsiteY6" fmla="*/ 25769 h 122078"/>
                <a:gd name="connsiteX7" fmla="*/ 34509 w 34509"/>
                <a:gd name="connsiteY7" fmla="*/ 6315 h 122078"/>
                <a:gd name="connsiteX8" fmla="*/ 22555 w 34509"/>
                <a:gd name="connsiteY8" fmla="*/ 0 h 122078"/>
                <a:gd name="connsiteX9" fmla="*/ 18777 w 34509"/>
                <a:gd name="connsiteY9" fmla="*/ 13702 h 122078"/>
                <a:gd name="connsiteX10" fmla="*/ 0 w 34509"/>
                <a:gd name="connsiteY10" fmla="*/ 65748 h 122078"/>
                <a:gd name="connsiteX11" fmla="*/ 16916 w 34509"/>
                <a:gd name="connsiteY11" fmla="*/ 117230 h 1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9" h="122078">
                  <a:moveTo>
                    <a:pt x="16071" y="120443"/>
                  </a:moveTo>
                  <a:lnTo>
                    <a:pt x="18495" y="122079"/>
                  </a:lnTo>
                  <a:cubicBezTo>
                    <a:pt x="20525" y="104542"/>
                    <a:pt x="23570" y="83848"/>
                    <a:pt x="26107" y="79675"/>
                  </a:cubicBezTo>
                  <a:cubicBezTo>
                    <a:pt x="27923" y="75164"/>
                    <a:pt x="28949" y="70377"/>
                    <a:pt x="29153" y="65522"/>
                  </a:cubicBezTo>
                  <a:cubicBezTo>
                    <a:pt x="24664" y="60182"/>
                    <a:pt x="21636" y="53771"/>
                    <a:pt x="20356" y="46914"/>
                  </a:cubicBezTo>
                  <a:cubicBezTo>
                    <a:pt x="20356" y="44320"/>
                    <a:pt x="21766" y="27574"/>
                    <a:pt x="25374" y="25769"/>
                  </a:cubicBezTo>
                  <a:cubicBezTo>
                    <a:pt x="27743" y="25346"/>
                    <a:pt x="30167" y="25346"/>
                    <a:pt x="32536" y="25769"/>
                  </a:cubicBezTo>
                  <a:cubicBezTo>
                    <a:pt x="33212" y="20525"/>
                    <a:pt x="33945" y="13082"/>
                    <a:pt x="34509" y="6315"/>
                  </a:cubicBezTo>
                  <a:lnTo>
                    <a:pt x="22555" y="0"/>
                  </a:lnTo>
                  <a:cubicBezTo>
                    <a:pt x="20768" y="4404"/>
                    <a:pt x="19499" y="9005"/>
                    <a:pt x="18777" y="13702"/>
                  </a:cubicBezTo>
                  <a:cubicBezTo>
                    <a:pt x="16747" y="29322"/>
                    <a:pt x="5526" y="55091"/>
                    <a:pt x="0" y="65748"/>
                  </a:cubicBezTo>
                  <a:lnTo>
                    <a:pt x="16916" y="117230"/>
                  </a:lnTo>
                  <a:close/>
                </a:path>
              </a:pathLst>
            </a:custGeom>
            <a:grpFill/>
            <a:ln w="8455" cap="flat">
              <a:solidFill>
                <a:srgbClr val="FFFFFF"/>
              </a:solid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DE1D1255-D7E5-418C-92D9-E352B8AD3FA3}"/>
                </a:ext>
              </a:extLst>
            </p:cNvPr>
            <p:cNvSpPr/>
            <p:nvPr/>
          </p:nvSpPr>
          <p:spPr>
            <a:xfrm>
              <a:off x="7105687" y="3054915"/>
              <a:ext cx="100256" cy="135745"/>
            </a:xfrm>
            <a:custGeom>
              <a:avLst/>
              <a:gdLst>
                <a:gd name="connsiteX0" fmla="*/ 92870 w 100256"/>
                <a:gd name="connsiteY0" fmla="*/ 0 h 135745"/>
                <a:gd name="connsiteX1" fmla="*/ 62477 w 100256"/>
                <a:gd name="connsiteY1" fmla="*/ 17706 h 135745"/>
                <a:gd name="connsiteX2" fmla="*/ 39922 w 100256"/>
                <a:gd name="connsiteY2" fmla="*/ 32705 h 135745"/>
                <a:gd name="connsiteX3" fmla="*/ 18326 w 100256"/>
                <a:gd name="connsiteY3" fmla="*/ 18834 h 135745"/>
                <a:gd name="connsiteX4" fmla="*/ 16465 w 100256"/>
                <a:gd name="connsiteY4" fmla="*/ 8458 h 135745"/>
                <a:gd name="connsiteX5" fmla="*/ 16014 w 100256"/>
                <a:gd name="connsiteY5" fmla="*/ 8458 h 135745"/>
                <a:gd name="connsiteX6" fmla="*/ 13251 w 100256"/>
                <a:gd name="connsiteY6" fmla="*/ 33551 h 135745"/>
                <a:gd name="connsiteX7" fmla="*/ 7612 w 100256"/>
                <a:gd name="connsiteY7" fmla="*/ 81987 h 135745"/>
                <a:gd name="connsiteX8" fmla="*/ 0 w 100256"/>
                <a:gd name="connsiteY8" fmla="*/ 124391 h 135745"/>
                <a:gd name="connsiteX9" fmla="*/ 21145 w 100256"/>
                <a:gd name="connsiteY9" fmla="*/ 135668 h 135745"/>
                <a:gd name="connsiteX10" fmla="*/ 39922 w 100256"/>
                <a:gd name="connsiteY10" fmla="*/ 118357 h 135745"/>
                <a:gd name="connsiteX11" fmla="*/ 54921 w 100256"/>
                <a:gd name="connsiteY11" fmla="*/ 110237 h 135745"/>
                <a:gd name="connsiteX12" fmla="*/ 68962 w 100256"/>
                <a:gd name="connsiteY12" fmla="*/ 96366 h 135745"/>
                <a:gd name="connsiteX13" fmla="*/ 51143 w 100256"/>
                <a:gd name="connsiteY13" fmla="*/ 70992 h 135745"/>
                <a:gd name="connsiteX14" fmla="*/ 74600 w 100256"/>
                <a:gd name="connsiteY14" fmla="*/ 52553 h 135745"/>
                <a:gd name="connsiteX15" fmla="*/ 98960 w 100256"/>
                <a:gd name="connsiteY15" fmla="*/ 43305 h 135745"/>
                <a:gd name="connsiteX16" fmla="*/ 100257 w 100256"/>
                <a:gd name="connsiteY16" fmla="*/ 43305 h 135745"/>
                <a:gd name="connsiteX17" fmla="*/ 94618 w 100256"/>
                <a:gd name="connsiteY17" fmla="*/ 14548 h 135745"/>
                <a:gd name="connsiteX18" fmla="*/ 92870 w 100256"/>
                <a:gd name="connsiteY18" fmla="*/ 0 h 13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256" h="135745">
                  <a:moveTo>
                    <a:pt x="92870" y="0"/>
                  </a:moveTo>
                  <a:cubicBezTo>
                    <a:pt x="83166" y="6609"/>
                    <a:pt x="73010" y="12524"/>
                    <a:pt x="62477" y="17706"/>
                  </a:cubicBezTo>
                  <a:cubicBezTo>
                    <a:pt x="55880" y="18834"/>
                    <a:pt x="39922" y="32705"/>
                    <a:pt x="39922" y="32705"/>
                  </a:cubicBezTo>
                  <a:lnTo>
                    <a:pt x="18326" y="18834"/>
                  </a:lnTo>
                  <a:lnTo>
                    <a:pt x="16465" y="8458"/>
                  </a:lnTo>
                  <a:lnTo>
                    <a:pt x="16014" y="8458"/>
                  </a:lnTo>
                  <a:cubicBezTo>
                    <a:pt x="15112" y="18439"/>
                    <a:pt x="13984" y="29885"/>
                    <a:pt x="13251" y="33551"/>
                  </a:cubicBezTo>
                  <a:cubicBezTo>
                    <a:pt x="11841" y="40486"/>
                    <a:pt x="11841" y="75108"/>
                    <a:pt x="7612" y="81987"/>
                  </a:cubicBezTo>
                  <a:cubicBezTo>
                    <a:pt x="5075" y="86160"/>
                    <a:pt x="1973" y="106854"/>
                    <a:pt x="0" y="124391"/>
                  </a:cubicBezTo>
                  <a:cubicBezTo>
                    <a:pt x="6422" y="129217"/>
                    <a:pt x="13555" y="133023"/>
                    <a:pt x="21145" y="135668"/>
                  </a:cubicBezTo>
                  <a:cubicBezTo>
                    <a:pt x="29603" y="136796"/>
                    <a:pt x="39922" y="125293"/>
                    <a:pt x="39922" y="118357"/>
                  </a:cubicBezTo>
                  <a:cubicBezTo>
                    <a:pt x="39922" y="111422"/>
                    <a:pt x="47422" y="110237"/>
                    <a:pt x="54921" y="110237"/>
                  </a:cubicBezTo>
                  <a:cubicBezTo>
                    <a:pt x="62421" y="110237"/>
                    <a:pt x="63323" y="99862"/>
                    <a:pt x="68962" y="96366"/>
                  </a:cubicBezTo>
                  <a:cubicBezTo>
                    <a:pt x="74600" y="92870"/>
                    <a:pt x="56782" y="73304"/>
                    <a:pt x="51143" y="70992"/>
                  </a:cubicBezTo>
                  <a:cubicBezTo>
                    <a:pt x="45505" y="68680"/>
                    <a:pt x="55824" y="53681"/>
                    <a:pt x="74600" y="52553"/>
                  </a:cubicBezTo>
                  <a:cubicBezTo>
                    <a:pt x="93377" y="51425"/>
                    <a:pt x="88641" y="43305"/>
                    <a:pt x="98960" y="43305"/>
                  </a:cubicBezTo>
                  <a:lnTo>
                    <a:pt x="100257" y="43305"/>
                  </a:lnTo>
                  <a:cubicBezTo>
                    <a:pt x="98452" y="33212"/>
                    <a:pt x="96197" y="20751"/>
                    <a:pt x="94618" y="14548"/>
                  </a:cubicBezTo>
                  <a:cubicBezTo>
                    <a:pt x="93671" y="9749"/>
                    <a:pt x="93084" y="4889"/>
                    <a:pt x="92870" y="0"/>
                  </a:cubicBezTo>
                  <a:close/>
                </a:path>
              </a:pathLst>
            </a:custGeom>
            <a:grpFill/>
            <a:ln w="8455" cap="flat">
              <a:solidFill>
                <a:srgbClr val="FFFFFF"/>
              </a:solid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24968803-65BA-4BF6-80DC-5049514B5388}"/>
                </a:ext>
              </a:extLst>
            </p:cNvPr>
            <p:cNvSpPr/>
            <p:nvPr/>
          </p:nvSpPr>
          <p:spPr>
            <a:xfrm>
              <a:off x="7935715" y="2722973"/>
              <a:ext cx="259038" cy="134224"/>
            </a:xfrm>
            <a:custGeom>
              <a:avLst/>
              <a:gdLst>
                <a:gd name="connsiteX0" fmla="*/ 239246 w 259038"/>
                <a:gd name="connsiteY0" fmla="*/ 24688 h 134224"/>
                <a:gd name="connsiteX1" fmla="*/ 216691 w 259038"/>
                <a:gd name="connsiteY1" fmla="*/ 16907 h 134224"/>
                <a:gd name="connsiteX2" fmla="*/ 155568 w 259038"/>
                <a:gd name="connsiteY2" fmla="*/ 12565 h 134224"/>
                <a:gd name="connsiteX3" fmla="*/ 123991 w 259038"/>
                <a:gd name="connsiteY3" fmla="*/ 1287 h 134224"/>
                <a:gd name="connsiteX4" fmla="*/ 99405 w 259038"/>
                <a:gd name="connsiteY4" fmla="*/ 13354 h 134224"/>
                <a:gd name="connsiteX5" fmla="*/ 78316 w 259038"/>
                <a:gd name="connsiteY5" fmla="*/ 17696 h 134224"/>
                <a:gd name="connsiteX6" fmla="*/ 46063 w 259038"/>
                <a:gd name="connsiteY6" fmla="*/ 18542 h 134224"/>
                <a:gd name="connsiteX7" fmla="*/ 31290 w 259038"/>
                <a:gd name="connsiteY7" fmla="*/ 38447 h 134224"/>
                <a:gd name="connsiteX8" fmla="*/ 24128 w 259038"/>
                <a:gd name="connsiteY8" fmla="*/ 54742 h 134224"/>
                <a:gd name="connsiteX9" fmla="*/ 32925 w 259038"/>
                <a:gd name="connsiteY9" fmla="*/ 64441 h 134224"/>
                <a:gd name="connsiteX10" fmla="*/ 51702 w 259038"/>
                <a:gd name="connsiteY10" fmla="*/ 63257 h 134224"/>
                <a:gd name="connsiteX11" fmla="*/ 84520 w 259038"/>
                <a:gd name="connsiteY11" fmla="*/ 81752 h 134224"/>
                <a:gd name="connsiteX12" fmla="*/ 74200 w 259038"/>
                <a:gd name="connsiteY12" fmla="*/ 96751 h 134224"/>
                <a:gd name="connsiteX13" fmla="*/ 51645 w 259038"/>
                <a:gd name="connsiteY13" fmla="*/ 101375 h 134224"/>
                <a:gd name="connsiteX14" fmla="*/ 16967 w 259038"/>
                <a:gd name="connsiteY14" fmla="*/ 107014 h 134224"/>
                <a:gd name="connsiteX15" fmla="*/ 51 w 259038"/>
                <a:gd name="connsiteY15" fmla="*/ 124324 h 134224"/>
                <a:gd name="connsiteX16" fmla="*/ 33883 w 259038"/>
                <a:gd name="connsiteY16" fmla="*/ 127821 h 134224"/>
                <a:gd name="connsiteX17" fmla="*/ 55480 w 259038"/>
                <a:gd name="connsiteY17" fmla="*/ 128948 h 134224"/>
                <a:gd name="connsiteX18" fmla="*/ 75103 w 259038"/>
                <a:gd name="connsiteY18" fmla="*/ 133572 h 134224"/>
                <a:gd name="connsiteX19" fmla="*/ 106059 w 259038"/>
                <a:gd name="connsiteY19" fmla="*/ 131260 h 134224"/>
                <a:gd name="connsiteX20" fmla="*/ 109950 w 259038"/>
                <a:gd name="connsiteY20" fmla="*/ 116769 h 134224"/>
                <a:gd name="connsiteX21" fmla="*/ 120494 w 259038"/>
                <a:gd name="connsiteY21" fmla="*/ 108987 h 134224"/>
                <a:gd name="connsiteX22" fmla="*/ 133633 w 259038"/>
                <a:gd name="connsiteY22" fmla="*/ 98612 h 134224"/>
                <a:gd name="connsiteX23" fmla="*/ 147843 w 259038"/>
                <a:gd name="connsiteY23" fmla="*/ 92973 h 134224"/>
                <a:gd name="connsiteX24" fmla="*/ 162560 w 259038"/>
                <a:gd name="connsiteY24" fmla="*/ 98612 h 134224"/>
                <a:gd name="connsiteX25" fmla="*/ 176769 w 259038"/>
                <a:gd name="connsiteY25" fmla="*/ 86940 h 134224"/>
                <a:gd name="connsiteX26" fmla="*/ 198422 w 259038"/>
                <a:gd name="connsiteY26" fmla="*/ 79158 h 134224"/>
                <a:gd name="connsiteX27" fmla="*/ 217368 w 259038"/>
                <a:gd name="connsiteY27" fmla="*/ 66189 h 134224"/>
                <a:gd name="connsiteX28" fmla="*/ 235750 w 259038"/>
                <a:gd name="connsiteY28" fmla="*/ 53220 h 134224"/>
                <a:gd name="connsiteX29" fmla="*/ 256839 w 259038"/>
                <a:gd name="connsiteY29" fmla="*/ 40251 h 134224"/>
                <a:gd name="connsiteX30" fmla="*/ 259038 w 259038"/>
                <a:gd name="connsiteY30" fmla="*/ 33992 h 134224"/>
                <a:gd name="connsiteX31" fmla="*/ 239246 w 259038"/>
                <a:gd name="connsiteY31" fmla="*/ 24688 h 13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038" h="134224">
                  <a:moveTo>
                    <a:pt x="239246" y="24688"/>
                  </a:moveTo>
                  <a:cubicBezTo>
                    <a:pt x="230112" y="11719"/>
                    <a:pt x="227292" y="20290"/>
                    <a:pt x="216691" y="16907"/>
                  </a:cubicBezTo>
                  <a:cubicBezTo>
                    <a:pt x="206090" y="13523"/>
                    <a:pt x="164026" y="8223"/>
                    <a:pt x="155568" y="12565"/>
                  </a:cubicBezTo>
                  <a:cubicBezTo>
                    <a:pt x="147109" y="16907"/>
                    <a:pt x="129573" y="4783"/>
                    <a:pt x="123991" y="1287"/>
                  </a:cubicBezTo>
                  <a:cubicBezTo>
                    <a:pt x="118408" y="-2209"/>
                    <a:pt x="100082" y="1287"/>
                    <a:pt x="99405" y="13354"/>
                  </a:cubicBezTo>
                  <a:cubicBezTo>
                    <a:pt x="98729" y="25421"/>
                    <a:pt x="91004" y="25477"/>
                    <a:pt x="78316" y="17696"/>
                  </a:cubicBezTo>
                  <a:cubicBezTo>
                    <a:pt x="65629" y="9915"/>
                    <a:pt x="46740" y="9915"/>
                    <a:pt x="46063" y="18542"/>
                  </a:cubicBezTo>
                  <a:cubicBezTo>
                    <a:pt x="44202" y="26966"/>
                    <a:pt x="38789" y="34201"/>
                    <a:pt x="31290" y="38447"/>
                  </a:cubicBezTo>
                  <a:cubicBezTo>
                    <a:pt x="27794" y="43318"/>
                    <a:pt x="25369" y="48867"/>
                    <a:pt x="24128" y="54742"/>
                  </a:cubicBezTo>
                  <a:cubicBezTo>
                    <a:pt x="27906" y="57122"/>
                    <a:pt x="30952" y="60472"/>
                    <a:pt x="32925" y="64441"/>
                  </a:cubicBezTo>
                  <a:cubicBezTo>
                    <a:pt x="37605" y="71320"/>
                    <a:pt x="49841" y="70080"/>
                    <a:pt x="51702" y="63257"/>
                  </a:cubicBezTo>
                  <a:cubicBezTo>
                    <a:pt x="53562" y="56434"/>
                    <a:pt x="73242" y="70193"/>
                    <a:pt x="84520" y="81752"/>
                  </a:cubicBezTo>
                  <a:cubicBezTo>
                    <a:pt x="95797" y="93311"/>
                    <a:pt x="78881" y="85192"/>
                    <a:pt x="74200" y="96751"/>
                  </a:cubicBezTo>
                  <a:cubicBezTo>
                    <a:pt x="69520" y="108310"/>
                    <a:pt x="55480" y="96751"/>
                    <a:pt x="51645" y="101375"/>
                  </a:cubicBezTo>
                  <a:cubicBezTo>
                    <a:pt x="47811" y="105999"/>
                    <a:pt x="23452" y="108310"/>
                    <a:pt x="16967" y="107014"/>
                  </a:cubicBezTo>
                  <a:cubicBezTo>
                    <a:pt x="10483" y="105717"/>
                    <a:pt x="-851" y="118573"/>
                    <a:pt x="51" y="124324"/>
                  </a:cubicBezTo>
                  <a:cubicBezTo>
                    <a:pt x="953" y="130076"/>
                    <a:pt x="25425" y="120885"/>
                    <a:pt x="33883" y="127821"/>
                  </a:cubicBezTo>
                  <a:cubicBezTo>
                    <a:pt x="42341" y="134756"/>
                    <a:pt x="50799" y="120885"/>
                    <a:pt x="55480" y="128948"/>
                  </a:cubicBezTo>
                  <a:cubicBezTo>
                    <a:pt x="60160" y="137012"/>
                    <a:pt x="70423" y="131260"/>
                    <a:pt x="75103" y="133572"/>
                  </a:cubicBezTo>
                  <a:cubicBezTo>
                    <a:pt x="79783" y="135884"/>
                    <a:pt x="105834" y="131317"/>
                    <a:pt x="106059" y="131260"/>
                  </a:cubicBezTo>
                  <a:cubicBezTo>
                    <a:pt x="108766" y="126918"/>
                    <a:pt x="110119" y="121877"/>
                    <a:pt x="109950" y="116769"/>
                  </a:cubicBezTo>
                  <a:cubicBezTo>
                    <a:pt x="109950" y="108987"/>
                    <a:pt x="115194" y="111130"/>
                    <a:pt x="120494" y="108987"/>
                  </a:cubicBezTo>
                  <a:cubicBezTo>
                    <a:pt x="125795" y="106845"/>
                    <a:pt x="129404" y="98612"/>
                    <a:pt x="133633" y="98612"/>
                  </a:cubicBezTo>
                  <a:cubicBezTo>
                    <a:pt x="137862" y="98612"/>
                    <a:pt x="143613" y="90831"/>
                    <a:pt x="147843" y="92973"/>
                  </a:cubicBezTo>
                  <a:cubicBezTo>
                    <a:pt x="152072" y="95116"/>
                    <a:pt x="157315" y="103969"/>
                    <a:pt x="162560" y="98612"/>
                  </a:cubicBezTo>
                  <a:cubicBezTo>
                    <a:pt x="167803" y="93255"/>
                    <a:pt x="169439" y="97935"/>
                    <a:pt x="176769" y="86940"/>
                  </a:cubicBezTo>
                  <a:cubicBezTo>
                    <a:pt x="184099" y="75944"/>
                    <a:pt x="188892" y="77861"/>
                    <a:pt x="198422" y="79158"/>
                  </a:cubicBezTo>
                  <a:cubicBezTo>
                    <a:pt x="209699" y="80681"/>
                    <a:pt x="214211" y="73971"/>
                    <a:pt x="217368" y="66189"/>
                  </a:cubicBezTo>
                  <a:cubicBezTo>
                    <a:pt x="220526" y="58408"/>
                    <a:pt x="229999" y="58408"/>
                    <a:pt x="235750" y="53220"/>
                  </a:cubicBezTo>
                  <a:cubicBezTo>
                    <a:pt x="242348" y="48213"/>
                    <a:pt x="249396" y="43865"/>
                    <a:pt x="256839" y="40251"/>
                  </a:cubicBezTo>
                  <a:cubicBezTo>
                    <a:pt x="258643" y="39292"/>
                    <a:pt x="259038" y="37037"/>
                    <a:pt x="259038" y="33992"/>
                  </a:cubicBezTo>
                  <a:cubicBezTo>
                    <a:pt x="250637" y="25759"/>
                    <a:pt x="246915" y="35571"/>
                    <a:pt x="239246" y="24688"/>
                  </a:cubicBezTo>
                  <a:close/>
                </a:path>
              </a:pathLst>
            </a:custGeom>
            <a:grpFill/>
            <a:ln w="8455" cap="flat">
              <a:solidFill>
                <a:srgbClr val="FFFFFF"/>
              </a:solid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92236892-0FB3-4A04-80FB-0725CC9F5147}"/>
                </a:ext>
              </a:extLst>
            </p:cNvPr>
            <p:cNvSpPr/>
            <p:nvPr/>
          </p:nvSpPr>
          <p:spPr>
            <a:xfrm>
              <a:off x="7224100" y="2705508"/>
              <a:ext cx="161831" cy="88721"/>
            </a:xfrm>
            <a:custGeom>
              <a:avLst/>
              <a:gdLst>
                <a:gd name="connsiteX0" fmla="*/ 64789 w 161831"/>
                <a:gd name="connsiteY0" fmla="*/ 69782 h 88721"/>
                <a:gd name="connsiteX1" fmla="*/ 81705 w 161831"/>
                <a:gd name="connsiteY1" fmla="*/ 86191 h 88721"/>
                <a:gd name="connsiteX2" fmla="*/ 82720 w 161831"/>
                <a:gd name="connsiteY2" fmla="*/ 88164 h 88721"/>
                <a:gd name="connsiteX3" fmla="*/ 106798 w 161831"/>
                <a:gd name="connsiteY3" fmla="*/ 82131 h 88721"/>
                <a:gd name="connsiteX4" fmla="*/ 127830 w 161831"/>
                <a:gd name="connsiteY4" fmla="*/ 84781 h 88721"/>
                <a:gd name="connsiteX5" fmla="*/ 126646 w 161831"/>
                <a:gd name="connsiteY5" fmla="*/ 78466 h 88721"/>
                <a:gd name="connsiteX6" fmla="*/ 142829 w 161831"/>
                <a:gd name="connsiteY6" fmla="*/ 84499 h 88721"/>
                <a:gd name="connsiteX7" fmla="*/ 161042 w 161831"/>
                <a:gd name="connsiteY7" fmla="*/ 86191 h 88721"/>
                <a:gd name="connsiteX8" fmla="*/ 153317 w 161831"/>
                <a:gd name="connsiteY8" fmla="*/ 73222 h 88721"/>
                <a:gd name="connsiteX9" fmla="*/ 158110 w 161831"/>
                <a:gd name="connsiteY9" fmla="*/ 62621 h 88721"/>
                <a:gd name="connsiteX10" fmla="*/ 143506 w 161831"/>
                <a:gd name="connsiteY10" fmla="*/ 53373 h 88721"/>
                <a:gd name="connsiteX11" fmla="*/ 136119 w 161831"/>
                <a:gd name="connsiteY11" fmla="*/ 35217 h 88721"/>
                <a:gd name="connsiteX12" fmla="*/ 127718 w 161831"/>
                <a:gd name="connsiteY12" fmla="*/ 31326 h 88721"/>
                <a:gd name="connsiteX13" fmla="*/ 103471 w 161831"/>
                <a:gd name="connsiteY13" fmla="*/ 35217 h 88721"/>
                <a:gd name="connsiteX14" fmla="*/ 88754 w 161831"/>
                <a:gd name="connsiteY14" fmla="*/ 26138 h 88721"/>
                <a:gd name="connsiteX15" fmla="*/ 73980 w 161831"/>
                <a:gd name="connsiteY15" fmla="*/ 14466 h 88721"/>
                <a:gd name="connsiteX16" fmla="*/ 37103 w 161831"/>
                <a:gd name="connsiteY16" fmla="*/ 10575 h 88721"/>
                <a:gd name="connsiteX17" fmla="*/ 8909 w 161831"/>
                <a:gd name="connsiteY17" fmla="*/ 200 h 88721"/>
                <a:gd name="connsiteX18" fmla="*/ 0 w 161831"/>
                <a:gd name="connsiteY18" fmla="*/ 5275 h 88721"/>
                <a:gd name="connsiteX19" fmla="*/ 36652 w 161831"/>
                <a:gd name="connsiteY19" fmla="*/ 30480 h 88721"/>
                <a:gd name="connsiteX20" fmla="*/ 45787 w 161831"/>
                <a:gd name="connsiteY20" fmla="*/ 60704 h 88721"/>
                <a:gd name="connsiteX21" fmla="*/ 40148 w 161831"/>
                <a:gd name="connsiteY21" fmla="*/ 70684 h 88721"/>
                <a:gd name="connsiteX22" fmla="*/ 64789 w 161831"/>
                <a:gd name="connsiteY22" fmla="*/ 69782 h 8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831" h="88721">
                  <a:moveTo>
                    <a:pt x="64789" y="69782"/>
                  </a:moveTo>
                  <a:cubicBezTo>
                    <a:pt x="72514" y="65497"/>
                    <a:pt x="75333" y="75872"/>
                    <a:pt x="81705" y="86191"/>
                  </a:cubicBezTo>
                  <a:cubicBezTo>
                    <a:pt x="82100" y="86817"/>
                    <a:pt x="82438" y="87476"/>
                    <a:pt x="82720" y="88164"/>
                  </a:cubicBezTo>
                  <a:cubicBezTo>
                    <a:pt x="91404" y="86529"/>
                    <a:pt x="98001" y="83428"/>
                    <a:pt x="106798" y="82131"/>
                  </a:cubicBezTo>
                  <a:cubicBezTo>
                    <a:pt x="113914" y="81657"/>
                    <a:pt x="121053" y="82554"/>
                    <a:pt x="127830" y="84781"/>
                  </a:cubicBezTo>
                  <a:cubicBezTo>
                    <a:pt x="126640" y="82903"/>
                    <a:pt x="126218" y="80642"/>
                    <a:pt x="126646" y="78466"/>
                  </a:cubicBezTo>
                  <a:cubicBezTo>
                    <a:pt x="128732" y="73222"/>
                    <a:pt x="139277" y="80157"/>
                    <a:pt x="142829" y="84499"/>
                  </a:cubicBezTo>
                  <a:cubicBezTo>
                    <a:pt x="146382" y="88841"/>
                    <a:pt x="157546" y="90533"/>
                    <a:pt x="161042" y="86191"/>
                  </a:cubicBezTo>
                  <a:cubicBezTo>
                    <a:pt x="164538" y="81849"/>
                    <a:pt x="155404" y="77564"/>
                    <a:pt x="153317" y="73222"/>
                  </a:cubicBezTo>
                  <a:cubicBezTo>
                    <a:pt x="152246" y="71079"/>
                    <a:pt x="155065" y="66624"/>
                    <a:pt x="158110" y="62621"/>
                  </a:cubicBezTo>
                  <a:cubicBezTo>
                    <a:pt x="152021" y="58448"/>
                    <a:pt x="145705" y="52471"/>
                    <a:pt x="143506" y="53373"/>
                  </a:cubicBezTo>
                  <a:cubicBezTo>
                    <a:pt x="140348" y="54670"/>
                    <a:pt x="140348" y="35217"/>
                    <a:pt x="136119" y="35217"/>
                  </a:cubicBezTo>
                  <a:cubicBezTo>
                    <a:pt x="131890" y="35217"/>
                    <a:pt x="131890" y="31326"/>
                    <a:pt x="127718" y="31326"/>
                  </a:cubicBezTo>
                  <a:cubicBezTo>
                    <a:pt x="123545" y="31326"/>
                    <a:pt x="107700" y="31326"/>
                    <a:pt x="103471" y="35217"/>
                  </a:cubicBezTo>
                  <a:cubicBezTo>
                    <a:pt x="99242" y="39107"/>
                    <a:pt x="93998" y="26138"/>
                    <a:pt x="88754" y="26138"/>
                  </a:cubicBezTo>
                  <a:cubicBezTo>
                    <a:pt x="83510" y="26138"/>
                    <a:pt x="77138" y="19654"/>
                    <a:pt x="73980" y="14466"/>
                  </a:cubicBezTo>
                  <a:cubicBezTo>
                    <a:pt x="70823" y="9278"/>
                    <a:pt x="44490" y="17060"/>
                    <a:pt x="37103" y="10575"/>
                  </a:cubicBezTo>
                  <a:cubicBezTo>
                    <a:pt x="29716" y="4091"/>
                    <a:pt x="16070" y="-1097"/>
                    <a:pt x="8909" y="200"/>
                  </a:cubicBezTo>
                  <a:cubicBezTo>
                    <a:pt x="5656" y="1339"/>
                    <a:pt x="2639" y="3059"/>
                    <a:pt x="0" y="5275"/>
                  </a:cubicBezTo>
                  <a:cubicBezTo>
                    <a:pt x="13815" y="15199"/>
                    <a:pt x="33832" y="12605"/>
                    <a:pt x="36652" y="30480"/>
                  </a:cubicBezTo>
                  <a:cubicBezTo>
                    <a:pt x="39809" y="51231"/>
                    <a:pt x="49283" y="42998"/>
                    <a:pt x="45787" y="60704"/>
                  </a:cubicBezTo>
                  <a:cubicBezTo>
                    <a:pt x="44828" y="64470"/>
                    <a:pt x="42882" y="67916"/>
                    <a:pt x="40148" y="70684"/>
                  </a:cubicBezTo>
                  <a:cubicBezTo>
                    <a:pt x="50918" y="71756"/>
                    <a:pt x="61237" y="71756"/>
                    <a:pt x="64789" y="69782"/>
                  </a:cubicBezTo>
                  <a:close/>
                </a:path>
              </a:pathLst>
            </a:custGeom>
            <a:grpFill/>
            <a:ln w="8455" cap="flat">
              <a:solidFill>
                <a:srgbClr val="FFFFFF"/>
              </a:solid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0BE779A5-E4BE-4DD9-B88D-D11E4AA23B4B}"/>
                </a:ext>
              </a:extLst>
            </p:cNvPr>
            <p:cNvSpPr/>
            <p:nvPr/>
          </p:nvSpPr>
          <p:spPr>
            <a:xfrm>
              <a:off x="6898181" y="2759107"/>
              <a:ext cx="442398" cy="213651"/>
            </a:xfrm>
            <a:custGeom>
              <a:avLst/>
              <a:gdLst>
                <a:gd name="connsiteX0" fmla="*/ 431194 w 442398"/>
                <a:gd name="connsiteY0" fmla="*/ 148186 h 213651"/>
                <a:gd name="connsiteX1" fmla="*/ 431194 w 442398"/>
                <a:gd name="connsiteY1" fmla="*/ 117060 h 213651"/>
                <a:gd name="connsiteX2" fmla="*/ 430292 w 442398"/>
                <a:gd name="connsiteY2" fmla="*/ 92814 h 213651"/>
                <a:gd name="connsiteX3" fmla="*/ 436495 w 442398"/>
                <a:gd name="connsiteY3" fmla="*/ 77758 h 213651"/>
                <a:gd name="connsiteX4" fmla="*/ 432153 w 442398"/>
                <a:gd name="connsiteY4" fmla="*/ 67045 h 213651"/>
                <a:gd name="connsiteX5" fmla="*/ 413883 w 442398"/>
                <a:gd name="connsiteY5" fmla="*/ 57515 h 213651"/>
                <a:gd name="connsiteX6" fmla="*/ 407568 w 442398"/>
                <a:gd name="connsiteY6" fmla="*/ 32423 h 213651"/>
                <a:gd name="connsiteX7" fmla="*/ 390652 w 442398"/>
                <a:gd name="connsiteY7" fmla="*/ 16014 h 213651"/>
                <a:gd name="connsiteX8" fmla="*/ 365841 w 442398"/>
                <a:gd name="connsiteY8" fmla="*/ 16916 h 213651"/>
                <a:gd name="connsiteX9" fmla="*/ 321859 w 442398"/>
                <a:gd name="connsiteY9" fmla="*/ 35017 h 213651"/>
                <a:gd name="connsiteX10" fmla="*/ 280414 w 442398"/>
                <a:gd name="connsiteY10" fmla="*/ 36370 h 213651"/>
                <a:gd name="connsiteX11" fmla="*/ 252221 w 442398"/>
                <a:gd name="connsiteY11" fmla="*/ 25092 h 213651"/>
                <a:gd name="connsiteX12" fmla="*/ 231188 w 442398"/>
                <a:gd name="connsiteY12" fmla="*/ 13420 h 213651"/>
                <a:gd name="connsiteX13" fmla="*/ 195721 w 442398"/>
                <a:gd name="connsiteY13" fmla="*/ 1748 h 213651"/>
                <a:gd name="connsiteX14" fmla="*/ 123770 w 442398"/>
                <a:gd name="connsiteY14" fmla="*/ 28983 h 213651"/>
                <a:gd name="connsiteX15" fmla="*/ 71781 w 442398"/>
                <a:gd name="connsiteY15" fmla="*/ 32423 h 213651"/>
                <a:gd name="connsiteX16" fmla="*/ 59883 w 442398"/>
                <a:gd name="connsiteY16" fmla="*/ 54978 h 213651"/>
                <a:gd name="connsiteX17" fmla="*/ 9981 w 442398"/>
                <a:gd name="connsiteY17" fmla="*/ 60165 h 213651"/>
                <a:gd name="connsiteX18" fmla="*/ 5075 w 442398"/>
                <a:gd name="connsiteY18" fmla="*/ 81818 h 213651"/>
                <a:gd name="connsiteX19" fmla="*/ 14942 w 442398"/>
                <a:gd name="connsiteY19" fmla="*/ 89994 h 213651"/>
                <a:gd name="connsiteX20" fmla="*/ 17029 w 442398"/>
                <a:gd name="connsiteY20" fmla="*/ 111647 h 213651"/>
                <a:gd name="connsiteX21" fmla="*/ 17762 w 442398"/>
                <a:gd name="connsiteY21" fmla="*/ 131946 h 213651"/>
                <a:gd name="connsiteX22" fmla="*/ 17762 w 442398"/>
                <a:gd name="connsiteY22" fmla="*/ 147904 h 213651"/>
                <a:gd name="connsiteX23" fmla="*/ 29660 w 442398"/>
                <a:gd name="connsiteY23" fmla="*/ 163072 h 213651"/>
                <a:gd name="connsiteX24" fmla="*/ 45110 w 442398"/>
                <a:gd name="connsiteY24" fmla="*/ 174744 h 213651"/>
                <a:gd name="connsiteX25" fmla="*/ 57064 w 442398"/>
                <a:gd name="connsiteY25" fmla="*/ 179086 h 213651"/>
                <a:gd name="connsiteX26" fmla="*/ 71781 w 442398"/>
                <a:gd name="connsiteY26" fmla="*/ 197638 h 213651"/>
                <a:gd name="connsiteX27" fmla="*/ 102343 w 442398"/>
                <a:gd name="connsiteY27" fmla="*/ 190758 h 213651"/>
                <a:gd name="connsiteX28" fmla="*/ 121628 w 442398"/>
                <a:gd name="connsiteY28" fmla="*/ 179932 h 213651"/>
                <a:gd name="connsiteX29" fmla="*/ 153937 w 442398"/>
                <a:gd name="connsiteY29" fmla="*/ 203276 h 213651"/>
                <a:gd name="connsiteX30" fmla="*/ 178522 w 442398"/>
                <a:gd name="connsiteY30" fmla="*/ 198089 h 213651"/>
                <a:gd name="connsiteX31" fmla="*/ 200626 w 442398"/>
                <a:gd name="connsiteY31" fmla="*/ 180778 h 213651"/>
                <a:gd name="connsiteX32" fmla="*/ 218896 w 442398"/>
                <a:gd name="connsiteY32" fmla="*/ 186417 h 213651"/>
                <a:gd name="connsiteX33" fmla="*/ 237165 w 442398"/>
                <a:gd name="connsiteY33" fmla="*/ 180383 h 213651"/>
                <a:gd name="connsiteX34" fmla="*/ 230850 w 442398"/>
                <a:gd name="connsiteY34" fmla="*/ 203728 h 213651"/>
                <a:gd name="connsiteX35" fmla="*/ 231357 w 442398"/>
                <a:gd name="connsiteY35" fmla="*/ 213652 h 213651"/>
                <a:gd name="connsiteX36" fmla="*/ 245398 w 442398"/>
                <a:gd name="connsiteY36" fmla="*/ 193352 h 213651"/>
                <a:gd name="connsiteX37" fmla="*/ 254815 w 442398"/>
                <a:gd name="connsiteY37" fmla="*/ 186417 h 213651"/>
                <a:gd name="connsiteX38" fmla="*/ 276355 w 442398"/>
                <a:gd name="connsiteY38" fmla="*/ 186417 h 213651"/>
                <a:gd name="connsiteX39" fmla="*/ 291354 w 442398"/>
                <a:gd name="connsiteY39" fmla="*/ 182977 h 213651"/>
                <a:gd name="connsiteX40" fmla="*/ 318532 w 442398"/>
                <a:gd name="connsiteY40" fmla="*/ 184161 h 213651"/>
                <a:gd name="connsiteX41" fmla="*/ 350447 w 442398"/>
                <a:gd name="connsiteY41" fmla="*/ 172602 h 213651"/>
                <a:gd name="connsiteX42" fmla="*/ 376668 w 442398"/>
                <a:gd name="connsiteY42" fmla="*/ 167978 h 213651"/>
                <a:gd name="connsiteX43" fmla="*/ 385577 w 442398"/>
                <a:gd name="connsiteY43" fmla="*/ 171248 h 213651"/>
                <a:gd name="connsiteX44" fmla="*/ 396178 w 442398"/>
                <a:gd name="connsiteY44" fmla="*/ 161381 h 213651"/>
                <a:gd name="connsiteX45" fmla="*/ 417210 w 442398"/>
                <a:gd name="connsiteY45" fmla="*/ 166568 h 213651"/>
                <a:gd name="connsiteX46" fmla="*/ 442303 w 442398"/>
                <a:gd name="connsiteY46" fmla="*/ 171418 h 213651"/>
                <a:gd name="connsiteX47" fmla="*/ 431194 w 442398"/>
                <a:gd name="connsiteY47" fmla="*/ 148186 h 213651"/>
                <a:gd name="connsiteX48" fmla="*/ 35806 w 442398"/>
                <a:gd name="connsiteY48" fmla="*/ 36765 h 213651"/>
                <a:gd name="connsiteX49" fmla="*/ 67778 w 442398"/>
                <a:gd name="connsiteY49" fmla="*/ 32874 h 213651"/>
                <a:gd name="connsiteX50" fmla="*/ 49846 w 442398"/>
                <a:gd name="connsiteY50" fmla="*/ 15168 h 213651"/>
                <a:gd name="connsiteX51" fmla="*/ 44208 w 442398"/>
                <a:gd name="connsiteY51" fmla="*/ 0 h 213651"/>
                <a:gd name="connsiteX52" fmla="*/ 34622 w 442398"/>
                <a:gd name="connsiteY52" fmla="*/ 2199 h 213651"/>
                <a:gd name="connsiteX53" fmla="*/ 10375 w 442398"/>
                <a:gd name="connsiteY53" fmla="*/ 2199 h 213651"/>
                <a:gd name="connsiteX54" fmla="*/ 12518 w 442398"/>
                <a:gd name="connsiteY54" fmla="*/ 21653 h 213651"/>
                <a:gd name="connsiteX55" fmla="*/ 5639 w 442398"/>
                <a:gd name="connsiteY55" fmla="*/ 35242 h 213651"/>
                <a:gd name="connsiteX56" fmla="*/ 0 w 442398"/>
                <a:gd name="connsiteY56" fmla="*/ 45279 h 213651"/>
                <a:gd name="connsiteX57" fmla="*/ 13815 w 442398"/>
                <a:gd name="connsiteY57" fmla="*/ 53624 h 213651"/>
                <a:gd name="connsiteX58" fmla="*/ 35806 w 442398"/>
                <a:gd name="connsiteY58" fmla="*/ 36934 h 21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42398" h="213651">
                  <a:moveTo>
                    <a:pt x="431194" y="148186"/>
                  </a:moveTo>
                  <a:cubicBezTo>
                    <a:pt x="427473" y="147058"/>
                    <a:pt x="433111" y="121684"/>
                    <a:pt x="431194" y="117060"/>
                  </a:cubicBezTo>
                  <a:cubicBezTo>
                    <a:pt x="429277" y="112436"/>
                    <a:pt x="424653" y="92814"/>
                    <a:pt x="430292" y="92814"/>
                  </a:cubicBezTo>
                  <a:cubicBezTo>
                    <a:pt x="435931" y="92814"/>
                    <a:pt x="429784" y="78604"/>
                    <a:pt x="436495" y="77758"/>
                  </a:cubicBezTo>
                  <a:cubicBezTo>
                    <a:pt x="435683" y="73963"/>
                    <a:pt x="434211" y="70338"/>
                    <a:pt x="432153" y="67045"/>
                  </a:cubicBezTo>
                  <a:cubicBezTo>
                    <a:pt x="428657" y="63605"/>
                    <a:pt x="418112" y="70484"/>
                    <a:pt x="413883" y="57515"/>
                  </a:cubicBezTo>
                  <a:cubicBezTo>
                    <a:pt x="409654" y="44546"/>
                    <a:pt x="413883" y="42798"/>
                    <a:pt x="407568" y="32423"/>
                  </a:cubicBezTo>
                  <a:cubicBezTo>
                    <a:pt x="401252" y="22047"/>
                    <a:pt x="398433" y="11729"/>
                    <a:pt x="390652" y="16014"/>
                  </a:cubicBezTo>
                  <a:cubicBezTo>
                    <a:pt x="387099" y="17988"/>
                    <a:pt x="376781" y="17988"/>
                    <a:pt x="365841" y="16916"/>
                  </a:cubicBezTo>
                  <a:cubicBezTo>
                    <a:pt x="354564" y="29716"/>
                    <a:pt x="329471" y="38513"/>
                    <a:pt x="321859" y="35017"/>
                  </a:cubicBezTo>
                  <a:cubicBezTo>
                    <a:pt x="312386" y="30731"/>
                    <a:pt x="294116" y="36370"/>
                    <a:pt x="280414" y="36370"/>
                  </a:cubicBezTo>
                  <a:cubicBezTo>
                    <a:pt x="266712" y="36370"/>
                    <a:pt x="262878" y="24247"/>
                    <a:pt x="252221" y="25092"/>
                  </a:cubicBezTo>
                  <a:cubicBezTo>
                    <a:pt x="241563" y="25938"/>
                    <a:pt x="241676" y="13420"/>
                    <a:pt x="231188" y="13420"/>
                  </a:cubicBezTo>
                  <a:cubicBezTo>
                    <a:pt x="220700" y="13420"/>
                    <a:pt x="228707" y="6936"/>
                    <a:pt x="195721" y="1748"/>
                  </a:cubicBezTo>
                  <a:cubicBezTo>
                    <a:pt x="162734" y="-3440"/>
                    <a:pt x="134258" y="17762"/>
                    <a:pt x="123770" y="28983"/>
                  </a:cubicBezTo>
                  <a:cubicBezTo>
                    <a:pt x="113282" y="40204"/>
                    <a:pt x="75333" y="29378"/>
                    <a:pt x="71781" y="32423"/>
                  </a:cubicBezTo>
                  <a:cubicBezTo>
                    <a:pt x="68229" y="35468"/>
                    <a:pt x="72514" y="48888"/>
                    <a:pt x="59883" y="54978"/>
                  </a:cubicBezTo>
                  <a:cubicBezTo>
                    <a:pt x="47253" y="61067"/>
                    <a:pt x="19510" y="54978"/>
                    <a:pt x="9981" y="60165"/>
                  </a:cubicBezTo>
                  <a:cubicBezTo>
                    <a:pt x="451" y="65353"/>
                    <a:pt x="-2989" y="82720"/>
                    <a:pt x="5075" y="81818"/>
                  </a:cubicBezTo>
                  <a:cubicBezTo>
                    <a:pt x="13138" y="80916"/>
                    <a:pt x="17367" y="85709"/>
                    <a:pt x="14942" y="89994"/>
                  </a:cubicBezTo>
                  <a:cubicBezTo>
                    <a:pt x="12518" y="94280"/>
                    <a:pt x="21596" y="106403"/>
                    <a:pt x="17029" y="111647"/>
                  </a:cubicBezTo>
                  <a:cubicBezTo>
                    <a:pt x="12140" y="117635"/>
                    <a:pt x="12456" y="126325"/>
                    <a:pt x="17762" y="131946"/>
                  </a:cubicBezTo>
                  <a:cubicBezTo>
                    <a:pt x="23401" y="137134"/>
                    <a:pt x="24416" y="146664"/>
                    <a:pt x="17762" y="147904"/>
                  </a:cubicBezTo>
                  <a:cubicBezTo>
                    <a:pt x="11108" y="149145"/>
                    <a:pt x="29039" y="158730"/>
                    <a:pt x="29660" y="163072"/>
                  </a:cubicBezTo>
                  <a:cubicBezTo>
                    <a:pt x="30280" y="167414"/>
                    <a:pt x="45110" y="169557"/>
                    <a:pt x="45110" y="174744"/>
                  </a:cubicBezTo>
                  <a:cubicBezTo>
                    <a:pt x="45110" y="179932"/>
                    <a:pt x="49677" y="181680"/>
                    <a:pt x="57064" y="179086"/>
                  </a:cubicBezTo>
                  <a:cubicBezTo>
                    <a:pt x="64451" y="176492"/>
                    <a:pt x="67270" y="189010"/>
                    <a:pt x="71781" y="197638"/>
                  </a:cubicBezTo>
                  <a:cubicBezTo>
                    <a:pt x="76292" y="206265"/>
                    <a:pt x="102343" y="200232"/>
                    <a:pt x="102343" y="190758"/>
                  </a:cubicBezTo>
                  <a:cubicBezTo>
                    <a:pt x="102343" y="181285"/>
                    <a:pt x="110068" y="178635"/>
                    <a:pt x="121628" y="179932"/>
                  </a:cubicBezTo>
                  <a:cubicBezTo>
                    <a:pt x="133187" y="181229"/>
                    <a:pt x="148355" y="200683"/>
                    <a:pt x="153937" y="203276"/>
                  </a:cubicBezTo>
                  <a:cubicBezTo>
                    <a:pt x="159520" y="205870"/>
                    <a:pt x="171136" y="198089"/>
                    <a:pt x="178522" y="198089"/>
                  </a:cubicBezTo>
                  <a:cubicBezTo>
                    <a:pt x="185909" y="198089"/>
                    <a:pt x="196397" y="183823"/>
                    <a:pt x="200626" y="180778"/>
                  </a:cubicBezTo>
                  <a:cubicBezTo>
                    <a:pt x="204855" y="177733"/>
                    <a:pt x="212186" y="190758"/>
                    <a:pt x="218896" y="186417"/>
                  </a:cubicBezTo>
                  <a:cubicBezTo>
                    <a:pt x="225606" y="182075"/>
                    <a:pt x="232936" y="177338"/>
                    <a:pt x="237165" y="180383"/>
                  </a:cubicBezTo>
                  <a:cubicBezTo>
                    <a:pt x="241394" y="183428"/>
                    <a:pt x="226959" y="196848"/>
                    <a:pt x="230850" y="203728"/>
                  </a:cubicBezTo>
                  <a:cubicBezTo>
                    <a:pt x="232135" y="206885"/>
                    <a:pt x="232310" y="210381"/>
                    <a:pt x="231357" y="213652"/>
                  </a:cubicBezTo>
                  <a:cubicBezTo>
                    <a:pt x="245905" y="211227"/>
                    <a:pt x="244552" y="198766"/>
                    <a:pt x="245398" y="193352"/>
                  </a:cubicBezTo>
                  <a:cubicBezTo>
                    <a:pt x="246244" y="187939"/>
                    <a:pt x="250078" y="182075"/>
                    <a:pt x="254815" y="186417"/>
                  </a:cubicBezTo>
                  <a:cubicBezTo>
                    <a:pt x="259551" y="190758"/>
                    <a:pt x="266092" y="192055"/>
                    <a:pt x="276355" y="186417"/>
                  </a:cubicBezTo>
                  <a:cubicBezTo>
                    <a:pt x="286617" y="180778"/>
                    <a:pt x="287632" y="177226"/>
                    <a:pt x="291354" y="182977"/>
                  </a:cubicBezTo>
                  <a:cubicBezTo>
                    <a:pt x="295075" y="188729"/>
                    <a:pt x="303533" y="184161"/>
                    <a:pt x="318532" y="184161"/>
                  </a:cubicBezTo>
                  <a:cubicBezTo>
                    <a:pt x="333531" y="184161"/>
                    <a:pt x="336351" y="171418"/>
                    <a:pt x="350447" y="172602"/>
                  </a:cubicBezTo>
                  <a:cubicBezTo>
                    <a:pt x="359430" y="173126"/>
                    <a:pt x="368407" y="171542"/>
                    <a:pt x="376668" y="167978"/>
                  </a:cubicBezTo>
                  <a:lnTo>
                    <a:pt x="385577" y="171248"/>
                  </a:lnTo>
                  <a:cubicBezTo>
                    <a:pt x="389242" y="167132"/>
                    <a:pt x="388960" y="162508"/>
                    <a:pt x="396178" y="161381"/>
                  </a:cubicBezTo>
                  <a:cubicBezTo>
                    <a:pt x="407455" y="159689"/>
                    <a:pt x="411628" y="170064"/>
                    <a:pt x="417210" y="166568"/>
                  </a:cubicBezTo>
                  <a:cubicBezTo>
                    <a:pt x="422792" y="163072"/>
                    <a:pt x="440667" y="186699"/>
                    <a:pt x="442303" y="171418"/>
                  </a:cubicBezTo>
                  <a:cubicBezTo>
                    <a:pt x="443374" y="168034"/>
                    <a:pt x="435198" y="149539"/>
                    <a:pt x="431194" y="148186"/>
                  </a:cubicBezTo>
                  <a:close/>
                  <a:moveTo>
                    <a:pt x="35806" y="36765"/>
                  </a:moveTo>
                  <a:cubicBezTo>
                    <a:pt x="44208" y="32874"/>
                    <a:pt x="63154" y="38061"/>
                    <a:pt x="67778" y="32874"/>
                  </a:cubicBezTo>
                  <a:cubicBezTo>
                    <a:pt x="72401" y="27686"/>
                    <a:pt x="55823" y="21202"/>
                    <a:pt x="49846" y="15168"/>
                  </a:cubicBezTo>
                  <a:cubicBezTo>
                    <a:pt x="46768" y="10640"/>
                    <a:pt x="44834" y="5436"/>
                    <a:pt x="44208" y="0"/>
                  </a:cubicBezTo>
                  <a:cubicBezTo>
                    <a:pt x="41828" y="2740"/>
                    <a:pt x="37954" y="3626"/>
                    <a:pt x="34622" y="2199"/>
                  </a:cubicBezTo>
                  <a:cubicBezTo>
                    <a:pt x="28307" y="-1692"/>
                    <a:pt x="13025" y="902"/>
                    <a:pt x="10375" y="2199"/>
                  </a:cubicBezTo>
                  <a:cubicBezTo>
                    <a:pt x="7725" y="3496"/>
                    <a:pt x="12518" y="14492"/>
                    <a:pt x="12518" y="21653"/>
                  </a:cubicBezTo>
                  <a:cubicBezTo>
                    <a:pt x="12518" y="28814"/>
                    <a:pt x="5639" y="30731"/>
                    <a:pt x="5639" y="35242"/>
                  </a:cubicBezTo>
                  <a:cubicBezTo>
                    <a:pt x="5639" y="38738"/>
                    <a:pt x="3158" y="41163"/>
                    <a:pt x="0" y="45279"/>
                  </a:cubicBezTo>
                  <a:cubicBezTo>
                    <a:pt x="4624" y="49508"/>
                    <a:pt x="9078" y="53624"/>
                    <a:pt x="13815" y="53624"/>
                  </a:cubicBezTo>
                  <a:cubicBezTo>
                    <a:pt x="23570" y="53794"/>
                    <a:pt x="27348" y="41050"/>
                    <a:pt x="35806" y="36934"/>
                  </a:cubicBezTo>
                  <a:close/>
                </a:path>
              </a:pathLst>
            </a:custGeom>
            <a:grpFill/>
            <a:ln w="8455" cap="flat">
              <a:solidFill>
                <a:srgbClr val="FFFFFF"/>
              </a:solid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C0BB3EF6-89CF-42DF-9926-173AAC16C7F6}"/>
                </a:ext>
              </a:extLst>
            </p:cNvPr>
            <p:cNvSpPr/>
            <p:nvPr/>
          </p:nvSpPr>
          <p:spPr>
            <a:xfrm>
              <a:off x="8141016" y="2976059"/>
              <a:ext cx="54456" cy="64195"/>
            </a:xfrm>
            <a:custGeom>
              <a:avLst/>
              <a:gdLst>
                <a:gd name="connsiteX0" fmla="*/ 26897 w 54456"/>
                <a:gd name="connsiteY0" fmla="*/ 27 h 64195"/>
                <a:gd name="connsiteX1" fmla="*/ 0 w 54456"/>
                <a:gd name="connsiteY1" fmla="*/ 19029 h 64195"/>
                <a:gd name="connsiteX2" fmla="*/ 4003 w 54456"/>
                <a:gd name="connsiteY2" fmla="*/ 27262 h 64195"/>
                <a:gd name="connsiteX3" fmla="*/ 18044 w 54456"/>
                <a:gd name="connsiteY3" fmla="*/ 46885 h 64195"/>
                <a:gd name="connsiteX4" fmla="*/ 20469 w 54456"/>
                <a:gd name="connsiteY4" fmla="*/ 64195 h 64195"/>
                <a:gd name="connsiteX5" fmla="*/ 30562 w 54456"/>
                <a:gd name="connsiteY5" fmla="*/ 62899 h 64195"/>
                <a:gd name="connsiteX6" fmla="*/ 54301 w 54456"/>
                <a:gd name="connsiteY6" fmla="*/ 27938 h 64195"/>
                <a:gd name="connsiteX7" fmla="*/ 26897 w 54456"/>
                <a:gd name="connsiteY7" fmla="*/ 27 h 6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56" h="64195">
                  <a:moveTo>
                    <a:pt x="26897" y="27"/>
                  </a:moveTo>
                  <a:cubicBezTo>
                    <a:pt x="18495" y="-594"/>
                    <a:pt x="2312" y="9725"/>
                    <a:pt x="0" y="19029"/>
                  </a:cubicBezTo>
                  <a:cubicBezTo>
                    <a:pt x="1861" y="21482"/>
                    <a:pt x="3214" y="24279"/>
                    <a:pt x="4003" y="27262"/>
                  </a:cubicBezTo>
                  <a:cubicBezTo>
                    <a:pt x="6146" y="35286"/>
                    <a:pt x="11165" y="42255"/>
                    <a:pt x="18044" y="46885"/>
                  </a:cubicBezTo>
                  <a:cubicBezTo>
                    <a:pt x="22104" y="49704"/>
                    <a:pt x="21540" y="57373"/>
                    <a:pt x="20469" y="64195"/>
                  </a:cubicBezTo>
                  <a:cubicBezTo>
                    <a:pt x="23852" y="64145"/>
                    <a:pt x="27236" y="63710"/>
                    <a:pt x="30562" y="62899"/>
                  </a:cubicBezTo>
                  <a:cubicBezTo>
                    <a:pt x="37441" y="60981"/>
                    <a:pt x="52158" y="35043"/>
                    <a:pt x="54301" y="27938"/>
                  </a:cubicBezTo>
                  <a:cubicBezTo>
                    <a:pt x="56444" y="20834"/>
                    <a:pt x="35862" y="647"/>
                    <a:pt x="26897" y="27"/>
                  </a:cubicBezTo>
                  <a:close/>
                </a:path>
              </a:pathLst>
            </a:custGeom>
            <a:grpFill/>
            <a:ln w="8455" cap="flat">
              <a:solidFill>
                <a:srgbClr val="FFFFFF"/>
              </a:solid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BBE1E020-4A13-412D-BEF4-E01AE1579815}"/>
                </a:ext>
              </a:extLst>
            </p:cNvPr>
            <p:cNvSpPr/>
            <p:nvPr/>
          </p:nvSpPr>
          <p:spPr>
            <a:xfrm>
              <a:off x="9213109" y="2732323"/>
              <a:ext cx="163241" cy="186732"/>
            </a:xfrm>
            <a:custGeom>
              <a:avLst/>
              <a:gdLst>
                <a:gd name="connsiteX0" fmla="*/ 87851 w 163241"/>
                <a:gd name="connsiteY0" fmla="*/ 142322 h 186732"/>
                <a:gd name="connsiteX1" fmla="*/ 80239 w 163241"/>
                <a:gd name="connsiteY1" fmla="*/ 134653 h 186732"/>
                <a:gd name="connsiteX2" fmla="*/ 86950 w 163241"/>
                <a:gd name="connsiteY2" fmla="*/ 108715 h 186732"/>
                <a:gd name="connsiteX3" fmla="*/ 94618 w 163241"/>
                <a:gd name="connsiteY3" fmla="*/ 104542 h 186732"/>
                <a:gd name="connsiteX4" fmla="*/ 117850 w 163241"/>
                <a:gd name="connsiteY4" fmla="*/ 69695 h 186732"/>
                <a:gd name="connsiteX5" fmla="*/ 133187 w 163241"/>
                <a:gd name="connsiteY5" fmla="*/ 61180 h 186732"/>
                <a:gd name="connsiteX6" fmla="*/ 136796 w 163241"/>
                <a:gd name="connsiteY6" fmla="*/ 42121 h 186732"/>
                <a:gd name="connsiteX7" fmla="*/ 163242 w 163241"/>
                <a:gd name="connsiteY7" fmla="*/ 10601 h 186732"/>
                <a:gd name="connsiteX8" fmla="*/ 156701 w 163241"/>
                <a:gd name="connsiteY8" fmla="*/ 9417 h 186732"/>
                <a:gd name="connsiteX9" fmla="*/ 136796 w 163241"/>
                <a:gd name="connsiteY9" fmla="*/ 0 h 186732"/>
                <a:gd name="connsiteX10" fmla="*/ 123038 w 163241"/>
                <a:gd name="connsiteY10" fmla="*/ 22555 h 186732"/>
                <a:gd name="connsiteX11" fmla="*/ 106121 w 163241"/>
                <a:gd name="connsiteY11" fmla="*/ 37610 h 186732"/>
                <a:gd name="connsiteX12" fmla="*/ 96930 w 163241"/>
                <a:gd name="connsiteY12" fmla="*/ 48888 h 186732"/>
                <a:gd name="connsiteX13" fmla="*/ 81592 w 163241"/>
                <a:gd name="connsiteY13" fmla="*/ 54527 h 186732"/>
                <a:gd name="connsiteX14" fmla="*/ 66312 w 163241"/>
                <a:gd name="connsiteY14" fmla="*/ 46971 h 186732"/>
                <a:gd name="connsiteX15" fmla="*/ 51031 w 163241"/>
                <a:gd name="connsiteY15" fmla="*/ 67665 h 186732"/>
                <a:gd name="connsiteX16" fmla="*/ 6654 w 163241"/>
                <a:gd name="connsiteY16" fmla="*/ 97832 h 186732"/>
                <a:gd name="connsiteX17" fmla="*/ 0 w 163241"/>
                <a:gd name="connsiteY17" fmla="*/ 110688 h 186732"/>
                <a:gd name="connsiteX18" fmla="*/ 27123 w 163241"/>
                <a:gd name="connsiteY18" fmla="*/ 127153 h 186732"/>
                <a:gd name="connsiteX19" fmla="*/ 13082 w 163241"/>
                <a:gd name="connsiteY19" fmla="*/ 158730 h 186732"/>
                <a:gd name="connsiteX20" fmla="*/ 17311 w 163241"/>
                <a:gd name="connsiteY20" fmla="*/ 176436 h 186732"/>
                <a:gd name="connsiteX21" fmla="*/ 29265 w 163241"/>
                <a:gd name="connsiteY21" fmla="*/ 183823 h 186732"/>
                <a:gd name="connsiteX22" fmla="*/ 47478 w 163241"/>
                <a:gd name="connsiteY22" fmla="*/ 179481 h 186732"/>
                <a:gd name="connsiteX23" fmla="*/ 53117 w 163241"/>
                <a:gd name="connsiteY23" fmla="*/ 183428 h 186732"/>
                <a:gd name="connsiteX24" fmla="*/ 67101 w 163241"/>
                <a:gd name="connsiteY24" fmla="*/ 170459 h 186732"/>
                <a:gd name="connsiteX25" fmla="*/ 88641 w 163241"/>
                <a:gd name="connsiteY25" fmla="*/ 164820 h 186732"/>
                <a:gd name="connsiteX26" fmla="*/ 93039 w 163241"/>
                <a:gd name="connsiteY26" fmla="*/ 164144 h 186732"/>
                <a:gd name="connsiteX27" fmla="*/ 87851 w 163241"/>
                <a:gd name="connsiteY27" fmla="*/ 142322 h 18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3241" h="186732">
                  <a:moveTo>
                    <a:pt x="87851" y="142322"/>
                  </a:moveTo>
                  <a:cubicBezTo>
                    <a:pt x="85540" y="139542"/>
                    <a:pt x="83002" y="136971"/>
                    <a:pt x="80239" y="134653"/>
                  </a:cubicBezTo>
                  <a:cubicBezTo>
                    <a:pt x="72176" y="128563"/>
                    <a:pt x="77082" y="111703"/>
                    <a:pt x="86950" y="108715"/>
                  </a:cubicBezTo>
                  <a:cubicBezTo>
                    <a:pt x="89656" y="107677"/>
                    <a:pt x="92250" y="106273"/>
                    <a:pt x="94618" y="104542"/>
                  </a:cubicBezTo>
                  <a:cubicBezTo>
                    <a:pt x="100595" y="91844"/>
                    <a:pt x="108433" y="80098"/>
                    <a:pt x="117850" y="69695"/>
                  </a:cubicBezTo>
                  <a:cubicBezTo>
                    <a:pt x="121628" y="64930"/>
                    <a:pt x="127154" y="61863"/>
                    <a:pt x="133187" y="61180"/>
                  </a:cubicBezTo>
                  <a:cubicBezTo>
                    <a:pt x="133243" y="54662"/>
                    <a:pt x="134427" y="48206"/>
                    <a:pt x="136796" y="42121"/>
                  </a:cubicBezTo>
                  <a:cubicBezTo>
                    <a:pt x="144014" y="30387"/>
                    <a:pt x="152923" y="19769"/>
                    <a:pt x="163242" y="10601"/>
                  </a:cubicBezTo>
                  <a:cubicBezTo>
                    <a:pt x="161324" y="9270"/>
                    <a:pt x="158956" y="8836"/>
                    <a:pt x="156701" y="9417"/>
                  </a:cubicBezTo>
                  <a:cubicBezTo>
                    <a:pt x="147510" y="13195"/>
                    <a:pt x="144464" y="0"/>
                    <a:pt x="136796" y="0"/>
                  </a:cubicBezTo>
                  <a:cubicBezTo>
                    <a:pt x="129127" y="0"/>
                    <a:pt x="130706" y="22555"/>
                    <a:pt x="123038" y="22555"/>
                  </a:cubicBezTo>
                  <a:cubicBezTo>
                    <a:pt x="115368" y="22555"/>
                    <a:pt x="116891" y="35693"/>
                    <a:pt x="106121" y="37610"/>
                  </a:cubicBezTo>
                  <a:cubicBezTo>
                    <a:pt x="95351" y="39528"/>
                    <a:pt x="92306" y="39471"/>
                    <a:pt x="96930" y="48888"/>
                  </a:cubicBezTo>
                  <a:cubicBezTo>
                    <a:pt x="101554" y="58305"/>
                    <a:pt x="90784" y="54527"/>
                    <a:pt x="81592" y="54527"/>
                  </a:cubicBezTo>
                  <a:cubicBezTo>
                    <a:pt x="72401" y="54527"/>
                    <a:pt x="72458" y="46971"/>
                    <a:pt x="66312" y="46971"/>
                  </a:cubicBezTo>
                  <a:cubicBezTo>
                    <a:pt x="60166" y="46971"/>
                    <a:pt x="55598" y="60165"/>
                    <a:pt x="51031" y="67665"/>
                  </a:cubicBezTo>
                  <a:cubicBezTo>
                    <a:pt x="46463" y="75164"/>
                    <a:pt x="15845" y="92193"/>
                    <a:pt x="6654" y="97832"/>
                  </a:cubicBezTo>
                  <a:cubicBezTo>
                    <a:pt x="3214" y="101351"/>
                    <a:pt x="902" y="105834"/>
                    <a:pt x="0" y="110688"/>
                  </a:cubicBezTo>
                  <a:cubicBezTo>
                    <a:pt x="10940" y="112233"/>
                    <a:pt x="20694" y="118182"/>
                    <a:pt x="27123" y="127153"/>
                  </a:cubicBezTo>
                  <a:cubicBezTo>
                    <a:pt x="33832" y="137529"/>
                    <a:pt x="19398" y="149201"/>
                    <a:pt x="13082" y="158730"/>
                  </a:cubicBezTo>
                  <a:cubicBezTo>
                    <a:pt x="6767" y="168260"/>
                    <a:pt x="16973" y="168655"/>
                    <a:pt x="17311" y="176436"/>
                  </a:cubicBezTo>
                  <a:cubicBezTo>
                    <a:pt x="17649" y="184218"/>
                    <a:pt x="26107" y="190702"/>
                    <a:pt x="29265" y="183823"/>
                  </a:cubicBezTo>
                  <a:cubicBezTo>
                    <a:pt x="32423" y="176944"/>
                    <a:pt x="37667" y="179481"/>
                    <a:pt x="47478" y="179481"/>
                  </a:cubicBezTo>
                  <a:cubicBezTo>
                    <a:pt x="50016" y="179475"/>
                    <a:pt x="52271" y="181054"/>
                    <a:pt x="53117" y="183428"/>
                  </a:cubicBezTo>
                  <a:cubicBezTo>
                    <a:pt x="58756" y="177789"/>
                    <a:pt x="64958" y="173109"/>
                    <a:pt x="67101" y="170459"/>
                  </a:cubicBezTo>
                  <a:cubicBezTo>
                    <a:pt x="70823" y="165835"/>
                    <a:pt x="80183" y="164820"/>
                    <a:pt x="88641" y="164820"/>
                  </a:cubicBezTo>
                  <a:cubicBezTo>
                    <a:pt x="90107" y="164809"/>
                    <a:pt x="91630" y="164583"/>
                    <a:pt x="93039" y="164144"/>
                  </a:cubicBezTo>
                  <a:cubicBezTo>
                    <a:pt x="90163" y="157186"/>
                    <a:pt x="88416" y="149821"/>
                    <a:pt x="87851" y="142322"/>
                  </a:cubicBezTo>
                  <a:close/>
                </a:path>
              </a:pathLst>
            </a:custGeom>
            <a:grpFill/>
            <a:ln w="8455" cap="flat">
              <a:solidFill>
                <a:srgbClr val="FFFFFF"/>
              </a:solid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97358B76-2A78-4709-A797-41685E268445}"/>
                </a:ext>
              </a:extLst>
            </p:cNvPr>
            <p:cNvSpPr/>
            <p:nvPr/>
          </p:nvSpPr>
          <p:spPr>
            <a:xfrm>
              <a:off x="8190806" y="3160852"/>
              <a:ext cx="179023" cy="124887"/>
            </a:xfrm>
            <a:custGeom>
              <a:avLst/>
              <a:gdLst>
                <a:gd name="connsiteX0" fmla="*/ 178974 w 179023"/>
                <a:gd name="connsiteY0" fmla="*/ 80593 h 124887"/>
                <a:gd name="connsiteX1" fmla="*/ 173335 w 179023"/>
                <a:gd name="connsiteY1" fmla="*/ 80593 h 124887"/>
                <a:gd name="connsiteX2" fmla="*/ 142265 w 179023"/>
                <a:gd name="connsiteY2" fmla="*/ 73488 h 124887"/>
                <a:gd name="connsiteX3" fmla="*/ 96479 w 179023"/>
                <a:gd name="connsiteY3" fmla="*/ 50933 h 124887"/>
                <a:gd name="connsiteX4" fmla="*/ 48041 w 179023"/>
                <a:gd name="connsiteY4" fmla="*/ 7515 h 124887"/>
                <a:gd name="connsiteX5" fmla="*/ 29039 w 179023"/>
                <a:gd name="connsiteY5" fmla="*/ 3004 h 124887"/>
                <a:gd name="connsiteX6" fmla="*/ 14491 w 179023"/>
                <a:gd name="connsiteY6" fmla="*/ 8643 h 124887"/>
                <a:gd name="connsiteX7" fmla="*/ 3721 w 179023"/>
                <a:gd name="connsiteY7" fmla="*/ 25559 h 124887"/>
                <a:gd name="connsiteX8" fmla="*/ 0 w 179023"/>
                <a:gd name="connsiteY8" fmla="*/ 47494 h 124887"/>
                <a:gd name="connsiteX9" fmla="*/ 12179 w 179023"/>
                <a:gd name="connsiteY9" fmla="*/ 59053 h 124887"/>
                <a:gd name="connsiteX10" fmla="*/ 30900 w 179023"/>
                <a:gd name="connsiteY10" fmla="*/ 70331 h 124887"/>
                <a:gd name="connsiteX11" fmla="*/ 48718 w 179023"/>
                <a:gd name="connsiteY11" fmla="*/ 81608 h 124887"/>
                <a:gd name="connsiteX12" fmla="*/ 68397 w 179023"/>
                <a:gd name="connsiteY12" fmla="*/ 95423 h 124887"/>
                <a:gd name="connsiteX13" fmla="*/ 90952 w 179023"/>
                <a:gd name="connsiteY13" fmla="*/ 90799 h 124887"/>
                <a:gd name="connsiteX14" fmla="*/ 104091 w 179023"/>
                <a:gd name="connsiteY14" fmla="*/ 106982 h 124887"/>
                <a:gd name="connsiteX15" fmla="*/ 135048 w 179023"/>
                <a:gd name="connsiteY15" fmla="*/ 121981 h 124887"/>
                <a:gd name="connsiteX16" fmla="*/ 176266 w 179023"/>
                <a:gd name="connsiteY16" fmla="*/ 117358 h 124887"/>
                <a:gd name="connsiteX17" fmla="*/ 177225 w 179023"/>
                <a:gd name="connsiteY17" fmla="*/ 87360 h 124887"/>
                <a:gd name="connsiteX18" fmla="*/ 178974 w 179023"/>
                <a:gd name="connsiteY18" fmla="*/ 80593 h 12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9023" h="124887">
                  <a:moveTo>
                    <a:pt x="178974" y="80593"/>
                  </a:moveTo>
                  <a:cubicBezTo>
                    <a:pt x="177112" y="80463"/>
                    <a:pt x="175195" y="80463"/>
                    <a:pt x="173335" y="80593"/>
                  </a:cubicBezTo>
                  <a:cubicBezTo>
                    <a:pt x="159632" y="81270"/>
                    <a:pt x="151231" y="72812"/>
                    <a:pt x="142265" y="73488"/>
                  </a:cubicBezTo>
                  <a:cubicBezTo>
                    <a:pt x="133299" y="74165"/>
                    <a:pt x="107530" y="61816"/>
                    <a:pt x="96479" y="50933"/>
                  </a:cubicBezTo>
                  <a:cubicBezTo>
                    <a:pt x="85426" y="40051"/>
                    <a:pt x="55372" y="16593"/>
                    <a:pt x="48041" y="7515"/>
                  </a:cubicBezTo>
                  <a:cubicBezTo>
                    <a:pt x="40712" y="-1563"/>
                    <a:pt x="30111" y="-1563"/>
                    <a:pt x="29039" y="3004"/>
                  </a:cubicBezTo>
                  <a:cubicBezTo>
                    <a:pt x="27968" y="7571"/>
                    <a:pt x="22667" y="7515"/>
                    <a:pt x="14491" y="8643"/>
                  </a:cubicBezTo>
                  <a:cubicBezTo>
                    <a:pt x="12405" y="13154"/>
                    <a:pt x="3721" y="19244"/>
                    <a:pt x="3721" y="25559"/>
                  </a:cubicBezTo>
                  <a:cubicBezTo>
                    <a:pt x="3721" y="31874"/>
                    <a:pt x="0" y="41742"/>
                    <a:pt x="0" y="47494"/>
                  </a:cubicBezTo>
                  <a:cubicBezTo>
                    <a:pt x="0" y="53245"/>
                    <a:pt x="9360" y="54429"/>
                    <a:pt x="12179" y="59053"/>
                  </a:cubicBezTo>
                  <a:cubicBezTo>
                    <a:pt x="14999" y="63677"/>
                    <a:pt x="29998" y="65989"/>
                    <a:pt x="30900" y="70331"/>
                  </a:cubicBezTo>
                  <a:cubicBezTo>
                    <a:pt x="31802" y="74673"/>
                    <a:pt x="42178" y="80706"/>
                    <a:pt x="48718" y="81608"/>
                  </a:cubicBezTo>
                  <a:cubicBezTo>
                    <a:pt x="55259" y="82510"/>
                    <a:pt x="64676" y="91984"/>
                    <a:pt x="68397" y="95423"/>
                  </a:cubicBezTo>
                  <a:cubicBezTo>
                    <a:pt x="72119" y="98863"/>
                    <a:pt x="86216" y="90799"/>
                    <a:pt x="90952" y="90799"/>
                  </a:cubicBezTo>
                  <a:cubicBezTo>
                    <a:pt x="95689" y="90799"/>
                    <a:pt x="103189" y="101174"/>
                    <a:pt x="104091" y="106982"/>
                  </a:cubicBezTo>
                  <a:cubicBezTo>
                    <a:pt x="104993" y="112790"/>
                    <a:pt x="129409" y="116230"/>
                    <a:pt x="135048" y="121981"/>
                  </a:cubicBezTo>
                  <a:cubicBezTo>
                    <a:pt x="140686" y="127733"/>
                    <a:pt x="170684" y="124293"/>
                    <a:pt x="176266" y="117358"/>
                  </a:cubicBezTo>
                  <a:cubicBezTo>
                    <a:pt x="181849" y="110422"/>
                    <a:pt x="177225" y="97735"/>
                    <a:pt x="177225" y="87360"/>
                  </a:cubicBezTo>
                  <a:cubicBezTo>
                    <a:pt x="176999" y="84969"/>
                    <a:pt x="177620" y="82583"/>
                    <a:pt x="178974" y="80593"/>
                  </a:cubicBezTo>
                  <a:close/>
                </a:path>
              </a:pathLst>
            </a:custGeom>
            <a:grpFill/>
            <a:ln w="8455" cap="flat">
              <a:solidFill>
                <a:srgbClr val="FFFFFF"/>
              </a:solid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A680AEDF-5C7F-401A-B442-314388A108F1}"/>
                </a:ext>
              </a:extLst>
            </p:cNvPr>
            <p:cNvSpPr/>
            <p:nvPr/>
          </p:nvSpPr>
          <p:spPr>
            <a:xfrm>
              <a:off x="8455488" y="3221200"/>
              <a:ext cx="203333" cy="547533"/>
            </a:xfrm>
            <a:custGeom>
              <a:avLst/>
              <a:gdLst>
                <a:gd name="connsiteX0" fmla="*/ 192112 w 203333"/>
                <a:gd name="connsiteY0" fmla="*/ 217883 h 547533"/>
                <a:gd name="connsiteX1" fmla="*/ 177394 w 203333"/>
                <a:gd name="connsiteY1" fmla="*/ 208128 h 547533"/>
                <a:gd name="connsiteX2" fmla="*/ 164200 w 203333"/>
                <a:gd name="connsiteY2" fmla="*/ 200346 h 547533"/>
                <a:gd name="connsiteX3" fmla="*/ 164200 w 203333"/>
                <a:gd name="connsiteY3" fmla="*/ 180893 h 547533"/>
                <a:gd name="connsiteX4" fmla="*/ 159181 w 203333"/>
                <a:gd name="connsiteY4" fmla="*/ 168645 h 547533"/>
                <a:gd name="connsiteX5" fmla="*/ 155235 w 203333"/>
                <a:gd name="connsiteY5" fmla="*/ 167924 h 547533"/>
                <a:gd name="connsiteX6" fmla="*/ 147904 w 203333"/>
                <a:gd name="connsiteY6" fmla="*/ 143959 h 547533"/>
                <a:gd name="connsiteX7" fmla="*/ 126308 w 203333"/>
                <a:gd name="connsiteY7" fmla="*/ 138772 h 547533"/>
                <a:gd name="connsiteX8" fmla="*/ 122079 w 203333"/>
                <a:gd name="connsiteY8" fmla="*/ 124505 h 547533"/>
                <a:gd name="connsiteX9" fmla="*/ 141589 w 203333"/>
                <a:gd name="connsiteY9" fmla="*/ 83681 h 547533"/>
                <a:gd name="connsiteX10" fmla="*/ 147227 w 203333"/>
                <a:gd name="connsiteY10" fmla="*/ 40826 h 547533"/>
                <a:gd name="connsiteX11" fmla="*/ 137755 w 203333"/>
                <a:gd name="connsiteY11" fmla="*/ 26561 h 547533"/>
                <a:gd name="connsiteX12" fmla="*/ 132454 w 203333"/>
                <a:gd name="connsiteY12" fmla="*/ 10377 h 547533"/>
                <a:gd name="connsiteX13" fmla="*/ 116665 w 203333"/>
                <a:gd name="connsiteY13" fmla="*/ 1976 h 547533"/>
                <a:gd name="connsiteX14" fmla="*/ 112662 w 203333"/>
                <a:gd name="connsiteY14" fmla="*/ 4852 h 547533"/>
                <a:gd name="connsiteX15" fmla="*/ 113113 w 203333"/>
                <a:gd name="connsiteY15" fmla="*/ 4852 h 547533"/>
                <a:gd name="connsiteX16" fmla="*/ 107475 w 203333"/>
                <a:gd name="connsiteY16" fmla="*/ 18723 h 547533"/>
                <a:gd name="connsiteX17" fmla="*/ 109335 w 203333"/>
                <a:gd name="connsiteY17" fmla="*/ 38289 h 547533"/>
                <a:gd name="connsiteX18" fmla="*/ 99017 w 203333"/>
                <a:gd name="connsiteY18" fmla="*/ 38289 h 547533"/>
                <a:gd name="connsiteX19" fmla="*/ 79337 w 203333"/>
                <a:gd name="connsiteY19" fmla="*/ 48721 h 547533"/>
                <a:gd name="connsiteX20" fmla="*/ 63436 w 203333"/>
                <a:gd name="connsiteY20" fmla="*/ 71783 h 547533"/>
                <a:gd name="connsiteX21" fmla="*/ 56838 w 203333"/>
                <a:gd name="connsiteY21" fmla="*/ 107589 h 547533"/>
                <a:gd name="connsiteX22" fmla="*/ 48437 w 203333"/>
                <a:gd name="connsiteY22" fmla="*/ 143395 h 547533"/>
                <a:gd name="connsiteX23" fmla="*/ 29660 w 203333"/>
                <a:gd name="connsiteY23" fmla="*/ 142211 h 547533"/>
                <a:gd name="connsiteX24" fmla="*/ 24980 w 203333"/>
                <a:gd name="connsiteY24" fmla="*/ 171081 h 547533"/>
                <a:gd name="connsiteX25" fmla="*/ 18382 w 203333"/>
                <a:gd name="connsiteY25" fmla="*/ 202207 h 547533"/>
                <a:gd name="connsiteX26" fmla="*/ 8119 w 203333"/>
                <a:gd name="connsiteY26" fmla="*/ 224198 h 547533"/>
                <a:gd name="connsiteX27" fmla="*/ 0 w 203333"/>
                <a:gd name="connsiteY27" fmla="*/ 233051 h 547533"/>
                <a:gd name="connsiteX28" fmla="*/ 22555 w 203333"/>
                <a:gd name="connsiteY28" fmla="*/ 261978 h 547533"/>
                <a:gd name="connsiteX29" fmla="*/ 49621 w 203333"/>
                <a:gd name="connsiteY29" fmla="*/ 321185 h 547533"/>
                <a:gd name="connsiteX30" fmla="*/ 50579 w 203333"/>
                <a:gd name="connsiteY30" fmla="*/ 352592 h 547533"/>
                <a:gd name="connsiteX31" fmla="*/ 50974 w 203333"/>
                <a:gd name="connsiteY31" fmla="*/ 356709 h 547533"/>
                <a:gd name="connsiteX32" fmla="*/ 50974 w 203333"/>
                <a:gd name="connsiteY32" fmla="*/ 371820 h 547533"/>
                <a:gd name="connsiteX33" fmla="*/ 49565 w 203333"/>
                <a:gd name="connsiteY33" fmla="*/ 380673 h 547533"/>
                <a:gd name="connsiteX34" fmla="*/ 55880 w 203333"/>
                <a:gd name="connsiteY34" fmla="*/ 384339 h 547533"/>
                <a:gd name="connsiteX35" fmla="*/ 79055 w 203333"/>
                <a:gd name="connsiteY35" fmla="*/ 380843 h 547533"/>
                <a:gd name="connsiteX36" fmla="*/ 99072 w 203333"/>
                <a:gd name="connsiteY36" fmla="*/ 351465 h 547533"/>
                <a:gd name="connsiteX37" fmla="*/ 111365 w 203333"/>
                <a:gd name="connsiteY37" fmla="*/ 363137 h 547533"/>
                <a:gd name="connsiteX38" fmla="*/ 120838 w 203333"/>
                <a:gd name="connsiteY38" fmla="*/ 395560 h 547533"/>
                <a:gd name="connsiteX39" fmla="*/ 133131 w 203333"/>
                <a:gd name="connsiteY39" fmla="*/ 458657 h 547533"/>
                <a:gd name="connsiteX40" fmla="*/ 142265 w 203333"/>
                <a:gd name="connsiteY40" fmla="*/ 504951 h 547533"/>
                <a:gd name="connsiteX41" fmla="*/ 145423 w 203333"/>
                <a:gd name="connsiteY41" fmla="*/ 539516 h 547533"/>
                <a:gd name="connsiteX42" fmla="*/ 144014 w 203333"/>
                <a:gd name="connsiteY42" fmla="*/ 547467 h 547533"/>
                <a:gd name="connsiteX43" fmla="*/ 164426 w 203333"/>
                <a:gd name="connsiteY43" fmla="*/ 499256 h 547533"/>
                <a:gd name="connsiteX44" fmla="*/ 156926 w 203333"/>
                <a:gd name="connsiteY44" fmla="*/ 477378 h 547533"/>
                <a:gd name="connsiteX45" fmla="*/ 147566 w 203333"/>
                <a:gd name="connsiteY45" fmla="*/ 441572 h 547533"/>
                <a:gd name="connsiteX46" fmla="*/ 139108 w 203333"/>
                <a:gd name="connsiteY46" fmla="*/ 410389 h 547533"/>
                <a:gd name="connsiteX47" fmla="*/ 142829 w 203333"/>
                <a:gd name="connsiteY47" fmla="*/ 389583 h 547533"/>
                <a:gd name="connsiteX48" fmla="*/ 143788 w 203333"/>
                <a:gd name="connsiteY48" fmla="*/ 375768 h 547533"/>
                <a:gd name="connsiteX49" fmla="*/ 139108 w 203333"/>
                <a:gd name="connsiteY49" fmla="*/ 356145 h 547533"/>
                <a:gd name="connsiteX50" fmla="*/ 121289 w 203333"/>
                <a:gd name="connsiteY50" fmla="*/ 329586 h 547533"/>
                <a:gd name="connsiteX51" fmla="*/ 125969 w 203333"/>
                <a:gd name="connsiteY51" fmla="*/ 283405 h 547533"/>
                <a:gd name="connsiteX52" fmla="*/ 139108 w 203333"/>
                <a:gd name="connsiteY52" fmla="*/ 274157 h 547533"/>
                <a:gd name="connsiteX53" fmla="*/ 156926 w 203333"/>
                <a:gd name="connsiteY53" fmla="*/ 267222 h 547533"/>
                <a:gd name="connsiteX54" fmla="*/ 178466 w 203333"/>
                <a:gd name="connsiteY54" fmla="*/ 252223 h 547533"/>
                <a:gd name="connsiteX55" fmla="*/ 190646 w 203333"/>
                <a:gd name="connsiteY55" fmla="*/ 239536 h 547533"/>
                <a:gd name="connsiteX56" fmla="*/ 202825 w 203333"/>
                <a:gd name="connsiteY56" fmla="*/ 215289 h 547533"/>
                <a:gd name="connsiteX57" fmla="*/ 203333 w 203333"/>
                <a:gd name="connsiteY57" fmla="*/ 215289 h 547533"/>
                <a:gd name="connsiteX58" fmla="*/ 192112 w 203333"/>
                <a:gd name="connsiteY58" fmla="*/ 217883 h 54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3333" h="547533">
                  <a:moveTo>
                    <a:pt x="192112" y="217883"/>
                  </a:moveTo>
                  <a:cubicBezTo>
                    <a:pt x="181567" y="223070"/>
                    <a:pt x="176323" y="215909"/>
                    <a:pt x="177394" y="208128"/>
                  </a:cubicBezTo>
                  <a:cubicBezTo>
                    <a:pt x="178466" y="200346"/>
                    <a:pt x="170008" y="200346"/>
                    <a:pt x="164200" y="200346"/>
                  </a:cubicBezTo>
                  <a:cubicBezTo>
                    <a:pt x="158392" y="200346"/>
                    <a:pt x="162114" y="188674"/>
                    <a:pt x="164200" y="180893"/>
                  </a:cubicBezTo>
                  <a:cubicBezTo>
                    <a:pt x="166173" y="176122"/>
                    <a:pt x="163974" y="170642"/>
                    <a:pt x="159181" y="168645"/>
                  </a:cubicBezTo>
                  <a:cubicBezTo>
                    <a:pt x="157941" y="168121"/>
                    <a:pt x="156588" y="167879"/>
                    <a:pt x="155235" y="167924"/>
                  </a:cubicBezTo>
                  <a:cubicBezTo>
                    <a:pt x="148411" y="167304"/>
                    <a:pt x="145254" y="149147"/>
                    <a:pt x="147904" y="143959"/>
                  </a:cubicBezTo>
                  <a:cubicBezTo>
                    <a:pt x="150554" y="138772"/>
                    <a:pt x="133694" y="134260"/>
                    <a:pt x="126308" y="138772"/>
                  </a:cubicBezTo>
                  <a:cubicBezTo>
                    <a:pt x="118921" y="143282"/>
                    <a:pt x="124222" y="130990"/>
                    <a:pt x="122079" y="124505"/>
                  </a:cubicBezTo>
                  <a:cubicBezTo>
                    <a:pt x="119936" y="118021"/>
                    <a:pt x="131552" y="95973"/>
                    <a:pt x="141589" y="83681"/>
                  </a:cubicBezTo>
                  <a:cubicBezTo>
                    <a:pt x="151626" y="71389"/>
                    <a:pt x="147227" y="55093"/>
                    <a:pt x="147227" y="40826"/>
                  </a:cubicBezTo>
                  <a:cubicBezTo>
                    <a:pt x="147227" y="26561"/>
                    <a:pt x="142435" y="26561"/>
                    <a:pt x="137755" y="26561"/>
                  </a:cubicBezTo>
                  <a:cubicBezTo>
                    <a:pt x="133074" y="26561"/>
                    <a:pt x="132454" y="18159"/>
                    <a:pt x="132454" y="10377"/>
                  </a:cubicBezTo>
                  <a:cubicBezTo>
                    <a:pt x="132454" y="2596"/>
                    <a:pt x="122473" y="-3212"/>
                    <a:pt x="116665" y="1976"/>
                  </a:cubicBezTo>
                  <a:cubicBezTo>
                    <a:pt x="115876" y="2652"/>
                    <a:pt x="114410" y="3667"/>
                    <a:pt x="112662" y="4852"/>
                  </a:cubicBezTo>
                  <a:lnTo>
                    <a:pt x="113113" y="4852"/>
                  </a:lnTo>
                  <a:cubicBezTo>
                    <a:pt x="113113" y="4852"/>
                    <a:pt x="111252" y="16129"/>
                    <a:pt x="107475" y="18723"/>
                  </a:cubicBezTo>
                  <a:cubicBezTo>
                    <a:pt x="103696" y="21317"/>
                    <a:pt x="103753" y="27914"/>
                    <a:pt x="109335" y="38289"/>
                  </a:cubicBezTo>
                  <a:cubicBezTo>
                    <a:pt x="114918" y="48664"/>
                    <a:pt x="100934" y="43928"/>
                    <a:pt x="99017" y="38289"/>
                  </a:cubicBezTo>
                  <a:cubicBezTo>
                    <a:pt x="97099" y="32650"/>
                    <a:pt x="85878" y="41785"/>
                    <a:pt x="79337" y="48721"/>
                  </a:cubicBezTo>
                  <a:cubicBezTo>
                    <a:pt x="72796" y="55656"/>
                    <a:pt x="63436" y="59096"/>
                    <a:pt x="63436" y="71783"/>
                  </a:cubicBezTo>
                  <a:cubicBezTo>
                    <a:pt x="63436" y="84470"/>
                    <a:pt x="54978" y="97214"/>
                    <a:pt x="56838" y="107589"/>
                  </a:cubicBezTo>
                  <a:cubicBezTo>
                    <a:pt x="58699" y="117965"/>
                    <a:pt x="47478" y="137587"/>
                    <a:pt x="48437" y="143395"/>
                  </a:cubicBezTo>
                  <a:cubicBezTo>
                    <a:pt x="49395" y="149203"/>
                    <a:pt x="32479" y="142211"/>
                    <a:pt x="29660" y="142211"/>
                  </a:cubicBezTo>
                  <a:cubicBezTo>
                    <a:pt x="26840" y="142211"/>
                    <a:pt x="28701" y="164146"/>
                    <a:pt x="24980" y="171081"/>
                  </a:cubicBezTo>
                  <a:cubicBezTo>
                    <a:pt x="21258" y="178017"/>
                    <a:pt x="24021" y="202207"/>
                    <a:pt x="18382" y="202207"/>
                  </a:cubicBezTo>
                  <a:cubicBezTo>
                    <a:pt x="12744" y="202207"/>
                    <a:pt x="8119" y="224198"/>
                    <a:pt x="8119" y="224198"/>
                  </a:cubicBezTo>
                  <a:cubicBezTo>
                    <a:pt x="5188" y="226911"/>
                    <a:pt x="2425" y="229871"/>
                    <a:pt x="0" y="233051"/>
                  </a:cubicBezTo>
                  <a:cubicBezTo>
                    <a:pt x="4568" y="244667"/>
                    <a:pt x="12969" y="257298"/>
                    <a:pt x="22555" y="261978"/>
                  </a:cubicBezTo>
                  <a:cubicBezTo>
                    <a:pt x="36257" y="268913"/>
                    <a:pt x="45110" y="303028"/>
                    <a:pt x="49621" y="321185"/>
                  </a:cubicBezTo>
                  <a:cubicBezTo>
                    <a:pt x="51933" y="331498"/>
                    <a:pt x="52271" y="342161"/>
                    <a:pt x="50579" y="352592"/>
                  </a:cubicBezTo>
                  <a:cubicBezTo>
                    <a:pt x="50805" y="353951"/>
                    <a:pt x="50974" y="355327"/>
                    <a:pt x="50974" y="356709"/>
                  </a:cubicBezTo>
                  <a:lnTo>
                    <a:pt x="50974" y="371820"/>
                  </a:lnTo>
                  <a:cubicBezTo>
                    <a:pt x="50974" y="374826"/>
                    <a:pt x="50466" y="377809"/>
                    <a:pt x="49565" y="380673"/>
                  </a:cubicBezTo>
                  <a:cubicBezTo>
                    <a:pt x="51425" y="381745"/>
                    <a:pt x="53568" y="382816"/>
                    <a:pt x="55880" y="384339"/>
                  </a:cubicBezTo>
                  <a:cubicBezTo>
                    <a:pt x="64000" y="389526"/>
                    <a:pt x="73134" y="391218"/>
                    <a:pt x="79055" y="380843"/>
                  </a:cubicBezTo>
                  <a:cubicBezTo>
                    <a:pt x="84975" y="370467"/>
                    <a:pt x="97325" y="363137"/>
                    <a:pt x="99072" y="351465"/>
                  </a:cubicBezTo>
                  <a:cubicBezTo>
                    <a:pt x="100821" y="339792"/>
                    <a:pt x="106459" y="357103"/>
                    <a:pt x="111365" y="363137"/>
                  </a:cubicBezTo>
                  <a:cubicBezTo>
                    <a:pt x="116271" y="369170"/>
                    <a:pt x="119823" y="380843"/>
                    <a:pt x="120838" y="395560"/>
                  </a:cubicBezTo>
                  <a:cubicBezTo>
                    <a:pt x="121853" y="410277"/>
                    <a:pt x="122981" y="446985"/>
                    <a:pt x="133131" y="458657"/>
                  </a:cubicBezTo>
                  <a:cubicBezTo>
                    <a:pt x="143281" y="470329"/>
                    <a:pt x="145085" y="495873"/>
                    <a:pt x="142265" y="504951"/>
                  </a:cubicBezTo>
                  <a:cubicBezTo>
                    <a:pt x="139446" y="514030"/>
                    <a:pt x="147566" y="529593"/>
                    <a:pt x="145423" y="539516"/>
                  </a:cubicBezTo>
                  <a:cubicBezTo>
                    <a:pt x="144972" y="541490"/>
                    <a:pt x="144521" y="544310"/>
                    <a:pt x="144014" y="547467"/>
                  </a:cubicBezTo>
                  <a:cubicBezTo>
                    <a:pt x="153205" y="549610"/>
                    <a:pt x="164426" y="499256"/>
                    <a:pt x="164426" y="499256"/>
                  </a:cubicBezTo>
                  <a:cubicBezTo>
                    <a:pt x="164426" y="487979"/>
                    <a:pt x="156926" y="486569"/>
                    <a:pt x="156926" y="477378"/>
                  </a:cubicBezTo>
                  <a:cubicBezTo>
                    <a:pt x="156926" y="468187"/>
                    <a:pt x="156926" y="451947"/>
                    <a:pt x="147566" y="441572"/>
                  </a:cubicBezTo>
                  <a:cubicBezTo>
                    <a:pt x="138206" y="431196"/>
                    <a:pt x="133469" y="416141"/>
                    <a:pt x="139108" y="410389"/>
                  </a:cubicBezTo>
                  <a:cubicBezTo>
                    <a:pt x="144747" y="404638"/>
                    <a:pt x="140010" y="388455"/>
                    <a:pt x="142829" y="389583"/>
                  </a:cubicBezTo>
                  <a:cubicBezTo>
                    <a:pt x="145648" y="390710"/>
                    <a:pt x="149427" y="379207"/>
                    <a:pt x="143788" y="375768"/>
                  </a:cubicBezTo>
                  <a:cubicBezTo>
                    <a:pt x="138149" y="372328"/>
                    <a:pt x="143788" y="358457"/>
                    <a:pt x="139108" y="356145"/>
                  </a:cubicBezTo>
                  <a:cubicBezTo>
                    <a:pt x="134427" y="353833"/>
                    <a:pt x="121289" y="335338"/>
                    <a:pt x="121289" y="329586"/>
                  </a:cubicBezTo>
                  <a:cubicBezTo>
                    <a:pt x="121289" y="323835"/>
                    <a:pt x="125068" y="291468"/>
                    <a:pt x="125969" y="283405"/>
                  </a:cubicBezTo>
                  <a:cubicBezTo>
                    <a:pt x="126872" y="275342"/>
                    <a:pt x="136289" y="274157"/>
                    <a:pt x="139108" y="274157"/>
                  </a:cubicBezTo>
                  <a:cubicBezTo>
                    <a:pt x="141927" y="274157"/>
                    <a:pt x="153148" y="275285"/>
                    <a:pt x="156926" y="267222"/>
                  </a:cubicBezTo>
                  <a:cubicBezTo>
                    <a:pt x="160704" y="259158"/>
                    <a:pt x="176605" y="258031"/>
                    <a:pt x="178466" y="252223"/>
                  </a:cubicBezTo>
                  <a:cubicBezTo>
                    <a:pt x="180327" y="246415"/>
                    <a:pt x="190646" y="246584"/>
                    <a:pt x="190646" y="239536"/>
                  </a:cubicBezTo>
                  <a:cubicBezTo>
                    <a:pt x="190646" y="232487"/>
                    <a:pt x="202825" y="215289"/>
                    <a:pt x="202825" y="215289"/>
                  </a:cubicBezTo>
                  <a:cubicBezTo>
                    <a:pt x="202825" y="215289"/>
                    <a:pt x="203164" y="215289"/>
                    <a:pt x="203333" y="215289"/>
                  </a:cubicBezTo>
                  <a:cubicBezTo>
                    <a:pt x="201416" y="212075"/>
                    <a:pt x="198315" y="214838"/>
                    <a:pt x="192112" y="217883"/>
                  </a:cubicBezTo>
                  <a:close/>
                </a:path>
              </a:pathLst>
            </a:custGeom>
            <a:grpFill/>
            <a:ln w="8455" cap="flat">
              <a:solidFill>
                <a:srgbClr val="FFFFFF"/>
              </a:solid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5552194B-4D1D-4228-ABE1-C173F440E9D9}"/>
                </a:ext>
              </a:extLst>
            </p:cNvPr>
            <p:cNvSpPr/>
            <p:nvPr/>
          </p:nvSpPr>
          <p:spPr>
            <a:xfrm>
              <a:off x="8386075" y="3229216"/>
              <a:ext cx="69413" cy="47394"/>
            </a:xfrm>
            <a:custGeom>
              <a:avLst/>
              <a:gdLst>
                <a:gd name="connsiteX0" fmla="*/ 69413 w 69413"/>
                <a:gd name="connsiteY0" fmla="*/ 15443 h 47394"/>
                <a:gd name="connsiteX1" fmla="*/ 42009 w 69413"/>
                <a:gd name="connsiteY1" fmla="*/ 6252 h 47394"/>
                <a:gd name="connsiteX2" fmla="*/ 22555 w 69413"/>
                <a:gd name="connsiteY2" fmla="*/ 2361 h 47394"/>
                <a:gd name="connsiteX3" fmla="*/ 5639 w 69413"/>
                <a:gd name="connsiteY3" fmla="*/ 20518 h 47394"/>
                <a:gd name="connsiteX4" fmla="*/ 0 w 69413"/>
                <a:gd name="connsiteY4" fmla="*/ 32867 h 47394"/>
                <a:gd name="connsiteX5" fmla="*/ 6147 w 69413"/>
                <a:gd name="connsiteY5" fmla="*/ 39633 h 47394"/>
                <a:gd name="connsiteX6" fmla="*/ 22104 w 69413"/>
                <a:gd name="connsiteY6" fmla="*/ 44257 h 47394"/>
                <a:gd name="connsiteX7" fmla="*/ 44659 w 69413"/>
                <a:gd name="connsiteY7" fmla="*/ 46569 h 47394"/>
                <a:gd name="connsiteX8" fmla="*/ 68060 w 69413"/>
                <a:gd name="connsiteY8" fmla="*/ 43073 h 47394"/>
                <a:gd name="connsiteX9" fmla="*/ 65297 w 69413"/>
                <a:gd name="connsiteY9" fmla="*/ 17698 h 4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413" h="47394">
                  <a:moveTo>
                    <a:pt x="69413" y="15443"/>
                  </a:moveTo>
                  <a:cubicBezTo>
                    <a:pt x="55316" y="-515"/>
                    <a:pt x="51482" y="12342"/>
                    <a:pt x="42009" y="6252"/>
                  </a:cubicBezTo>
                  <a:cubicBezTo>
                    <a:pt x="32536" y="162"/>
                    <a:pt x="27292" y="-2150"/>
                    <a:pt x="22555" y="2361"/>
                  </a:cubicBezTo>
                  <a:cubicBezTo>
                    <a:pt x="17819" y="6872"/>
                    <a:pt x="10432" y="6252"/>
                    <a:pt x="5639" y="20518"/>
                  </a:cubicBezTo>
                  <a:cubicBezTo>
                    <a:pt x="4117" y="24792"/>
                    <a:pt x="2256" y="28925"/>
                    <a:pt x="0" y="32867"/>
                  </a:cubicBezTo>
                  <a:cubicBezTo>
                    <a:pt x="1635" y="37209"/>
                    <a:pt x="4117" y="40253"/>
                    <a:pt x="6147" y="39633"/>
                  </a:cubicBezTo>
                  <a:cubicBezTo>
                    <a:pt x="9924" y="38505"/>
                    <a:pt x="14605" y="46569"/>
                    <a:pt x="22104" y="44257"/>
                  </a:cubicBezTo>
                  <a:cubicBezTo>
                    <a:pt x="29603" y="41945"/>
                    <a:pt x="34284" y="49896"/>
                    <a:pt x="44659" y="46569"/>
                  </a:cubicBezTo>
                  <a:cubicBezTo>
                    <a:pt x="55034" y="43242"/>
                    <a:pt x="64338" y="51193"/>
                    <a:pt x="68060" y="43073"/>
                  </a:cubicBezTo>
                  <a:cubicBezTo>
                    <a:pt x="71782" y="34953"/>
                    <a:pt x="65297" y="17698"/>
                    <a:pt x="65297" y="17698"/>
                  </a:cubicBezTo>
                  <a:close/>
                </a:path>
              </a:pathLst>
            </a:custGeom>
            <a:grpFill/>
            <a:ln w="8455" cap="flat">
              <a:solidFill>
                <a:srgbClr val="FFFFFF"/>
              </a:solid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F99AFDE-E392-4862-8DF9-3EE917449D89}"/>
                </a:ext>
              </a:extLst>
            </p:cNvPr>
            <p:cNvSpPr/>
            <p:nvPr/>
          </p:nvSpPr>
          <p:spPr>
            <a:xfrm>
              <a:off x="8684083" y="3383822"/>
              <a:ext cx="165947" cy="433224"/>
            </a:xfrm>
            <a:custGeom>
              <a:avLst/>
              <a:gdLst>
                <a:gd name="connsiteX0" fmla="*/ 161155 w 165947"/>
                <a:gd name="connsiteY0" fmla="*/ 326427 h 433224"/>
                <a:gd name="connsiteX1" fmla="*/ 163692 w 165947"/>
                <a:gd name="connsiteY1" fmla="*/ 273367 h 433224"/>
                <a:gd name="connsiteX2" fmla="*/ 164820 w 165947"/>
                <a:gd name="connsiteY2" fmla="*/ 264739 h 433224"/>
                <a:gd name="connsiteX3" fmla="*/ 142265 w 165947"/>
                <a:gd name="connsiteY3" fmla="*/ 219291 h 433224"/>
                <a:gd name="connsiteX4" fmla="*/ 104034 w 165947"/>
                <a:gd name="connsiteY4" fmla="*/ 179820 h 433224"/>
                <a:gd name="connsiteX5" fmla="*/ 93490 w 165947"/>
                <a:gd name="connsiteY5" fmla="*/ 157265 h 433224"/>
                <a:gd name="connsiteX6" fmla="*/ 87513 w 165947"/>
                <a:gd name="connsiteY6" fmla="*/ 117512 h 433224"/>
                <a:gd name="connsiteX7" fmla="*/ 104430 w 165947"/>
                <a:gd name="connsiteY7" fmla="*/ 92025 h 433224"/>
                <a:gd name="connsiteX8" fmla="*/ 113564 w 165947"/>
                <a:gd name="connsiteY8" fmla="*/ 74714 h 433224"/>
                <a:gd name="connsiteX9" fmla="*/ 132172 w 165947"/>
                <a:gd name="connsiteY9" fmla="*/ 59546 h 433224"/>
                <a:gd name="connsiteX10" fmla="*/ 134145 w 165947"/>
                <a:gd name="connsiteY10" fmla="*/ 57459 h 433224"/>
                <a:gd name="connsiteX11" fmla="*/ 129296 w 165947"/>
                <a:gd name="connsiteY11" fmla="*/ 52666 h 433224"/>
                <a:gd name="connsiteX12" fmla="*/ 105839 w 165947"/>
                <a:gd name="connsiteY12" fmla="*/ 30732 h 433224"/>
                <a:gd name="connsiteX13" fmla="*/ 99298 w 165947"/>
                <a:gd name="connsiteY13" fmla="*/ 13421 h 433224"/>
                <a:gd name="connsiteX14" fmla="*/ 79619 w 165947"/>
                <a:gd name="connsiteY14" fmla="*/ 677 h 433224"/>
                <a:gd name="connsiteX15" fmla="*/ 60842 w 165947"/>
                <a:gd name="connsiteY15" fmla="*/ 15733 h 433224"/>
                <a:gd name="connsiteX16" fmla="*/ 44941 w 165947"/>
                <a:gd name="connsiteY16" fmla="*/ 19172 h 433224"/>
                <a:gd name="connsiteX17" fmla="*/ 24303 w 165947"/>
                <a:gd name="connsiteY17" fmla="*/ 19172 h 433224"/>
                <a:gd name="connsiteX18" fmla="*/ 6484 w 165947"/>
                <a:gd name="connsiteY18" fmla="*/ 21484 h 433224"/>
                <a:gd name="connsiteX19" fmla="*/ 0 w 165947"/>
                <a:gd name="connsiteY19" fmla="*/ 27687 h 433224"/>
                <a:gd name="connsiteX20" fmla="*/ 8571 w 165947"/>
                <a:gd name="connsiteY20" fmla="*/ 43137 h 433224"/>
                <a:gd name="connsiteX21" fmla="*/ 20637 w 165947"/>
                <a:gd name="connsiteY21" fmla="*/ 65353 h 433224"/>
                <a:gd name="connsiteX22" fmla="*/ 40204 w 165947"/>
                <a:gd name="connsiteY22" fmla="*/ 78323 h 433224"/>
                <a:gd name="connsiteX23" fmla="*/ 56725 w 165947"/>
                <a:gd name="connsiteY23" fmla="*/ 83962 h 433224"/>
                <a:gd name="connsiteX24" fmla="*/ 64281 w 165947"/>
                <a:gd name="connsiteY24" fmla="*/ 106178 h 433224"/>
                <a:gd name="connsiteX25" fmla="*/ 46181 w 165947"/>
                <a:gd name="connsiteY25" fmla="*/ 119147 h 433224"/>
                <a:gd name="connsiteX26" fmla="*/ 71781 w 165947"/>
                <a:gd name="connsiteY26" fmla="*/ 146946 h 433224"/>
                <a:gd name="connsiteX27" fmla="*/ 83792 w 165947"/>
                <a:gd name="connsiteY27" fmla="*/ 172884 h 433224"/>
                <a:gd name="connsiteX28" fmla="*/ 103358 w 165947"/>
                <a:gd name="connsiteY28" fmla="*/ 204348 h 433224"/>
                <a:gd name="connsiteX29" fmla="*/ 122924 w 165947"/>
                <a:gd name="connsiteY29" fmla="*/ 226565 h 433224"/>
                <a:gd name="connsiteX30" fmla="*/ 127435 w 165947"/>
                <a:gd name="connsiteY30" fmla="*/ 256225 h 433224"/>
                <a:gd name="connsiteX31" fmla="*/ 134935 w 165947"/>
                <a:gd name="connsiteY31" fmla="*/ 304380 h 433224"/>
                <a:gd name="connsiteX32" fmla="*/ 118414 w 165947"/>
                <a:gd name="connsiteY32" fmla="*/ 337705 h 433224"/>
                <a:gd name="connsiteX33" fmla="*/ 97325 w 165947"/>
                <a:gd name="connsiteY33" fmla="*/ 354621 h 433224"/>
                <a:gd name="connsiteX34" fmla="*/ 97325 w 165947"/>
                <a:gd name="connsiteY34" fmla="*/ 380559 h 433224"/>
                <a:gd name="connsiteX35" fmla="*/ 70258 w 165947"/>
                <a:gd name="connsiteY35" fmla="*/ 380559 h 433224"/>
                <a:gd name="connsiteX36" fmla="*/ 55654 w 165947"/>
                <a:gd name="connsiteY36" fmla="*/ 394656 h 433224"/>
                <a:gd name="connsiteX37" fmla="*/ 66142 w 165947"/>
                <a:gd name="connsiteY37" fmla="*/ 404467 h 433224"/>
                <a:gd name="connsiteX38" fmla="*/ 59488 w 165947"/>
                <a:gd name="connsiteY38" fmla="*/ 429954 h 433224"/>
                <a:gd name="connsiteX39" fmla="*/ 59827 w 165947"/>
                <a:gd name="connsiteY39" fmla="*/ 433225 h 433224"/>
                <a:gd name="connsiteX40" fmla="*/ 67326 w 165947"/>
                <a:gd name="connsiteY40" fmla="*/ 429052 h 433224"/>
                <a:gd name="connsiteX41" fmla="*/ 82495 w 165947"/>
                <a:gd name="connsiteY41" fmla="*/ 423413 h 433224"/>
                <a:gd name="connsiteX42" fmla="*/ 88134 w 165947"/>
                <a:gd name="connsiteY42" fmla="*/ 424034 h 433224"/>
                <a:gd name="connsiteX43" fmla="*/ 95351 w 165947"/>
                <a:gd name="connsiteY43" fmla="*/ 408978 h 433224"/>
                <a:gd name="connsiteX44" fmla="*/ 103020 w 165947"/>
                <a:gd name="connsiteY44" fmla="*/ 403339 h 433224"/>
                <a:gd name="connsiteX45" fmla="*/ 104824 w 165947"/>
                <a:gd name="connsiteY45" fmla="*/ 394318 h 433224"/>
                <a:gd name="connsiteX46" fmla="*/ 119597 w 165947"/>
                <a:gd name="connsiteY46" fmla="*/ 391329 h 433224"/>
                <a:gd name="connsiteX47" fmla="*/ 139727 w 165947"/>
                <a:gd name="connsiteY47" fmla="*/ 381743 h 433224"/>
                <a:gd name="connsiteX48" fmla="*/ 139727 w 165947"/>
                <a:gd name="connsiteY48" fmla="*/ 379826 h 433224"/>
                <a:gd name="connsiteX49" fmla="*/ 147284 w 165947"/>
                <a:gd name="connsiteY49" fmla="*/ 359696 h 433224"/>
                <a:gd name="connsiteX50" fmla="*/ 165610 w 165947"/>
                <a:gd name="connsiteY50" fmla="*/ 351407 h 433224"/>
                <a:gd name="connsiteX51" fmla="*/ 165948 w 165947"/>
                <a:gd name="connsiteY51" fmla="*/ 351407 h 433224"/>
                <a:gd name="connsiteX52" fmla="*/ 161155 w 165947"/>
                <a:gd name="connsiteY52" fmla="*/ 326427 h 43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5947" h="433224">
                  <a:moveTo>
                    <a:pt x="161155" y="326427"/>
                  </a:moveTo>
                  <a:cubicBezTo>
                    <a:pt x="163467" y="308840"/>
                    <a:pt x="164313" y="291095"/>
                    <a:pt x="163692" y="273367"/>
                  </a:cubicBezTo>
                  <a:cubicBezTo>
                    <a:pt x="163692" y="270452"/>
                    <a:pt x="164031" y="267547"/>
                    <a:pt x="164820" y="264739"/>
                  </a:cubicBezTo>
                  <a:cubicBezTo>
                    <a:pt x="164087" y="255887"/>
                    <a:pt x="148298" y="218896"/>
                    <a:pt x="142265" y="219291"/>
                  </a:cubicBezTo>
                  <a:cubicBezTo>
                    <a:pt x="136231" y="219686"/>
                    <a:pt x="108940" y="185459"/>
                    <a:pt x="104034" y="179820"/>
                  </a:cubicBezTo>
                  <a:cubicBezTo>
                    <a:pt x="99129" y="174181"/>
                    <a:pt x="100538" y="164708"/>
                    <a:pt x="93490" y="157265"/>
                  </a:cubicBezTo>
                  <a:cubicBezTo>
                    <a:pt x="86442" y="149822"/>
                    <a:pt x="85765" y="130932"/>
                    <a:pt x="87513" y="117512"/>
                  </a:cubicBezTo>
                  <a:cubicBezTo>
                    <a:pt x="89261" y="104092"/>
                    <a:pt x="104711" y="101103"/>
                    <a:pt x="104430" y="92025"/>
                  </a:cubicBezTo>
                  <a:cubicBezTo>
                    <a:pt x="104147" y="82946"/>
                    <a:pt x="105839" y="75109"/>
                    <a:pt x="113564" y="74714"/>
                  </a:cubicBezTo>
                  <a:cubicBezTo>
                    <a:pt x="121289" y="74319"/>
                    <a:pt x="128619" y="66481"/>
                    <a:pt x="132172" y="59546"/>
                  </a:cubicBezTo>
                  <a:cubicBezTo>
                    <a:pt x="132623" y="58677"/>
                    <a:pt x="133300" y="57950"/>
                    <a:pt x="134145" y="57459"/>
                  </a:cubicBezTo>
                  <a:cubicBezTo>
                    <a:pt x="132228" y="54696"/>
                    <a:pt x="130480" y="52892"/>
                    <a:pt x="129296" y="52666"/>
                  </a:cubicBezTo>
                  <a:cubicBezTo>
                    <a:pt x="122755" y="51482"/>
                    <a:pt x="105839" y="36483"/>
                    <a:pt x="105839" y="30732"/>
                  </a:cubicBezTo>
                  <a:cubicBezTo>
                    <a:pt x="105839" y="24980"/>
                    <a:pt x="114297" y="15733"/>
                    <a:pt x="99298" y="13421"/>
                  </a:cubicBezTo>
                  <a:cubicBezTo>
                    <a:pt x="90953" y="12981"/>
                    <a:pt x="83453" y="8126"/>
                    <a:pt x="79619" y="677"/>
                  </a:cubicBezTo>
                  <a:cubicBezTo>
                    <a:pt x="76800" y="-2762"/>
                    <a:pt x="64620" y="7613"/>
                    <a:pt x="60842" y="15733"/>
                  </a:cubicBezTo>
                  <a:cubicBezTo>
                    <a:pt x="57064" y="23852"/>
                    <a:pt x="53342" y="13421"/>
                    <a:pt x="44941" y="19172"/>
                  </a:cubicBezTo>
                  <a:cubicBezTo>
                    <a:pt x="36539" y="24924"/>
                    <a:pt x="28024" y="11109"/>
                    <a:pt x="24303" y="19172"/>
                  </a:cubicBezTo>
                  <a:cubicBezTo>
                    <a:pt x="20581" y="27236"/>
                    <a:pt x="11165" y="14549"/>
                    <a:pt x="6484" y="21484"/>
                  </a:cubicBezTo>
                  <a:cubicBezTo>
                    <a:pt x="4793" y="24005"/>
                    <a:pt x="2594" y="26125"/>
                    <a:pt x="0" y="27687"/>
                  </a:cubicBezTo>
                  <a:cubicBezTo>
                    <a:pt x="4116" y="33325"/>
                    <a:pt x="8571" y="38964"/>
                    <a:pt x="8571" y="43137"/>
                  </a:cubicBezTo>
                  <a:cubicBezTo>
                    <a:pt x="8571" y="50523"/>
                    <a:pt x="20637" y="56106"/>
                    <a:pt x="20637" y="65353"/>
                  </a:cubicBezTo>
                  <a:cubicBezTo>
                    <a:pt x="20637" y="74601"/>
                    <a:pt x="35693" y="82270"/>
                    <a:pt x="40204" y="78323"/>
                  </a:cubicBezTo>
                  <a:cubicBezTo>
                    <a:pt x="44715" y="74376"/>
                    <a:pt x="55259" y="70880"/>
                    <a:pt x="56725" y="83962"/>
                  </a:cubicBezTo>
                  <a:cubicBezTo>
                    <a:pt x="58191" y="97043"/>
                    <a:pt x="64281" y="96931"/>
                    <a:pt x="64281" y="106178"/>
                  </a:cubicBezTo>
                  <a:cubicBezTo>
                    <a:pt x="64281" y="115425"/>
                    <a:pt x="49226" y="109900"/>
                    <a:pt x="46181" y="119147"/>
                  </a:cubicBezTo>
                  <a:cubicBezTo>
                    <a:pt x="43136" y="128395"/>
                    <a:pt x="71781" y="139559"/>
                    <a:pt x="71781" y="146946"/>
                  </a:cubicBezTo>
                  <a:cubicBezTo>
                    <a:pt x="71781" y="154333"/>
                    <a:pt x="80803" y="163862"/>
                    <a:pt x="83792" y="172884"/>
                  </a:cubicBezTo>
                  <a:cubicBezTo>
                    <a:pt x="86780" y="181906"/>
                    <a:pt x="100369" y="193240"/>
                    <a:pt x="103358" y="204348"/>
                  </a:cubicBezTo>
                  <a:cubicBezTo>
                    <a:pt x="106347" y="215457"/>
                    <a:pt x="118414" y="221265"/>
                    <a:pt x="122924" y="226565"/>
                  </a:cubicBezTo>
                  <a:cubicBezTo>
                    <a:pt x="127435" y="231866"/>
                    <a:pt x="128901" y="245116"/>
                    <a:pt x="127435" y="256225"/>
                  </a:cubicBezTo>
                  <a:cubicBezTo>
                    <a:pt x="125123" y="272668"/>
                    <a:pt x="127717" y="289426"/>
                    <a:pt x="134935" y="304380"/>
                  </a:cubicBezTo>
                  <a:cubicBezTo>
                    <a:pt x="143956" y="321296"/>
                    <a:pt x="124390" y="328457"/>
                    <a:pt x="118414" y="337705"/>
                  </a:cubicBezTo>
                  <a:cubicBezTo>
                    <a:pt x="112436" y="346952"/>
                    <a:pt x="115368" y="359921"/>
                    <a:pt x="97325" y="354621"/>
                  </a:cubicBezTo>
                  <a:cubicBezTo>
                    <a:pt x="79280" y="349321"/>
                    <a:pt x="100369" y="373116"/>
                    <a:pt x="97325" y="380559"/>
                  </a:cubicBezTo>
                  <a:cubicBezTo>
                    <a:pt x="94280" y="388002"/>
                    <a:pt x="70258" y="373116"/>
                    <a:pt x="70258" y="380559"/>
                  </a:cubicBezTo>
                  <a:cubicBezTo>
                    <a:pt x="70258" y="385013"/>
                    <a:pt x="62139" y="390765"/>
                    <a:pt x="55654" y="394656"/>
                  </a:cubicBezTo>
                  <a:cubicBezTo>
                    <a:pt x="58474" y="398558"/>
                    <a:pt x="62083" y="401890"/>
                    <a:pt x="66142" y="404467"/>
                  </a:cubicBezTo>
                  <a:cubicBezTo>
                    <a:pt x="71781" y="408809"/>
                    <a:pt x="59150" y="416139"/>
                    <a:pt x="59488" y="429954"/>
                  </a:cubicBezTo>
                  <a:cubicBezTo>
                    <a:pt x="59488" y="431138"/>
                    <a:pt x="59488" y="432210"/>
                    <a:pt x="59827" y="433225"/>
                  </a:cubicBezTo>
                  <a:cubicBezTo>
                    <a:pt x="62083" y="431426"/>
                    <a:pt x="64620" y="430016"/>
                    <a:pt x="67326" y="429052"/>
                  </a:cubicBezTo>
                  <a:cubicBezTo>
                    <a:pt x="71668" y="425646"/>
                    <a:pt x="76968" y="423678"/>
                    <a:pt x="82495" y="423413"/>
                  </a:cubicBezTo>
                  <a:cubicBezTo>
                    <a:pt x="84412" y="423329"/>
                    <a:pt x="86272" y="423538"/>
                    <a:pt x="88134" y="424034"/>
                  </a:cubicBezTo>
                  <a:cubicBezTo>
                    <a:pt x="89148" y="418451"/>
                    <a:pt x="91630" y="413247"/>
                    <a:pt x="95351" y="408978"/>
                  </a:cubicBezTo>
                  <a:cubicBezTo>
                    <a:pt x="97493" y="406599"/>
                    <a:pt x="100088" y="404682"/>
                    <a:pt x="103020" y="403339"/>
                  </a:cubicBezTo>
                  <a:cubicBezTo>
                    <a:pt x="103245" y="400272"/>
                    <a:pt x="103865" y="397244"/>
                    <a:pt x="104824" y="394318"/>
                  </a:cubicBezTo>
                  <a:cubicBezTo>
                    <a:pt x="107305" y="388679"/>
                    <a:pt x="111139" y="390878"/>
                    <a:pt x="119597" y="391329"/>
                  </a:cubicBezTo>
                  <a:cubicBezTo>
                    <a:pt x="125236" y="391329"/>
                    <a:pt x="132172" y="387382"/>
                    <a:pt x="139727" y="381743"/>
                  </a:cubicBezTo>
                  <a:cubicBezTo>
                    <a:pt x="139727" y="381123"/>
                    <a:pt x="139727" y="380446"/>
                    <a:pt x="139727" y="379826"/>
                  </a:cubicBezTo>
                  <a:cubicBezTo>
                    <a:pt x="139672" y="372417"/>
                    <a:pt x="142378" y="365250"/>
                    <a:pt x="147284" y="359696"/>
                  </a:cubicBezTo>
                  <a:cubicBezTo>
                    <a:pt x="152020" y="354548"/>
                    <a:pt x="158618" y="351553"/>
                    <a:pt x="165610" y="351407"/>
                  </a:cubicBezTo>
                  <a:lnTo>
                    <a:pt x="165948" y="351407"/>
                  </a:lnTo>
                  <a:cubicBezTo>
                    <a:pt x="161268" y="343981"/>
                    <a:pt x="159519" y="335060"/>
                    <a:pt x="161155" y="326427"/>
                  </a:cubicBezTo>
                  <a:close/>
                </a:path>
              </a:pathLst>
            </a:custGeom>
            <a:grpFill/>
            <a:ln w="8455" cap="flat">
              <a:solidFill>
                <a:srgbClr val="FFFFFF"/>
              </a:solid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1B7060E7-8224-483D-ACCE-BDC66FBAF770}"/>
                </a:ext>
              </a:extLst>
            </p:cNvPr>
            <p:cNvSpPr/>
            <p:nvPr/>
          </p:nvSpPr>
          <p:spPr>
            <a:xfrm>
              <a:off x="8688740" y="3651607"/>
              <a:ext cx="132682" cy="126533"/>
            </a:xfrm>
            <a:custGeom>
              <a:avLst/>
              <a:gdLst>
                <a:gd name="connsiteX0" fmla="*/ 130333 w 132682"/>
                <a:gd name="connsiteY0" fmla="*/ 36257 h 126533"/>
                <a:gd name="connsiteX1" fmla="*/ 121988 w 132682"/>
                <a:gd name="connsiteY1" fmla="*/ 0 h 126533"/>
                <a:gd name="connsiteX2" fmla="*/ 105072 w 132682"/>
                <a:gd name="connsiteY2" fmla="*/ 4116 h 126533"/>
                <a:gd name="connsiteX3" fmla="*/ 88889 w 132682"/>
                <a:gd name="connsiteY3" fmla="*/ 10375 h 126533"/>
                <a:gd name="connsiteX4" fmla="*/ 81784 w 132682"/>
                <a:gd name="connsiteY4" fmla="*/ 17875 h 126533"/>
                <a:gd name="connsiteX5" fmla="*/ 68590 w 132682"/>
                <a:gd name="connsiteY5" fmla="*/ 6597 h 126533"/>
                <a:gd name="connsiteX6" fmla="*/ 36167 w 132682"/>
                <a:gd name="connsiteY6" fmla="*/ 5357 h 126533"/>
                <a:gd name="connsiteX7" fmla="*/ 3801 w 132682"/>
                <a:gd name="connsiteY7" fmla="*/ 25374 h 126533"/>
                <a:gd name="connsiteX8" fmla="*/ 4759 w 132682"/>
                <a:gd name="connsiteY8" fmla="*/ 51538 h 126533"/>
                <a:gd name="connsiteX9" fmla="*/ 7804 w 132682"/>
                <a:gd name="connsiteY9" fmla="*/ 74093 h 126533"/>
                <a:gd name="connsiteX10" fmla="*/ 7804 w 132682"/>
                <a:gd name="connsiteY10" fmla="*/ 74995 h 126533"/>
                <a:gd name="connsiteX11" fmla="*/ 14119 w 132682"/>
                <a:gd name="connsiteY11" fmla="*/ 99580 h 126533"/>
                <a:gd name="connsiteX12" fmla="*/ 19081 w 132682"/>
                <a:gd name="connsiteY12" fmla="*/ 106008 h 126533"/>
                <a:gd name="connsiteX13" fmla="*/ 28949 w 132682"/>
                <a:gd name="connsiteY13" fmla="*/ 104373 h 126533"/>
                <a:gd name="connsiteX14" fmla="*/ 29569 w 132682"/>
                <a:gd name="connsiteY14" fmla="*/ 119147 h 126533"/>
                <a:gd name="connsiteX15" fmla="*/ 31035 w 132682"/>
                <a:gd name="connsiteY15" fmla="*/ 120951 h 126533"/>
                <a:gd name="connsiteX16" fmla="*/ 48967 w 132682"/>
                <a:gd name="connsiteY16" fmla="*/ 122079 h 126533"/>
                <a:gd name="connsiteX17" fmla="*/ 51110 w 132682"/>
                <a:gd name="connsiteY17" fmla="*/ 126533 h 126533"/>
                <a:gd name="connsiteX18" fmla="*/ 65714 w 132682"/>
                <a:gd name="connsiteY18" fmla="*/ 112436 h 126533"/>
                <a:gd name="connsiteX19" fmla="*/ 92779 w 132682"/>
                <a:gd name="connsiteY19" fmla="*/ 112436 h 126533"/>
                <a:gd name="connsiteX20" fmla="*/ 92779 w 132682"/>
                <a:gd name="connsiteY20" fmla="*/ 86498 h 126533"/>
                <a:gd name="connsiteX21" fmla="*/ 113869 w 132682"/>
                <a:gd name="connsiteY21" fmla="*/ 69582 h 126533"/>
                <a:gd name="connsiteX22" fmla="*/ 130333 w 132682"/>
                <a:gd name="connsiteY22" fmla="*/ 36257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2682" h="126533">
                  <a:moveTo>
                    <a:pt x="130333" y="36257"/>
                  </a:moveTo>
                  <a:cubicBezTo>
                    <a:pt x="124695" y="25019"/>
                    <a:pt x="121819" y="12580"/>
                    <a:pt x="121988" y="0"/>
                  </a:cubicBezTo>
                  <a:cubicBezTo>
                    <a:pt x="117759" y="4719"/>
                    <a:pt x="110993" y="6355"/>
                    <a:pt x="105072" y="4116"/>
                  </a:cubicBezTo>
                  <a:cubicBezTo>
                    <a:pt x="99997" y="1635"/>
                    <a:pt x="88889" y="395"/>
                    <a:pt x="88889" y="10375"/>
                  </a:cubicBezTo>
                  <a:cubicBezTo>
                    <a:pt x="88889" y="20356"/>
                    <a:pt x="80769" y="22837"/>
                    <a:pt x="81784" y="17875"/>
                  </a:cubicBezTo>
                  <a:cubicBezTo>
                    <a:pt x="82799" y="12913"/>
                    <a:pt x="73665" y="14097"/>
                    <a:pt x="68590" y="6597"/>
                  </a:cubicBezTo>
                  <a:cubicBezTo>
                    <a:pt x="63515" y="-902"/>
                    <a:pt x="45302" y="9135"/>
                    <a:pt x="36167" y="5357"/>
                  </a:cubicBezTo>
                  <a:cubicBezTo>
                    <a:pt x="27032" y="1579"/>
                    <a:pt x="12879" y="11616"/>
                    <a:pt x="3801" y="25374"/>
                  </a:cubicBezTo>
                  <a:cubicBezTo>
                    <a:pt x="-5278" y="39133"/>
                    <a:pt x="4759" y="39076"/>
                    <a:pt x="4759" y="51538"/>
                  </a:cubicBezTo>
                  <a:cubicBezTo>
                    <a:pt x="4759" y="64000"/>
                    <a:pt x="10849" y="64056"/>
                    <a:pt x="7804" y="74093"/>
                  </a:cubicBezTo>
                  <a:lnTo>
                    <a:pt x="7804" y="74995"/>
                  </a:lnTo>
                  <a:cubicBezTo>
                    <a:pt x="16149" y="79506"/>
                    <a:pt x="13443" y="91911"/>
                    <a:pt x="14119" y="99580"/>
                  </a:cubicBezTo>
                  <a:cubicBezTo>
                    <a:pt x="15755" y="101723"/>
                    <a:pt x="17389" y="103922"/>
                    <a:pt x="19081" y="106008"/>
                  </a:cubicBezTo>
                  <a:cubicBezTo>
                    <a:pt x="22408" y="105659"/>
                    <a:pt x="25679" y="105112"/>
                    <a:pt x="28949" y="104373"/>
                  </a:cubicBezTo>
                  <a:cubicBezTo>
                    <a:pt x="33685" y="103922"/>
                    <a:pt x="26468" y="113057"/>
                    <a:pt x="29569" y="119147"/>
                  </a:cubicBezTo>
                  <a:cubicBezTo>
                    <a:pt x="30077" y="119710"/>
                    <a:pt x="30528" y="120331"/>
                    <a:pt x="31035" y="120951"/>
                  </a:cubicBezTo>
                  <a:cubicBezTo>
                    <a:pt x="35941" y="124447"/>
                    <a:pt x="46711" y="115312"/>
                    <a:pt x="48967" y="122079"/>
                  </a:cubicBezTo>
                  <a:cubicBezTo>
                    <a:pt x="49474" y="123646"/>
                    <a:pt x="50207" y="125140"/>
                    <a:pt x="51110" y="126533"/>
                  </a:cubicBezTo>
                  <a:cubicBezTo>
                    <a:pt x="57594" y="122643"/>
                    <a:pt x="65714" y="116891"/>
                    <a:pt x="65714" y="112436"/>
                  </a:cubicBezTo>
                  <a:cubicBezTo>
                    <a:pt x="65714" y="104993"/>
                    <a:pt x="89791" y="119823"/>
                    <a:pt x="92779" y="112436"/>
                  </a:cubicBezTo>
                  <a:cubicBezTo>
                    <a:pt x="95768" y="105050"/>
                    <a:pt x="74736" y="80916"/>
                    <a:pt x="92779" y="86498"/>
                  </a:cubicBezTo>
                  <a:cubicBezTo>
                    <a:pt x="110824" y="92081"/>
                    <a:pt x="107835" y="79055"/>
                    <a:pt x="113869" y="69582"/>
                  </a:cubicBezTo>
                  <a:cubicBezTo>
                    <a:pt x="119902" y="60109"/>
                    <a:pt x="139355" y="52948"/>
                    <a:pt x="130333" y="36257"/>
                  </a:cubicBezTo>
                  <a:close/>
                </a:path>
              </a:pathLst>
            </a:custGeom>
            <a:grpFill/>
            <a:ln w="8455" cap="flat">
              <a:solidFill>
                <a:srgbClr val="FFFFFF"/>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E6F7AFC-E946-4096-BD74-DA2CEA3A856A}"/>
                </a:ext>
              </a:extLst>
            </p:cNvPr>
            <p:cNvSpPr/>
            <p:nvPr/>
          </p:nvSpPr>
          <p:spPr>
            <a:xfrm>
              <a:off x="8637337" y="3411171"/>
              <a:ext cx="174841" cy="260301"/>
            </a:xfrm>
            <a:custGeom>
              <a:avLst/>
              <a:gdLst>
                <a:gd name="connsiteX0" fmla="*/ 118583 w 174841"/>
                <a:gd name="connsiteY0" fmla="*/ 119259 h 260301"/>
                <a:gd name="connsiteX1" fmla="*/ 92983 w 174841"/>
                <a:gd name="connsiteY1" fmla="*/ 91461 h 260301"/>
                <a:gd name="connsiteX2" fmla="*/ 111083 w 174841"/>
                <a:gd name="connsiteY2" fmla="*/ 78491 h 260301"/>
                <a:gd name="connsiteX3" fmla="*/ 103527 w 174841"/>
                <a:gd name="connsiteY3" fmla="*/ 56275 h 260301"/>
                <a:gd name="connsiteX4" fmla="*/ 87006 w 174841"/>
                <a:gd name="connsiteY4" fmla="*/ 50636 h 260301"/>
                <a:gd name="connsiteX5" fmla="*/ 67439 w 174841"/>
                <a:gd name="connsiteY5" fmla="*/ 37667 h 260301"/>
                <a:gd name="connsiteX6" fmla="*/ 55372 w 174841"/>
                <a:gd name="connsiteY6" fmla="*/ 15450 h 260301"/>
                <a:gd name="connsiteX7" fmla="*/ 46802 w 174841"/>
                <a:gd name="connsiteY7" fmla="*/ 0 h 260301"/>
                <a:gd name="connsiteX8" fmla="*/ 37385 w 174841"/>
                <a:gd name="connsiteY8" fmla="*/ 733 h 260301"/>
                <a:gd name="connsiteX9" fmla="*/ 33607 w 174841"/>
                <a:gd name="connsiteY9" fmla="*/ 15732 h 260301"/>
                <a:gd name="connsiteX10" fmla="*/ 32705 w 174841"/>
                <a:gd name="connsiteY10" fmla="*/ 38851 h 260301"/>
                <a:gd name="connsiteX11" fmla="*/ 20469 w 174841"/>
                <a:gd name="connsiteY11" fmla="*/ 24980 h 260301"/>
                <a:gd name="connsiteX12" fmla="*/ 8289 w 174841"/>
                <a:gd name="connsiteY12" fmla="*/ 49226 h 260301"/>
                <a:gd name="connsiteX13" fmla="*/ 0 w 174841"/>
                <a:gd name="connsiteY13" fmla="*/ 57685 h 260301"/>
                <a:gd name="connsiteX14" fmla="*/ 4623 w 174841"/>
                <a:gd name="connsiteY14" fmla="*/ 63323 h 260301"/>
                <a:gd name="connsiteX15" fmla="*/ 6654 w 174841"/>
                <a:gd name="connsiteY15" fmla="*/ 85878 h 260301"/>
                <a:gd name="connsiteX16" fmla="*/ 22894 w 174841"/>
                <a:gd name="connsiteY16" fmla="*/ 93377 h 260301"/>
                <a:gd name="connsiteX17" fmla="*/ 20863 w 174841"/>
                <a:gd name="connsiteY17" fmla="*/ 124560 h 260301"/>
                <a:gd name="connsiteX18" fmla="*/ 14773 w 174841"/>
                <a:gd name="connsiteY18" fmla="*/ 147115 h 260301"/>
                <a:gd name="connsiteX19" fmla="*/ 36032 w 174841"/>
                <a:gd name="connsiteY19" fmla="*/ 137134 h 260301"/>
                <a:gd name="connsiteX20" fmla="*/ 53286 w 174841"/>
                <a:gd name="connsiteY20" fmla="*/ 135894 h 260301"/>
                <a:gd name="connsiteX21" fmla="*/ 68511 w 174841"/>
                <a:gd name="connsiteY21" fmla="*/ 130875 h 260301"/>
                <a:gd name="connsiteX22" fmla="*/ 90784 w 174841"/>
                <a:gd name="connsiteY22" fmla="*/ 129635 h 260301"/>
                <a:gd name="connsiteX23" fmla="*/ 108038 w 174841"/>
                <a:gd name="connsiteY23" fmla="*/ 150893 h 260301"/>
                <a:gd name="connsiteX24" fmla="*/ 110068 w 174841"/>
                <a:gd name="connsiteY24" fmla="*/ 185796 h 260301"/>
                <a:gd name="connsiteX25" fmla="*/ 126251 w 174841"/>
                <a:gd name="connsiteY25" fmla="*/ 216979 h 260301"/>
                <a:gd name="connsiteX26" fmla="*/ 123206 w 174841"/>
                <a:gd name="connsiteY26" fmla="*/ 250134 h 260301"/>
                <a:gd name="connsiteX27" fmla="*/ 133356 w 174841"/>
                <a:gd name="connsiteY27" fmla="*/ 258198 h 260301"/>
                <a:gd name="connsiteX28" fmla="*/ 140461 w 174841"/>
                <a:gd name="connsiteY28" fmla="*/ 250698 h 260301"/>
                <a:gd name="connsiteX29" fmla="*/ 156644 w 174841"/>
                <a:gd name="connsiteY29" fmla="*/ 244440 h 260301"/>
                <a:gd name="connsiteX30" fmla="*/ 173561 w 174841"/>
                <a:gd name="connsiteY30" fmla="*/ 240323 h 260301"/>
                <a:gd name="connsiteX31" fmla="*/ 174294 w 174841"/>
                <a:gd name="connsiteY31" fmla="*/ 228538 h 260301"/>
                <a:gd name="connsiteX32" fmla="*/ 169782 w 174841"/>
                <a:gd name="connsiteY32" fmla="*/ 198878 h 260301"/>
                <a:gd name="connsiteX33" fmla="*/ 150216 w 174841"/>
                <a:gd name="connsiteY33" fmla="*/ 176662 h 260301"/>
                <a:gd name="connsiteX34" fmla="*/ 130650 w 174841"/>
                <a:gd name="connsiteY34" fmla="*/ 145198 h 260301"/>
                <a:gd name="connsiteX35" fmla="*/ 118583 w 174841"/>
                <a:gd name="connsiteY35" fmla="*/ 119259 h 26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4841" h="260301">
                  <a:moveTo>
                    <a:pt x="118583" y="119259"/>
                  </a:moveTo>
                  <a:cubicBezTo>
                    <a:pt x="118583" y="111873"/>
                    <a:pt x="89994" y="100764"/>
                    <a:pt x="92983" y="91461"/>
                  </a:cubicBezTo>
                  <a:cubicBezTo>
                    <a:pt x="95971" y="82156"/>
                    <a:pt x="111083" y="87795"/>
                    <a:pt x="111083" y="78491"/>
                  </a:cubicBezTo>
                  <a:cubicBezTo>
                    <a:pt x="111083" y="69187"/>
                    <a:pt x="105050" y="69244"/>
                    <a:pt x="103527" y="56275"/>
                  </a:cubicBezTo>
                  <a:cubicBezTo>
                    <a:pt x="102005" y="43305"/>
                    <a:pt x="91517" y="47027"/>
                    <a:pt x="87006" y="50636"/>
                  </a:cubicBezTo>
                  <a:cubicBezTo>
                    <a:pt x="82495" y="54245"/>
                    <a:pt x="67439" y="46914"/>
                    <a:pt x="67439" y="37667"/>
                  </a:cubicBezTo>
                  <a:cubicBezTo>
                    <a:pt x="67439" y="28419"/>
                    <a:pt x="55372" y="22837"/>
                    <a:pt x="55372" y="15450"/>
                  </a:cubicBezTo>
                  <a:cubicBezTo>
                    <a:pt x="55372" y="11165"/>
                    <a:pt x="50918" y="5639"/>
                    <a:pt x="46802" y="0"/>
                  </a:cubicBezTo>
                  <a:cubicBezTo>
                    <a:pt x="43024" y="2369"/>
                    <a:pt x="39077" y="2876"/>
                    <a:pt x="37385" y="733"/>
                  </a:cubicBezTo>
                  <a:cubicBezTo>
                    <a:pt x="34565" y="-2763"/>
                    <a:pt x="30787" y="12011"/>
                    <a:pt x="33607" y="15732"/>
                  </a:cubicBezTo>
                  <a:cubicBezTo>
                    <a:pt x="36426" y="19454"/>
                    <a:pt x="40204" y="41107"/>
                    <a:pt x="32705" y="38851"/>
                  </a:cubicBezTo>
                  <a:cubicBezTo>
                    <a:pt x="25205" y="36595"/>
                    <a:pt x="25149" y="23796"/>
                    <a:pt x="20469" y="24980"/>
                  </a:cubicBezTo>
                  <a:cubicBezTo>
                    <a:pt x="20469" y="24980"/>
                    <a:pt x="8289" y="42291"/>
                    <a:pt x="8289" y="49226"/>
                  </a:cubicBezTo>
                  <a:cubicBezTo>
                    <a:pt x="8289" y="53906"/>
                    <a:pt x="3665" y="55429"/>
                    <a:pt x="0" y="57685"/>
                  </a:cubicBezTo>
                  <a:cubicBezTo>
                    <a:pt x="1748" y="59404"/>
                    <a:pt x="3270" y="61293"/>
                    <a:pt x="4623" y="63323"/>
                  </a:cubicBezTo>
                  <a:cubicBezTo>
                    <a:pt x="6710" y="67045"/>
                    <a:pt x="3665" y="77082"/>
                    <a:pt x="6654" y="85878"/>
                  </a:cubicBezTo>
                  <a:cubicBezTo>
                    <a:pt x="9642" y="94675"/>
                    <a:pt x="19848" y="80916"/>
                    <a:pt x="22894" y="93377"/>
                  </a:cubicBezTo>
                  <a:cubicBezTo>
                    <a:pt x="25938" y="105839"/>
                    <a:pt x="20863" y="112098"/>
                    <a:pt x="20863" y="124560"/>
                  </a:cubicBezTo>
                  <a:cubicBezTo>
                    <a:pt x="20863" y="137021"/>
                    <a:pt x="12744" y="135837"/>
                    <a:pt x="14773" y="147115"/>
                  </a:cubicBezTo>
                  <a:cubicBezTo>
                    <a:pt x="16803" y="158392"/>
                    <a:pt x="27968" y="144634"/>
                    <a:pt x="36032" y="137134"/>
                  </a:cubicBezTo>
                  <a:cubicBezTo>
                    <a:pt x="44095" y="129635"/>
                    <a:pt x="50241" y="130875"/>
                    <a:pt x="53286" y="135894"/>
                  </a:cubicBezTo>
                  <a:cubicBezTo>
                    <a:pt x="56331" y="140912"/>
                    <a:pt x="66481" y="137134"/>
                    <a:pt x="68511" y="130875"/>
                  </a:cubicBezTo>
                  <a:cubicBezTo>
                    <a:pt x="70541" y="124616"/>
                    <a:pt x="85427" y="122135"/>
                    <a:pt x="90784" y="129635"/>
                  </a:cubicBezTo>
                  <a:cubicBezTo>
                    <a:pt x="95295" y="137659"/>
                    <a:pt x="101103" y="144848"/>
                    <a:pt x="108038" y="150893"/>
                  </a:cubicBezTo>
                  <a:cubicBezTo>
                    <a:pt x="115087" y="155855"/>
                    <a:pt x="102963" y="183315"/>
                    <a:pt x="110068" y="185796"/>
                  </a:cubicBezTo>
                  <a:cubicBezTo>
                    <a:pt x="117173" y="188278"/>
                    <a:pt x="126984" y="202036"/>
                    <a:pt x="126251" y="216979"/>
                  </a:cubicBezTo>
                  <a:cubicBezTo>
                    <a:pt x="125405" y="229891"/>
                    <a:pt x="131214" y="239083"/>
                    <a:pt x="123206" y="250134"/>
                  </a:cubicBezTo>
                  <a:cubicBezTo>
                    <a:pt x="128225" y="254138"/>
                    <a:pt x="134484" y="254082"/>
                    <a:pt x="133356" y="258198"/>
                  </a:cubicBezTo>
                  <a:cubicBezTo>
                    <a:pt x="132228" y="262314"/>
                    <a:pt x="140461" y="260679"/>
                    <a:pt x="140461" y="250698"/>
                  </a:cubicBezTo>
                  <a:cubicBezTo>
                    <a:pt x="140461" y="240718"/>
                    <a:pt x="151739" y="241958"/>
                    <a:pt x="156644" y="244440"/>
                  </a:cubicBezTo>
                  <a:cubicBezTo>
                    <a:pt x="162565" y="246678"/>
                    <a:pt x="169331" y="245043"/>
                    <a:pt x="173561" y="240323"/>
                  </a:cubicBezTo>
                  <a:cubicBezTo>
                    <a:pt x="173561" y="236382"/>
                    <a:pt x="173786" y="232446"/>
                    <a:pt x="174294" y="228538"/>
                  </a:cubicBezTo>
                  <a:cubicBezTo>
                    <a:pt x="175760" y="217261"/>
                    <a:pt x="174294" y="204461"/>
                    <a:pt x="169782" y="198878"/>
                  </a:cubicBezTo>
                  <a:cubicBezTo>
                    <a:pt x="165272" y="193296"/>
                    <a:pt x="153205" y="187601"/>
                    <a:pt x="150216" y="176662"/>
                  </a:cubicBezTo>
                  <a:cubicBezTo>
                    <a:pt x="147227" y="165723"/>
                    <a:pt x="133694" y="154445"/>
                    <a:pt x="130650" y="145198"/>
                  </a:cubicBezTo>
                  <a:cubicBezTo>
                    <a:pt x="127605" y="135950"/>
                    <a:pt x="118583" y="126646"/>
                    <a:pt x="118583" y="119259"/>
                  </a:cubicBezTo>
                  <a:close/>
                </a:path>
              </a:pathLst>
            </a:custGeom>
            <a:grpFill/>
            <a:ln w="8455" cap="flat">
              <a:solidFill>
                <a:srgbClr val="FFFFFF"/>
              </a:solid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1D479793-FF63-4C7A-9B5D-A6F39C3500AE}"/>
                </a:ext>
              </a:extLst>
            </p:cNvPr>
            <p:cNvSpPr/>
            <p:nvPr/>
          </p:nvSpPr>
          <p:spPr>
            <a:xfrm>
              <a:off x="8576270" y="3468855"/>
              <a:ext cx="188525" cy="442757"/>
            </a:xfrm>
            <a:custGeom>
              <a:avLst/>
              <a:gdLst>
                <a:gd name="connsiteX0" fmla="*/ 187319 w 188525"/>
                <a:gd name="connsiteY0" fmla="*/ 159294 h 442757"/>
                <a:gd name="connsiteX1" fmla="*/ 171136 w 188525"/>
                <a:gd name="connsiteY1" fmla="*/ 128112 h 442757"/>
                <a:gd name="connsiteX2" fmla="*/ 169106 w 188525"/>
                <a:gd name="connsiteY2" fmla="*/ 93208 h 442757"/>
                <a:gd name="connsiteX3" fmla="*/ 151851 w 188525"/>
                <a:gd name="connsiteY3" fmla="*/ 71950 h 442757"/>
                <a:gd name="connsiteX4" fmla="*/ 129578 w 188525"/>
                <a:gd name="connsiteY4" fmla="*/ 73191 h 442757"/>
                <a:gd name="connsiteX5" fmla="*/ 114353 w 188525"/>
                <a:gd name="connsiteY5" fmla="*/ 78209 h 442757"/>
                <a:gd name="connsiteX6" fmla="*/ 97099 w 188525"/>
                <a:gd name="connsiteY6" fmla="*/ 79450 h 442757"/>
                <a:gd name="connsiteX7" fmla="*/ 75841 w 188525"/>
                <a:gd name="connsiteY7" fmla="*/ 89430 h 442757"/>
                <a:gd name="connsiteX8" fmla="*/ 81930 w 188525"/>
                <a:gd name="connsiteY8" fmla="*/ 66875 h 442757"/>
                <a:gd name="connsiteX9" fmla="*/ 83961 w 188525"/>
                <a:gd name="connsiteY9" fmla="*/ 35693 h 442757"/>
                <a:gd name="connsiteX10" fmla="*/ 67721 w 188525"/>
                <a:gd name="connsiteY10" fmla="*/ 28194 h 442757"/>
                <a:gd name="connsiteX11" fmla="*/ 65691 w 188525"/>
                <a:gd name="connsiteY11" fmla="*/ 5639 h 442757"/>
                <a:gd name="connsiteX12" fmla="*/ 61067 w 188525"/>
                <a:gd name="connsiteY12" fmla="*/ 0 h 442757"/>
                <a:gd name="connsiteX13" fmla="*/ 57177 w 188525"/>
                <a:gd name="connsiteY13" fmla="*/ 4229 h 442757"/>
                <a:gd name="connsiteX14" fmla="*/ 35637 w 188525"/>
                <a:gd name="connsiteY14" fmla="*/ 19228 h 442757"/>
                <a:gd name="connsiteX15" fmla="*/ 17818 w 188525"/>
                <a:gd name="connsiteY15" fmla="*/ 26163 h 442757"/>
                <a:gd name="connsiteX16" fmla="*/ 4680 w 188525"/>
                <a:gd name="connsiteY16" fmla="*/ 35411 h 442757"/>
                <a:gd name="connsiteX17" fmla="*/ 0 w 188525"/>
                <a:gd name="connsiteY17" fmla="*/ 81592 h 442757"/>
                <a:gd name="connsiteX18" fmla="*/ 17818 w 188525"/>
                <a:gd name="connsiteY18" fmla="*/ 108151 h 442757"/>
                <a:gd name="connsiteX19" fmla="*/ 22499 w 188525"/>
                <a:gd name="connsiteY19" fmla="*/ 127774 h 442757"/>
                <a:gd name="connsiteX20" fmla="*/ 21540 w 188525"/>
                <a:gd name="connsiteY20" fmla="*/ 141589 h 442757"/>
                <a:gd name="connsiteX21" fmla="*/ 17818 w 188525"/>
                <a:gd name="connsiteY21" fmla="*/ 162396 h 442757"/>
                <a:gd name="connsiteX22" fmla="*/ 26276 w 188525"/>
                <a:gd name="connsiteY22" fmla="*/ 193578 h 442757"/>
                <a:gd name="connsiteX23" fmla="*/ 35637 w 188525"/>
                <a:gd name="connsiteY23" fmla="*/ 229384 h 442757"/>
                <a:gd name="connsiteX24" fmla="*/ 43136 w 188525"/>
                <a:gd name="connsiteY24" fmla="*/ 251262 h 442757"/>
                <a:gd name="connsiteX25" fmla="*/ 22724 w 188525"/>
                <a:gd name="connsiteY25" fmla="*/ 299473 h 442757"/>
                <a:gd name="connsiteX26" fmla="*/ 16070 w 188525"/>
                <a:gd name="connsiteY26" fmla="*/ 342553 h 442757"/>
                <a:gd name="connsiteX27" fmla="*/ 17480 w 188525"/>
                <a:gd name="connsiteY27" fmla="*/ 368491 h 442757"/>
                <a:gd name="connsiteX28" fmla="*/ 48719 w 188525"/>
                <a:gd name="connsiteY28" fmla="*/ 406102 h 442757"/>
                <a:gd name="connsiteX29" fmla="*/ 55823 w 188525"/>
                <a:gd name="connsiteY29" fmla="*/ 420537 h 442757"/>
                <a:gd name="connsiteX30" fmla="*/ 69582 w 188525"/>
                <a:gd name="connsiteY30" fmla="*/ 421665 h 442757"/>
                <a:gd name="connsiteX31" fmla="*/ 81254 w 188525"/>
                <a:gd name="connsiteY31" fmla="*/ 438919 h 442757"/>
                <a:gd name="connsiteX32" fmla="*/ 99975 w 188525"/>
                <a:gd name="connsiteY32" fmla="*/ 441795 h 442757"/>
                <a:gd name="connsiteX33" fmla="*/ 107248 w 188525"/>
                <a:gd name="connsiteY33" fmla="*/ 430010 h 442757"/>
                <a:gd name="connsiteX34" fmla="*/ 79957 w 188525"/>
                <a:gd name="connsiteY34" fmla="*/ 410387 h 442757"/>
                <a:gd name="connsiteX35" fmla="*/ 63436 w 188525"/>
                <a:gd name="connsiteY35" fmla="*/ 377119 h 442757"/>
                <a:gd name="connsiteX36" fmla="*/ 54695 w 188525"/>
                <a:gd name="connsiteY36" fmla="*/ 349884 h 442757"/>
                <a:gd name="connsiteX37" fmla="*/ 39583 w 188525"/>
                <a:gd name="connsiteY37" fmla="*/ 336012 h 442757"/>
                <a:gd name="connsiteX38" fmla="*/ 42403 w 188525"/>
                <a:gd name="connsiteY38" fmla="*/ 289380 h 442757"/>
                <a:gd name="connsiteX39" fmla="*/ 51312 w 188525"/>
                <a:gd name="connsiteY39" fmla="*/ 258367 h 442757"/>
                <a:gd name="connsiteX40" fmla="*/ 56162 w 188525"/>
                <a:gd name="connsiteY40" fmla="*/ 236714 h 442757"/>
                <a:gd name="connsiteX41" fmla="*/ 55372 w 188525"/>
                <a:gd name="connsiteY41" fmla="*/ 229722 h 442757"/>
                <a:gd name="connsiteX42" fmla="*/ 75390 w 188525"/>
                <a:gd name="connsiteY42" fmla="*/ 222335 h 442757"/>
                <a:gd name="connsiteX43" fmla="*/ 75841 w 188525"/>
                <a:gd name="connsiteY43" fmla="*/ 224196 h 442757"/>
                <a:gd name="connsiteX44" fmla="*/ 98790 w 188525"/>
                <a:gd name="connsiteY44" fmla="*/ 238237 h 442757"/>
                <a:gd name="connsiteX45" fmla="*/ 100256 w 188525"/>
                <a:gd name="connsiteY45" fmla="*/ 241112 h 442757"/>
                <a:gd name="connsiteX46" fmla="*/ 118582 w 188525"/>
                <a:gd name="connsiteY46" fmla="*/ 256506 h 442757"/>
                <a:gd name="connsiteX47" fmla="*/ 120218 w 188525"/>
                <a:gd name="connsiteY47" fmla="*/ 257408 h 442757"/>
                <a:gd name="connsiteX48" fmla="*/ 120218 w 188525"/>
                <a:gd name="connsiteY48" fmla="*/ 256506 h 442757"/>
                <a:gd name="connsiteX49" fmla="*/ 117172 w 188525"/>
                <a:gd name="connsiteY49" fmla="*/ 233951 h 442757"/>
                <a:gd name="connsiteX50" fmla="*/ 116214 w 188525"/>
                <a:gd name="connsiteY50" fmla="*/ 207787 h 442757"/>
                <a:gd name="connsiteX51" fmla="*/ 148581 w 188525"/>
                <a:gd name="connsiteY51" fmla="*/ 187770 h 442757"/>
                <a:gd name="connsiteX52" fmla="*/ 181003 w 188525"/>
                <a:gd name="connsiteY52" fmla="*/ 189010 h 442757"/>
                <a:gd name="connsiteX53" fmla="*/ 184049 w 188525"/>
                <a:gd name="connsiteY53" fmla="*/ 192224 h 442757"/>
                <a:gd name="connsiteX54" fmla="*/ 187319 w 188525"/>
                <a:gd name="connsiteY54" fmla="*/ 159294 h 44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8525" h="442757">
                  <a:moveTo>
                    <a:pt x="187319" y="159294"/>
                  </a:moveTo>
                  <a:cubicBezTo>
                    <a:pt x="188333" y="144352"/>
                    <a:pt x="178184" y="130593"/>
                    <a:pt x="171136" y="128112"/>
                  </a:cubicBezTo>
                  <a:cubicBezTo>
                    <a:pt x="164087" y="125631"/>
                    <a:pt x="176154" y="98170"/>
                    <a:pt x="169106" y="93208"/>
                  </a:cubicBezTo>
                  <a:cubicBezTo>
                    <a:pt x="162170" y="87163"/>
                    <a:pt x="156362" y="79974"/>
                    <a:pt x="151851" y="71950"/>
                  </a:cubicBezTo>
                  <a:cubicBezTo>
                    <a:pt x="146776" y="64451"/>
                    <a:pt x="131608" y="66988"/>
                    <a:pt x="129578" y="73191"/>
                  </a:cubicBezTo>
                  <a:cubicBezTo>
                    <a:pt x="127548" y="79393"/>
                    <a:pt x="117398" y="83171"/>
                    <a:pt x="114353" y="78209"/>
                  </a:cubicBezTo>
                  <a:cubicBezTo>
                    <a:pt x="111309" y="73247"/>
                    <a:pt x="105218" y="71950"/>
                    <a:pt x="97099" y="79450"/>
                  </a:cubicBezTo>
                  <a:cubicBezTo>
                    <a:pt x="88979" y="86949"/>
                    <a:pt x="77871" y="100651"/>
                    <a:pt x="75841" y="89430"/>
                  </a:cubicBezTo>
                  <a:cubicBezTo>
                    <a:pt x="73811" y="78209"/>
                    <a:pt x="81930" y="79450"/>
                    <a:pt x="81930" y="66875"/>
                  </a:cubicBezTo>
                  <a:cubicBezTo>
                    <a:pt x="81930" y="54301"/>
                    <a:pt x="87005" y="48155"/>
                    <a:pt x="83961" y="35693"/>
                  </a:cubicBezTo>
                  <a:cubicBezTo>
                    <a:pt x="80916" y="23232"/>
                    <a:pt x="70766" y="36934"/>
                    <a:pt x="67721" y="28194"/>
                  </a:cubicBezTo>
                  <a:cubicBezTo>
                    <a:pt x="64676" y="19453"/>
                    <a:pt x="67721" y="9473"/>
                    <a:pt x="65691" y="5639"/>
                  </a:cubicBezTo>
                  <a:cubicBezTo>
                    <a:pt x="64338" y="3609"/>
                    <a:pt x="62816" y="1720"/>
                    <a:pt x="61067" y="0"/>
                  </a:cubicBezTo>
                  <a:cubicBezTo>
                    <a:pt x="59319" y="919"/>
                    <a:pt x="57966" y="2413"/>
                    <a:pt x="57177" y="4229"/>
                  </a:cubicBezTo>
                  <a:cubicBezTo>
                    <a:pt x="55316" y="9868"/>
                    <a:pt x="39358" y="11165"/>
                    <a:pt x="35637" y="19228"/>
                  </a:cubicBezTo>
                  <a:cubicBezTo>
                    <a:pt x="31915" y="27291"/>
                    <a:pt x="20637" y="26163"/>
                    <a:pt x="17818" y="26163"/>
                  </a:cubicBezTo>
                  <a:cubicBezTo>
                    <a:pt x="14999" y="26163"/>
                    <a:pt x="5639" y="27291"/>
                    <a:pt x="4680" y="35411"/>
                  </a:cubicBezTo>
                  <a:cubicBezTo>
                    <a:pt x="3721" y="43531"/>
                    <a:pt x="0" y="75841"/>
                    <a:pt x="0" y="81592"/>
                  </a:cubicBezTo>
                  <a:cubicBezTo>
                    <a:pt x="0" y="87344"/>
                    <a:pt x="13082" y="105839"/>
                    <a:pt x="17818" y="108151"/>
                  </a:cubicBezTo>
                  <a:cubicBezTo>
                    <a:pt x="22555" y="110463"/>
                    <a:pt x="16860" y="124278"/>
                    <a:pt x="22499" y="127774"/>
                  </a:cubicBezTo>
                  <a:cubicBezTo>
                    <a:pt x="28137" y="131270"/>
                    <a:pt x="24359" y="142773"/>
                    <a:pt x="21540" y="141589"/>
                  </a:cubicBezTo>
                  <a:cubicBezTo>
                    <a:pt x="18720" y="140404"/>
                    <a:pt x="23457" y="156644"/>
                    <a:pt x="17818" y="162396"/>
                  </a:cubicBezTo>
                  <a:cubicBezTo>
                    <a:pt x="12179" y="168147"/>
                    <a:pt x="16860" y="183146"/>
                    <a:pt x="26276" y="193578"/>
                  </a:cubicBezTo>
                  <a:cubicBezTo>
                    <a:pt x="35693" y="204010"/>
                    <a:pt x="35637" y="220136"/>
                    <a:pt x="35637" y="229384"/>
                  </a:cubicBezTo>
                  <a:cubicBezTo>
                    <a:pt x="35637" y="238631"/>
                    <a:pt x="43136" y="239759"/>
                    <a:pt x="43136" y="251262"/>
                  </a:cubicBezTo>
                  <a:cubicBezTo>
                    <a:pt x="43136" y="251262"/>
                    <a:pt x="31858" y="301616"/>
                    <a:pt x="22724" y="299473"/>
                  </a:cubicBezTo>
                  <a:cubicBezTo>
                    <a:pt x="20807" y="312048"/>
                    <a:pt x="18326" y="331783"/>
                    <a:pt x="16070" y="342553"/>
                  </a:cubicBezTo>
                  <a:cubicBezTo>
                    <a:pt x="13251" y="355917"/>
                    <a:pt x="11165" y="367589"/>
                    <a:pt x="17480" y="368491"/>
                  </a:cubicBezTo>
                  <a:cubicBezTo>
                    <a:pt x="23795" y="369393"/>
                    <a:pt x="36426" y="387043"/>
                    <a:pt x="48719" y="406102"/>
                  </a:cubicBezTo>
                  <a:cubicBezTo>
                    <a:pt x="51650" y="410630"/>
                    <a:pt x="54019" y="415473"/>
                    <a:pt x="55823" y="420537"/>
                  </a:cubicBezTo>
                  <a:cubicBezTo>
                    <a:pt x="60447" y="420233"/>
                    <a:pt x="65071" y="420610"/>
                    <a:pt x="69582" y="421665"/>
                  </a:cubicBezTo>
                  <a:cubicBezTo>
                    <a:pt x="77025" y="423949"/>
                    <a:pt x="81930" y="431138"/>
                    <a:pt x="81254" y="438919"/>
                  </a:cubicBezTo>
                  <a:cubicBezTo>
                    <a:pt x="81254" y="444558"/>
                    <a:pt x="97042" y="442528"/>
                    <a:pt x="99975" y="441795"/>
                  </a:cubicBezTo>
                  <a:cubicBezTo>
                    <a:pt x="102907" y="441062"/>
                    <a:pt x="99298" y="433111"/>
                    <a:pt x="107248" y="430010"/>
                  </a:cubicBezTo>
                  <a:cubicBezTo>
                    <a:pt x="101159" y="420069"/>
                    <a:pt x="91347" y="412998"/>
                    <a:pt x="79957" y="410387"/>
                  </a:cubicBezTo>
                  <a:cubicBezTo>
                    <a:pt x="68003" y="409090"/>
                    <a:pt x="62364" y="387043"/>
                    <a:pt x="63436" y="377119"/>
                  </a:cubicBezTo>
                  <a:cubicBezTo>
                    <a:pt x="64507" y="367195"/>
                    <a:pt x="54695" y="358511"/>
                    <a:pt x="54695" y="349884"/>
                  </a:cubicBezTo>
                  <a:cubicBezTo>
                    <a:pt x="54695" y="341256"/>
                    <a:pt x="47647" y="340805"/>
                    <a:pt x="39583" y="336012"/>
                  </a:cubicBezTo>
                  <a:cubicBezTo>
                    <a:pt x="31520" y="331219"/>
                    <a:pt x="41332" y="301898"/>
                    <a:pt x="42403" y="289380"/>
                  </a:cubicBezTo>
                  <a:cubicBezTo>
                    <a:pt x="44602" y="278835"/>
                    <a:pt x="47591" y="268466"/>
                    <a:pt x="51312" y="258367"/>
                  </a:cubicBezTo>
                  <a:cubicBezTo>
                    <a:pt x="50072" y="250794"/>
                    <a:pt x="51763" y="243024"/>
                    <a:pt x="56162" y="236714"/>
                  </a:cubicBezTo>
                  <a:cubicBezTo>
                    <a:pt x="56444" y="234351"/>
                    <a:pt x="56162" y="231961"/>
                    <a:pt x="55372" y="229722"/>
                  </a:cubicBezTo>
                  <a:cubicBezTo>
                    <a:pt x="50466" y="218445"/>
                    <a:pt x="72288" y="209817"/>
                    <a:pt x="75390" y="222335"/>
                  </a:cubicBezTo>
                  <a:cubicBezTo>
                    <a:pt x="75390" y="223012"/>
                    <a:pt x="75390" y="223576"/>
                    <a:pt x="75841" y="224196"/>
                  </a:cubicBezTo>
                  <a:cubicBezTo>
                    <a:pt x="85821" y="223063"/>
                    <a:pt x="95238" y="228848"/>
                    <a:pt x="98790" y="238237"/>
                  </a:cubicBezTo>
                  <a:cubicBezTo>
                    <a:pt x="99242" y="239252"/>
                    <a:pt x="99805" y="240154"/>
                    <a:pt x="100256" y="241112"/>
                  </a:cubicBezTo>
                  <a:cubicBezTo>
                    <a:pt x="107756" y="244270"/>
                    <a:pt x="109617" y="253405"/>
                    <a:pt x="118582" y="256506"/>
                  </a:cubicBezTo>
                  <a:cubicBezTo>
                    <a:pt x="119147" y="256771"/>
                    <a:pt x="119710" y="257076"/>
                    <a:pt x="120218" y="257408"/>
                  </a:cubicBezTo>
                  <a:lnTo>
                    <a:pt x="120218" y="256506"/>
                  </a:lnTo>
                  <a:cubicBezTo>
                    <a:pt x="123263" y="246582"/>
                    <a:pt x="117172" y="246582"/>
                    <a:pt x="117172" y="233951"/>
                  </a:cubicBezTo>
                  <a:cubicBezTo>
                    <a:pt x="117172" y="221320"/>
                    <a:pt x="107023" y="221489"/>
                    <a:pt x="116214" y="207787"/>
                  </a:cubicBezTo>
                  <a:cubicBezTo>
                    <a:pt x="125405" y="194085"/>
                    <a:pt x="139446" y="184048"/>
                    <a:pt x="148581" y="187770"/>
                  </a:cubicBezTo>
                  <a:cubicBezTo>
                    <a:pt x="157715" y="191491"/>
                    <a:pt x="175928" y="181567"/>
                    <a:pt x="181003" y="189010"/>
                  </a:cubicBezTo>
                  <a:cubicBezTo>
                    <a:pt x="181849" y="190223"/>
                    <a:pt x="182864" y="191305"/>
                    <a:pt x="184049" y="192224"/>
                  </a:cubicBezTo>
                  <a:cubicBezTo>
                    <a:pt x="192281" y="181398"/>
                    <a:pt x="186473" y="172207"/>
                    <a:pt x="187319" y="159294"/>
                  </a:cubicBezTo>
                  <a:close/>
                </a:path>
              </a:pathLst>
            </a:custGeom>
            <a:grpFill/>
            <a:ln w="8455" cap="flat">
              <a:solidFill>
                <a:srgbClr val="FFFFFF"/>
              </a:solid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438C1E67-5C62-41EF-817C-6FFEDD359F86}"/>
                </a:ext>
              </a:extLst>
            </p:cNvPr>
            <p:cNvSpPr/>
            <p:nvPr/>
          </p:nvSpPr>
          <p:spPr>
            <a:xfrm>
              <a:off x="6625865" y="2271782"/>
              <a:ext cx="225674" cy="226702"/>
            </a:xfrm>
            <a:custGeom>
              <a:avLst/>
              <a:gdLst>
                <a:gd name="connsiteX0" fmla="*/ 2672 w 225674"/>
                <a:gd name="connsiteY0" fmla="*/ 45530 h 226702"/>
                <a:gd name="connsiteX1" fmla="*/ 2108 w 225674"/>
                <a:gd name="connsiteY1" fmla="*/ 75979 h 226702"/>
                <a:gd name="connsiteX2" fmla="*/ 3686 w 225674"/>
                <a:gd name="connsiteY2" fmla="*/ 87652 h 226702"/>
                <a:gd name="connsiteX3" fmla="*/ 8987 w 225674"/>
                <a:gd name="connsiteY3" fmla="*/ 101918 h 226702"/>
                <a:gd name="connsiteX4" fmla="*/ 12145 w 225674"/>
                <a:gd name="connsiteY4" fmla="*/ 117481 h 226702"/>
                <a:gd name="connsiteX5" fmla="*/ 17783 w 225674"/>
                <a:gd name="connsiteY5" fmla="*/ 140825 h 226702"/>
                <a:gd name="connsiteX6" fmla="*/ 18460 w 225674"/>
                <a:gd name="connsiteY6" fmla="*/ 153907 h 226702"/>
                <a:gd name="connsiteX7" fmla="*/ 32218 w 225674"/>
                <a:gd name="connsiteY7" fmla="*/ 163718 h 226702"/>
                <a:gd name="connsiteX8" fmla="*/ 47894 w 225674"/>
                <a:gd name="connsiteY8" fmla="*/ 177251 h 226702"/>
                <a:gd name="connsiteX9" fmla="*/ 60469 w 225674"/>
                <a:gd name="connsiteY9" fmla="*/ 184018 h 226702"/>
                <a:gd name="connsiteX10" fmla="*/ 73776 w 225674"/>
                <a:gd name="connsiteY10" fmla="*/ 181142 h 226702"/>
                <a:gd name="connsiteX11" fmla="*/ 80035 w 225674"/>
                <a:gd name="connsiteY11" fmla="*/ 191743 h 226702"/>
                <a:gd name="connsiteX12" fmla="*/ 95767 w 225674"/>
                <a:gd name="connsiteY12" fmla="*/ 196592 h 226702"/>
                <a:gd name="connsiteX13" fmla="*/ 106706 w 225674"/>
                <a:gd name="connsiteY13" fmla="*/ 213959 h 226702"/>
                <a:gd name="connsiteX14" fmla="*/ 120860 w 225674"/>
                <a:gd name="connsiteY14" fmla="*/ 212042 h 226702"/>
                <a:gd name="connsiteX15" fmla="*/ 141215 w 225674"/>
                <a:gd name="connsiteY15" fmla="*/ 214918 h 226702"/>
                <a:gd name="connsiteX16" fmla="*/ 159259 w 225674"/>
                <a:gd name="connsiteY16" fmla="*/ 216891 h 226702"/>
                <a:gd name="connsiteX17" fmla="*/ 179615 w 225674"/>
                <a:gd name="connsiteY17" fmla="*/ 222530 h 226702"/>
                <a:gd name="connsiteX18" fmla="*/ 193543 w 225674"/>
                <a:gd name="connsiteY18" fmla="*/ 226703 h 226702"/>
                <a:gd name="connsiteX19" fmla="*/ 192584 w 225674"/>
                <a:gd name="connsiteY19" fmla="*/ 207475 h 226702"/>
                <a:gd name="connsiteX20" fmla="*/ 214688 w 225674"/>
                <a:gd name="connsiteY20" fmla="*/ 179619 h 226702"/>
                <a:gd name="connsiteX21" fmla="*/ 225232 w 225674"/>
                <a:gd name="connsiteY21" fmla="*/ 169244 h 226702"/>
                <a:gd name="connsiteX22" fmla="*/ 215759 w 225674"/>
                <a:gd name="connsiteY22" fmla="*/ 140712 h 226702"/>
                <a:gd name="connsiteX23" fmla="*/ 214181 w 225674"/>
                <a:gd name="connsiteY23" fmla="*/ 114774 h 226702"/>
                <a:gd name="connsiteX24" fmla="*/ 206286 w 225674"/>
                <a:gd name="connsiteY24" fmla="*/ 99831 h 226702"/>
                <a:gd name="connsiteX25" fmla="*/ 219932 w 225674"/>
                <a:gd name="connsiteY25" fmla="*/ 84945 h 226702"/>
                <a:gd name="connsiteX26" fmla="*/ 218917 w 225674"/>
                <a:gd name="connsiteY26" fmla="*/ 59627 h 226702"/>
                <a:gd name="connsiteX27" fmla="*/ 215196 w 225674"/>
                <a:gd name="connsiteY27" fmla="*/ 37636 h 226702"/>
                <a:gd name="connsiteX28" fmla="*/ 196757 w 225674"/>
                <a:gd name="connsiteY28" fmla="*/ 21396 h 226702"/>
                <a:gd name="connsiteX29" fmla="*/ 195911 w 225674"/>
                <a:gd name="connsiteY29" fmla="*/ 20043 h 226702"/>
                <a:gd name="connsiteX30" fmla="*/ 133885 w 225674"/>
                <a:gd name="connsiteY30" fmla="*/ 16829 h 226702"/>
                <a:gd name="connsiteX31" fmla="*/ 121875 w 225674"/>
                <a:gd name="connsiteY31" fmla="*/ 11472 h 226702"/>
                <a:gd name="connsiteX32" fmla="*/ 108906 w 225674"/>
                <a:gd name="connsiteY32" fmla="*/ 19648 h 226702"/>
                <a:gd name="connsiteX33" fmla="*/ 97628 w 225674"/>
                <a:gd name="connsiteY33" fmla="*/ 1548 h 226702"/>
                <a:gd name="connsiteX34" fmla="*/ 45639 w 225674"/>
                <a:gd name="connsiteY34" fmla="*/ 19648 h 226702"/>
                <a:gd name="connsiteX35" fmla="*/ 8818 w 225674"/>
                <a:gd name="connsiteY35" fmla="*/ 35211 h 226702"/>
                <a:gd name="connsiteX36" fmla="*/ 2051 w 225674"/>
                <a:gd name="connsiteY36" fmla="*/ 41865 h 226702"/>
                <a:gd name="connsiteX37" fmla="*/ 2672 w 225674"/>
                <a:gd name="connsiteY37" fmla="*/ 45530 h 22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5674" h="226702">
                  <a:moveTo>
                    <a:pt x="2672" y="45530"/>
                  </a:moveTo>
                  <a:cubicBezTo>
                    <a:pt x="4251" y="50661"/>
                    <a:pt x="5829" y="68818"/>
                    <a:pt x="2108" y="75979"/>
                  </a:cubicBezTo>
                  <a:cubicBezTo>
                    <a:pt x="-1614" y="83141"/>
                    <a:pt x="22" y="85058"/>
                    <a:pt x="3686" y="87652"/>
                  </a:cubicBezTo>
                  <a:cubicBezTo>
                    <a:pt x="7436" y="91413"/>
                    <a:pt x="9370" y="96617"/>
                    <a:pt x="8987" y="101918"/>
                  </a:cubicBezTo>
                  <a:cubicBezTo>
                    <a:pt x="8987" y="107105"/>
                    <a:pt x="11637" y="106485"/>
                    <a:pt x="12145" y="117481"/>
                  </a:cubicBezTo>
                  <a:cubicBezTo>
                    <a:pt x="11931" y="125623"/>
                    <a:pt x="13876" y="133675"/>
                    <a:pt x="17783" y="140825"/>
                  </a:cubicBezTo>
                  <a:cubicBezTo>
                    <a:pt x="19870" y="144890"/>
                    <a:pt x="20118" y="149649"/>
                    <a:pt x="18460" y="153907"/>
                  </a:cubicBezTo>
                  <a:cubicBezTo>
                    <a:pt x="22548" y="157826"/>
                    <a:pt x="27183" y="161130"/>
                    <a:pt x="32218" y="163718"/>
                  </a:cubicBezTo>
                  <a:cubicBezTo>
                    <a:pt x="43214" y="168567"/>
                    <a:pt x="47105" y="172402"/>
                    <a:pt x="47894" y="177251"/>
                  </a:cubicBezTo>
                  <a:cubicBezTo>
                    <a:pt x="48683" y="182100"/>
                    <a:pt x="58100" y="190784"/>
                    <a:pt x="60469" y="184018"/>
                  </a:cubicBezTo>
                  <a:cubicBezTo>
                    <a:pt x="62837" y="177251"/>
                    <a:pt x="69096" y="181142"/>
                    <a:pt x="73776" y="181142"/>
                  </a:cubicBezTo>
                  <a:cubicBezTo>
                    <a:pt x="78456" y="181142"/>
                    <a:pt x="79415" y="187908"/>
                    <a:pt x="80035" y="191743"/>
                  </a:cubicBezTo>
                  <a:cubicBezTo>
                    <a:pt x="80655" y="195577"/>
                    <a:pt x="91820" y="193716"/>
                    <a:pt x="95767" y="196592"/>
                  </a:cubicBezTo>
                  <a:cubicBezTo>
                    <a:pt x="99714" y="199468"/>
                    <a:pt x="101406" y="210125"/>
                    <a:pt x="106706" y="213959"/>
                  </a:cubicBezTo>
                  <a:cubicBezTo>
                    <a:pt x="112007" y="217794"/>
                    <a:pt x="116912" y="209110"/>
                    <a:pt x="120860" y="212042"/>
                  </a:cubicBezTo>
                  <a:cubicBezTo>
                    <a:pt x="126893" y="215950"/>
                    <a:pt x="134336" y="217004"/>
                    <a:pt x="141215" y="214918"/>
                  </a:cubicBezTo>
                  <a:cubicBezTo>
                    <a:pt x="147474" y="212042"/>
                    <a:pt x="151421" y="217794"/>
                    <a:pt x="159259" y="216891"/>
                  </a:cubicBezTo>
                  <a:cubicBezTo>
                    <a:pt x="166516" y="216125"/>
                    <a:pt x="173790" y="218143"/>
                    <a:pt x="179615" y="222530"/>
                  </a:cubicBezTo>
                  <a:cubicBezTo>
                    <a:pt x="183951" y="224786"/>
                    <a:pt x="188677" y="226201"/>
                    <a:pt x="193543" y="226703"/>
                  </a:cubicBezTo>
                  <a:cubicBezTo>
                    <a:pt x="195122" y="222699"/>
                    <a:pt x="192077" y="210520"/>
                    <a:pt x="192584" y="207475"/>
                  </a:cubicBezTo>
                  <a:cubicBezTo>
                    <a:pt x="193092" y="204430"/>
                    <a:pt x="211530" y="184130"/>
                    <a:pt x="214688" y="179619"/>
                  </a:cubicBezTo>
                  <a:cubicBezTo>
                    <a:pt x="217846" y="175108"/>
                    <a:pt x="222582" y="175052"/>
                    <a:pt x="225232" y="169244"/>
                  </a:cubicBezTo>
                  <a:cubicBezTo>
                    <a:pt x="227883" y="163436"/>
                    <a:pt x="217846" y="144603"/>
                    <a:pt x="215759" y="140712"/>
                  </a:cubicBezTo>
                  <a:cubicBezTo>
                    <a:pt x="213295" y="132293"/>
                    <a:pt x="212760" y="123429"/>
                    <a:pt x="214181" y="114774"/>
                  </a:cubicBezTo>
                  <a:cubicBezTo>
                    <a:pt x="215759" y="108289"/>
                    <a:pt x="206286" y="104399"/>
                    <a:pt x="206286" y="99831"/>
                  </a:cubicBezTo>
                  <a:cubicBezTo>
                    <a:pt x="206286" y="95264"/>
                    <a:pt x="215196" y="87539"/>
                    <a:pt x="219932" y="84945"/>
                  </a:cubicBezTo>
                  <a:cubicBezTo>
                    <a:pt x="224669" y="82351"/>
                    <a:pt x="223090" y="64194"/>
                    <a:pt x="218917" y="59627"/>
                  </a:cubicBezTo>
                  <a:cubicBezTo>
                    <a:pt x="214028" y="53402"/>
                    <a:pt x="212630" y="45124"/>
                    <a:pt x="215196" y="37636"/>
                  </a:cubicBezTo>
                  <a:cubicBezTo>
                    <a:pt x="217846" y="28557"/>
                    <a:pt x="199407" y="21396"/>
                    <a:pt x="196757" y="21396"/>
                  </a:cubicBezTo>
                  <a:cubicBezTo>
                    <a:pt x="196362" y="21396"/>
                    <a:pt x="196080" y="20832"/>
                    <a:pt x="195911" y="20043"/>
                  </a:cubicBezTo>
                  <a:cubicBezTo>
                    <a:pt x="179446" y="23821"/>
                    <a:pt x="137381" y="18408"/>
                    <a:pt x="133885" y="16829"/>
                  </a:cubicBezTo>
                  <a:cubicBezTo>
                    <a:pt x="131799" y="15814"/>
                    <a:pt x="126498" y="13446"/>
                    <a:pt x="121875" y="11472"/>
                  </a:cubicBezTo>
                  <a:cubicBezTo>
                    <a:pt x="119540" y="16513"/>
                    <a:pt x="114460" y="19716"/>
                    <a:pt x="108906" y="19648"/>
                  </a:cubicBezTo>
                  <a:cubicBezTo>
                    <a:pt x="98756" y="19648"/>
                    <a:pt x="98022" y="7130"/>
                    <a:pt x="97628" y="1548"/>
                  </a:cubicBezTo>
                  <a:cubicBezTo>
                    <a:pt x="97233" y="-4034"/>
                    <a:pt x="56578" y="6285"/>
                    <a:pt x="45639" y="19648"/>
                  </a:cubicBezTo>
                  <a:cubicBezTo>
                    <a:pt x="34700" y="33012"/>
                    <a:pt x="9495" y="27881"/>
                    <a:pt x="8818" y="35211"/>
                  </a:cubicBezTo>
                  <a:cubicBezTo>
                    <a:pt x="8310" y="40568"/>
                    <a:pt x="4476" y="43331"/>
                    <a:pt x="2051" y="41865"/>
                  </a:cubicBezTo>
                  <a:cubicBezTo>
                    <a:pt x="1978" y="43117"/>
                    <a:pt x="2192" y="44369"/>
                    <a:pt x="2672" y="45530"/>
                  </a:cubicBezTo>
                  <a:close/>
                </a:path>
              </a:pathLst>
            </a:custGeom>
            <a:grpFill/>
            <a:ln w="8455" cap="flat">
              <a:solidFill>
                <a:srgbClr val="FFFFFF"/>
              </a:solid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9CDB9231-6FF1-48E6-B611-48661C9BD401}"/>
                </a:ext>
              </a:extLst>
            </p:cNvPr>
            <p:cNvSpPr/>
            <p:nvPr/>
          </p:nvSpPr>
          <p:spPr>
            <a:xfrm>
              <a:off x="6658300" y="2644634"/>
              <a:ext cx="84513" cy="99079"/>
            </a:xfrm>
            <a:custGeom>
              <a:avLst/>
              <a:gdLst>
                <a:gd name="connsiteX0" fmla="*/ 62937 w 84513"/>
                <a:gd name="connsiteY0" fmla="*/ 89832 h 99079"/>
                <a:gd name="connsiteX1" fmla="*/ 80868 w 84513"/>
                <a:gd name="connsiteY1" fmla="*/ 57296 h 99079"/>
                <a:gd name="connsiteX2" fmla="*/ 83857 w 84513"/>
                <a:gd name="connsiteY2" fmla="*/ 18276 h 99079"/>
                <a:gd name="connsiteX3" fmla="*/ 62430 w 84513"/>
                <a:gd name="connsiteY3" fmla="*/ 4913 h 99079"/>
                <a:gd name="connsiteX4" fmla="*/ 25778 w 84513"/>
                <a:gd name="connsiteY4" fmla="*/ 402 h 99079"/>
                <a:gd name="connsiteX5" fmla="*/ 10554 w 84513"/>
                <a:gd name="connsiteY5" fmla="*/ 4292 h 99079"/>
                <a:gd name="connsiteX6" fmla="*/ 65 w 84513"/>
                <a:gd name="connsiteY6" fmla="*/ 12017 h 99079"/>
                <a:gd name="connsiteX7" fmla="*/ 11343 w 84513"/>
                <a:gd name="connsiteY7" fmla="*/ 32035 h 99079"/>
                <a:gd name="connsiteX8" fmla="*/ 30740 w 84513"/>
                <a:gd name="connsiteY8" fmla="*/ 61074 h 99079"/>
                <a:gd name="connsiteX9" fmla="*/ 50081 w 84513"/>
                <a:gd name="connsiteY9" fmla="*/ 87802 h 99079"/>
                <a:gd name="connsiteX10" fmla="*/ 62261 w 84513"/>
                <a:gd name="connsiteY10" fmla="*/ 99079 h 99079"/>
                <a:gd name="connsiteX11" fmla="*/ 62937 w 84513"/>
                <a:gd name="connsiteY11" fmla="*/ 89832 h 9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13" h="99079">
                  <a:moveTo>
                    <a:pt x="62937" y="89832"/>
                  </a:moveTo>
                  <a:cubicBezTo>
                    <a:pt x="62035" y="84193"/>
                    <a:pt x="77147" y="57296"/>
                    <a:pt x="80868" y="57296"/>
                  </a:cubicBezTo>
                  <a:cubicBezTo>
                    <a:pt x="84590" y="57296"/>
                    <a:pt x="85210" y="31584"/>
                    <a:pt x="83857" y="18276"/>
                  </a:cubicBezTo>
                  <a:cubicBezTo>
                    <a:pt x="77525" y="12638"/>
                    <a:pt x="70279" y="8115"/>
                    <a:pt x="62430" y="4913"/>
                  </a:cubicBezTo>
                  <a:cubicBezTo>
                    <a:pt x="62430" y="4913"/>
                    <a:pt x="31022" y="2995"/>
                    <a:pt x="25778" y="402"/>
                  </a:cubicBezTo>
                  <a:cubicBezTo>
                    <a:pt x="20534" y="-2192"/>
                    <a:pt x="15290" y="8803"/>
                    <a:pt x="10554" y="4292"/>
                  </a:cubicBezTo>
                  <a:cubicBezTo>
                    <a:pt x="5817" y="-219"/>
                    <a:pt x="-724" y="5533"/>
                    <a:pt x="65" y="12017"/>
                  </a:cubicBezTo>
                  <a:cubicBezTo>
                    <a:pt x="855" y="18502"/>
                    <a:pt x="11343" y="22336"/>
                    <a:pt x="11343" y="32035"/>
                  </a:cubicBezTo>
                  <a:cubicBezTo>
                    <a:pt x="11343" y="41734"/>
                    <a:pt x="31304" y="55943"/>
                    <a:pt x="30740" y="61074"/>
                  </a:cubicBezTo>
                  <a:cubicBezTo>
                    <a:pt x="30402" y="64683"/>
                    <a:pt x="42694" y="74551"/>
                    <a:pt x="50081" y="87802"/>
                  </a:cubicBezTo>
                  <a:cubicBezTo>
                    <a:pt x="54344" y="91338"/>
                    <a:pt x="58410" y="95099"/>
                    <a:pt x="62261" y="99079"/>
                  </a:cubicBezTo>
                  <a:cubicBezTo>
                    <a:pt x="62904" y="96040"/>
                    <a:pt x="63134" y="92933"/>
                    <a:pt x="62937" y="89832"/>
                  </a:cubicBezTo>
                  <a:close/>
                </a:path>
              </a:pathLst>
            </a:custGeom>
            <a:grpFill/>
            <a:ln w="8455" cap="flat">
              <a:solidFill>
                <a:srgbClr val="FFFFFF"/>
              </a:solid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83B28B50-1FBF-48B6-9CF4-A60D6B2CDDDC}"/>
                </a:ext>
              </a:extLst>
            </p:cNvPr>
            <p:cNvSpPr/>
            <p:nvPr/>
          </p:nvSpPr>
          <p:spPr>
            <a:xfrm>
              <a:off x="6614891" y="2596091"/>
              <a:ext cx="126984" cy="136344"/>
            </a:xfrm>
            <a:custGeom>
              <a:avLst/>
              <a:gdLst>
                <a:gd name="connsiteX0" fmla="*/ 73867 w 126984"/>
                <a:gd name="connsiteY0" fmla="*/ 109617 h 136344"/>
                <a:gd name="connsiteX1" fmla="*/ 54470 w 126984"/>
                <a:gd name="connsiteY1" fmla="*/ 80578 h 136344"/>
                <a:gd name="connsiteX2" fmla="*/ 43193 w 126984"/>
                <a:gd name="connsiteY2" fmla="*/ 60560 h 136344"/>
                <a:gd name="connsiteX3" fmla="*/ 53681 w 126984"/>
                <a:gd name="connsiteY3" fmla="*/ 52835 h 136344"/>
                <a:gd name="connsiteX4" fmla="*/ 68905 w 126984"/>
                <a:gd name="connsiteY4" fmla="*/ 48944 h 136344"/>
                <a:gd name="connsiteX5" fmla="*/ 105557 w 126984"/>
                <a:gd name="connsiteY5" fmla="*/ 53455 h 136344"/>
                <a:gd name="connsiteX6" fmla="*/ 126984 w 126984"/>
                <a:gd name="connsiteY6" fmla="*/ 66819 h 136344"/>
                <a:gd name="connsiteX7" fmla="*/ 125913 w 126984"/>
                <a:gd name="connsiteY7" fmla="*/ 60504 h 136344"/>
                <a:gd name="connsiteX8" fmla="*/ 118357 w 126984"/>
                <a:gd name="connsiteY8" fmla="*/ 39640 h 136344"/>
                <a:gd name="connsiteX9" fmla="*/ 112154 w 126984"/>
                <a:gd name="connsiteY9" fmla="*/ 21935 h 136344"/>
                <a:gd name="connsiteX10" fmla="*/ 103978 w 126984"/>
                <a:gd name="connsiteY10" fmla="*/ 24867 h 136344"/>
                <a:gd name="connsiteX11" fmla="*/ 79675 w 126984"/>
                <a:gd name="connsiteY11" fmla="*/ 18100 h 136344"/>
                <a:gd name="connsiteX12" fmla="*/ 59883 w 126984"/>
                <a:gd name="connsiteY12" fmla="*/ 0 h 136344"/>
                <a:gd name="connsiteX13" fmla="*/ 45730 w 126984"/>
                <a:gd name="connsiteY13" fmla="*/ 11672 h 136344"/>
                <a:gd name="connsiteX14" fmla="*/ 40091 w 126984"/>
                <a:gd name="connsiteY14" fmla="*/ 25938 h 136344"/>
                <a:gd name="connsiteX15" fmla="*/ 31633 w 126984"/>
                <a:gd name="connsiteY15" fmla="*/ 38907 h 136344"/>
                <a:gd name="connsiteX16" fmla="*/ 16916 w 126984"/>
                <a:gd name="connsiteY16" fmla="*/ 38287 h 136344"/>
                <a:gd name="connsiteX17" fmla="*/ 0 w 126984"/>
                <a:gd name="connsiteY17" fmla="*/ 42234 h 136344"/>
                <a:gd name="connsiteX18" fmla="*/ 4285 w 126984"/>
                <a:gd name="connsiteY18" fmla="*/ 54696 h 136344"/>
                <a:gd name="connsiteX19" fmla="*/ 22555 w 126984"/>
                <a:gd name="connsiteY19" fmla="*/ 64225 h 136344"/>
                <a:gd name="connsiteX20" fmla="*/ 43587 w 126984"/>
                <a:gd name="connsiteY20" fmla="*/ 105275 h 136344"/>
                <a:gd name="connsiteX21" fmla="*/ 62533 w 126984"/>
                <a:gd name="connsiteY21" fmla="*/ 117850 h 136344"/>
                <a:gd name="connsiteX22" fmla="*/ 82946 w 126984"/>
                <a:gd name="connsiteY22" fmla="*/ 131213 h 136344"/>
                <a:gd name="connsiteX23" fmla="*/ 92926 w 126984"/>
                <a:gd name="connsiteY23" fmla="*/ 136345 h 136344"/>
                <a:gd name="connsiteX24" fmla="*/ 73867 w 126984"/>
                <a:gd name="connsiteY24" fmla="*/ 109617 h 13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984" h="136344">
                  <a:moveTo>
                    <a:pt x="73867" y="109617"/>
                  </a:moveTo>
                  <a:cubicBezTo>
                    <a:pt x="74431" y="104486"/>
                    <a:pt x="54470" y="90220"/>
                    <a:pt x="54470" y="80578"/>
                  </a:cubicBezTo>
                  <a:cubicBezTo>
                    <a:pt x="54470" y="70935"/>
                    <a:pt x="44546" y="66988"/>
                    <a:pt x="43193" y="60560"/>
                  </a:cubicBezTo>
                  <a:cubicBezTo>
                    <a:pt x="41839" y="54132"/>
                    <a:pt x="48831" y="48324"/>
                    <a:pt x="53681" y="52835"/>
                  </a:cubicBezTo>
                  <a:cubicBezTo>
                    <a:pt x="58530" y="57346"/>
                    <a:pt x="63661" y="46350"/>
                    <a:pt x="68905" y="48944"/>
                  </a:cubicBezTo>
                  <a:cubicBezTo>
                    <a:pt x="74149" y="51538"/>
                    <a:pt x="105557" y="53455"/>
                    <a:pt x="105557" y="53455"/>
                  </a:cubicBezTo>
                  <a:cubicBezTo>
                    <a:pt x="113406" y="56658"/>
                    <a:pt x="120652" y="61180"/>
                    <a:pt x="126984" y="66819"/>
                  </a:cubicBezTo>
                  <a:cubicBezTo>
                    <a:pt x="126855" y="64682"/>
                    <a:pt x="126494" y="62562"/>
                    <a:pt x="125913" y="60504"/>
                  </a:cubicBezTo>
                  <a:cubicBezTo>
                    <a:pt x="123093" y="52384"/>
                    <a:pt x="125913" y="43080"/>
                    <a:pt x="118357" y="39640"/>
                  </a:cubicBezTo>
                  <a:cubicBezTo>
                    <a:pt x="114466" y="37836"/>
                    <a:pt x="112718" y="29547"/>
                    <a:pt x="112154" y="21935"/>
                  </a:cubicBezTo>
                  <a:cubicBezTo>
                    <a:pt x="108602" y="23232"/>
                    <a:pt x="105613" y="24359"/>
                    <a:pt x="103978" y="24867"/>
                  </a:cubicBezTo>
                  <a:cubicBezTo>
                    <a:pt x="97663" y="26784"/>
                    <a:pt x="84355" y="25826"/>
                    <a:pt x="79675" y="18100"/>
                  </a:cubicBezTo>
                  <a:cubicBezTo>
                    <a:pt x="73986" y="11142"/>
                    <a:pt x="67321" y="5047"/>
                    <a:pt x="59883" y="0"/>
                  </a:cubicBezTo>
                  <a:cubicBezTo>
                    <a:pt x="57741" y="2312"/>
                    <a:pt x="49339" y="11277"/>
                    <a:pt x="45730" y="11672"/>
                  </a:cubicBezTo>
                  <a:cubicBezTo>
                    <a:pt x="42121" y="12067"/>
                    <a:pt x="44151" y="25938"/>
                    <a:pt x="40091" y="25938"/>
                  </a:cubicBezTo>
                  <a:cubicBezTo>
                    <a:pt x="36031" y="25938"/>
                    <a:pt x="32705" y="35017"/>
                    <a:pt x="31633" y="38907"/>
                  </a:cubicBezTo>
                  <a:cubicBezTo>
                    <a:pt x="30562" y="42798"/>
                    <a:pt x="21145" y="36313"/>
                    <a:pt x="16916" y="38287"/>
                  </a:cubicBezTo>
                  <a:cubicBezTo>
                    <a:pt x="11401" y="40086"/>
                    <a:pt x="5740" y="41405"/>
                    <a:pt x="0" y="42234"/>
                  </a:cubicBezTo>
                  <a:cubicBezTo>
                    <a:pt x="733" y="48155"/>
                    <a:pt x="451" y="54696"/>
                    <a:pt x="4285" y="54696"/>
                  </a:cubicBezTo>
                  <a:cubicBezTo>
                    <a:pt x="10601" y="54696"/>
                    <a:pt x="22217" y="53850"/>
                    <a:pt x="22555" y="64225"/>
                  </a:cubicBezTo>
                  <a:cubicBezTo>
                    <a:pt x="22893" y="74601"/>
                    <a:pt x="38005" y="97494"/>
                    <a:pt x="43587" y="105275"/>
                  </a:cubicBezTo>
                  <a:cubicBezTo>
                    <a:pt x="49170" y="113057"/>
                    <a:pt x="61857" y="111365"/>
                    <a:pt x="62533" y="117850"/>
                  </a:cubicBezTo>
                  <a:cubicBezTo>
                    <a:pt x="63210" y="124334"/>
                    <a:pt x="72401" y="130368"/>
                    <a:pt x="82946" y="131213"/>
                  </a:cubicBezTo>
                  <a:cubicBezTo>
                    <a:pt x="86667" y="132014"/>
                    <a:pt x="90107" y="133785"/>
                    <a:pt x="92926" y="136345"/>
                  </a:cubicBezTo>
                  <a:cubicBezTo>
                    <a:pt x="85821" y="123094"/>
                    <a:pt x="73529" y="113226"/>
                    <a:pt x="73867" y="109617"/>
                  </a:cubicBezTo>
                  <a:close/>
                </a:path>
              </a:pathLst>
            </a:custGeom>
            <a:grpFill/>
            <a:ln w="8455" cap="flat">
              <a:solidFill>
                <a:srgbClr val="FFFFFF"/>
              </a:solid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7828E1B4-0FC8-49E1-A93C-3D4CF196E218}"/>
                </a:ext>
              </a:extLst>
            </p:cNvPr>
            <p:cNvSpPr/>
            <p:nvPr/>
          </p:nvSpPr>
          <p:spPr>
            <a:xfrm>
              <a:off x="6738323" y="2738695"/>
              <a:ext cx="43023" cy="107248"/>
            </a:xfrm>
            <a:custGeom>
              <a:avLst/>
              <a:gdLst>
                <a:gd name="connsiteX0" fmla="*/ 28419 w 43023"/>
                <a:gd name="connsiteY0" fmla="*/ 91460 h 107248"/>
                <a:gd name="connsiteX1" fmla="*/ 34058 w 43023"/>
                <a:gd name="connsiteY1" fmla="*/ 80465 h 107248"/>
                <a:gd name="connsiteX2" fmla="*/ 42516 w 43023"/>
                <a:gd name="connsiteY2" fmla="*/ 63549 h 107248"/>
                <a:gd name="connsiteX3" fmla="*/ 43024 w 43023"/>
                <a:gd name="connsiteY3" fmla="*/ 62759 h 107248"/>
                <a:gd name="connsiteX4" fmla="*/ 29265 w 43023"/>
                <a:gd name="connsiteY4" fmla="*/ 44602 h 107248"/>
                <a:gd name="connsiteX5" fmla="*/ 31859 w 43023"/>
                <a:gd name="connsiteY5" fmla="*/ 14266 h 107248"/>
                <a:gd name="connsiteX6" fmla="*/ 11277 w 43023"/>
                <a:gd name="connsiteY6" fmla="*/ 0 h 107248"/>
                <a:gd name="connsiteX7" fmla="*/ 0 w 43023"/>
                <a:gd name="connsiteY7" fmla="*/ 20920 h 107248"/>
                <a:gd name="connsiteX8" fmla="*/ 6428 w 43023"/>
                <a:gd name="connsiteY8" fmla="*/ 39133 h 107248"/>
                <a:gd name="connsiteX9" fmla="*/ 5752 w 43023"/>
                <a:gd name="connsiteY9" fmla="*/ 82326 h 107248"/>
                <a:gd name="connsiteX10" fmla="*/ 21596 w 43023"/>
                <a:gd name="connsiteY10" fmla="*/ 107249 h 107248"/>
                <a:gd name="connsiteX11" fmla="*/ 28419 w 43023"/>
                <a:gd name="connsiteY11" fmla="*/ 91460 h 1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023" h="107248">
                  <a:moveTo>
                    <a:pt x="28419" y="91460"/>
                  </a:moveTo>
                  <a:cubicBezTo>
                    <a:pt x="33663" y="90220"/>
                    <a:pt x="30506" y="85032"/>
                    <a:pt x="34058" y="80465"/>
                  </a:cubicBezTo>
                  <a:cubicBezTo>
                    <a:pt x="37881" y="75390"/>
                    <a:pt x="40751" y="69655"/>
                    <a:pt x="42516" y="63549"/>
                  </a:cubicBezTo>
                  <a:cubicBezTo>
                    <a:pt x="42578" y="63227"/>
                    <a:pt x="42759" y="62945"/>
                    <a:pt x="43024" y="62759"/>
                  </a:cubicBezTo>
                  <a:cubicBezTo>
                    <a:pt x="35863" y="56162"/>
                    <a:pt x="30844" y="51482"/>
                    <a:pt x="29265" y="44602"/>
                  </a:cubicBezTo>
                  <a:cubicBezTo>
                    <a:pt x="28194" y="34419"/>
                    <a:pt x="29073" y="24122"/>
                    <a:pt x="31859" y="14266"/>
                  </a:cubicBezTo>
                  <a:cubicBezTo>
                    <a:pt x="27743" y="10714"/>
                    <a:pt x="15225" y="0"/>
                    <a:pt x="11277" y="0"/>
                  </a:cubicBezTo>
                  <a:cubicBezTo>
                    <a:pt x="7331" y="0"/>
                    <a:pt x="1354" y="10714"/>
                    <a:pt x="0" y="20920"/>
                  </a:cubicBezTo>
                  <a:cubicBezTo>
                    <a:pt x="9191" y="27010"/>
                    <a:pt x="12856" y="31295"/>
                    <a:pt x="6428" y="39133"/>
                  </a:cubicBezTo>
                  <a:cubicBezTo>
                    <a:pt x="0" y="46971"/>
                    <a:pt x="-1635" y="75052"/>
                    <a:pt x="5752" y="82326"/>
                  </a:cubicBezTo>
                  <a:cubicBezTo>
                    <a:pt x="13138" y="89599"/>
                    <a:pt x="14774" y="103245"/>
                    <a:pt x="21596" y="107249"/>
                  </a:cubicBezTo>
                  <a:cubicBezTo>
                    <a:pt x="23514" y="100313"/>
                    <a:pt x="24923" y="92363"/>
                    <a:pt x="28419" y="91460"/>
                  </a:cubicBezTo>
                  <a:close/>
                </a:path>
              </a:pathLst>
            </a:custGeom>
            <a:grpFill/>
            <a:ln w="8455" cap="flat">
              <a:solidFill>
                <a:srgbClr val="FFFFFF"/>
              </a:solid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8B42E488-16A6-4C04-BFC5-903163CA2399}"/>
                </a:ext>
              </a:extLst>
            </p:cNvPr>
            <p:cNvSpPr/>
            <p:nvPr/>
          </p:nvSpPr>
          <p:spPr>
            <a:xfrm>
              <a:off x="6519308" y="2502150"/>
              <a:ext cx="174525" cy="97606"/>
            </a:xfrm>
            <a:custGeom>
              <a:avLst/>
              <a:gdLst>
                <a:gd name="connsiteX0" fmla="*/ 147290 w 174525"/>
                <a:gd name="connsiteY0" fmla="*/ 8740 h 97606"/>
                <a:gd name="connsiteX1" fmla="*/ 125356 w 174525"/>
                <a:gd name="connsiteY1" fmla="*/ 0 h 97606"/>
                <a:gd name="connsiteX2" fmla="*/ 121408 w 174525"/>
                <a:gd name="connsiteY2" fmla="*/ 13533 h 97606"/>
                <a:gd name="connsiteX3" fmla="*/ 100714 w 174525"/>
                <a:gd name="connsiteY3" fmla="*/ 15112 h 97606"/>
                <a:gd name="connsiteX4" fmla="*/ 87858 w 174525"/>
                <a:gd name="connsiteY4" fmla="*/ 25882 h 97606"/>
                <a:gd name="connsiteX5" fmla="*/ 78385 w 174525"/>
                <a:gd name="connsiteY5" fmla="*/ 44039 h 97606"/>
                <a:gd name="connsiteX6" fmla="*/ 68912 w 174525"/>
                <a:gd name="connsiteY6" fmla="*/ 52440 h 97606"/>
                <a:gd name="connsiteX7" fmla="*/ 44722 w 174525"/>
                <a:gd name="connsiteY7" fmla="*/ 58079 h 97606"/>
                <a:gd name="connsiteX8" fmla="*/ 31161 w 174525"/>
                <a:gd name="connsiteY8" fmla="*/ 59489 h 97606"/>
                <a:gd name="connsiteX9" fmla="*/ 31020 w 174525"/>
                <a:gd name="connsiteY9" fmla="*/ 59376 h 97606"/>
                <a:gd name="connsiteX10" fmla="*/ 17751 w 174525"/>
                <a:gd name="connsiteY10" fmla="*/ 60526 h 97606"/>
                <a:gd name="connsiteX11" fmla="*/ 16753 w 174525"/>
                <a:gd name="connsiteY11" fmla="*/ 61970 h 97606"/>
                <a:gd name="connsiteX12" fmla="*/ 3108 w 174525"/>
                <a:gd name="connsiteY12" fmla="*/ 57402 h 97606"/>
                <a:gd name="connsiteX13" fmla="*/ 458 w 174525"/>
                <a:gd name="connsiteY13" fmla="*/ 72965 h 97606"/>
                <a:gd name="connsiteX14" fmla="*/ 12581 w 174525"/>
                <a:gd name="connsiteY14" fmla="*/ 80747 h 97606"/>
                <a:gd name="connsiteX15" fmla="*/ 27298 w 174525"/>
                <a:gd name="connsiteY15" fmla="*/ 84638 h 97606"/>
                <a:gd name="connsiteX16" fmla="*/ 42072 w 174525"/>
                <a:gd name="connsiteY16" fmla="*/ 78999 h 97606"/>
                <a:gd name="connsiteX17" fmla="*/ 61018 w 174525"/>
                <a:gd name="connsiteY17" fmla="*/ 75728 h 97606"/>
                <a:gd name="connsiteX18" fmla="*/ 65754 w 174525"/>
                <a:gd name="connsiteY18" fmla="*/ 88077 h 97606"/>
                <a:gd name="connsiteX19" fmla="*/ 87350 w 174525"/>
                <a:gd name="connsiteY19" fmla="*/ 91968 h 97606"/>
                <a:gd name="connsiteX20" fmla="*/ 113683 w 174525"/>
                <a:gd name="connsiteY20" fmla="*/ 97607 h 97606"/>
                <a:gd name="connsiteX21" fmla="*/ 134208 w 174525"/>
                <a:gd name="connsiteY21" fmla="*/ 88528 h 97606"/>
                <a:gd name="connsiteX22" fmla="*/ 150504 w 174525"/>
                <a:gd name="connsiteY22" fmla="*/ 82044 h 97606"/>
                <a:gd name="connsiteX23" fmla="*/ 150504 w 174525"/>
                <a:gd name="connsiteY23" fmla="*/ 82044 h 97606"/>
                <a:gd name="connsiteX24" fmla="*/ 154339 w 174525"/>
                <a:gd name="connsiteY24" fmla="*/ 75164 h 97606"/>
                <a:gd name="connsiteX25" fmla="*/ 158173 w 174525"/>
                <a:gd name="connsiteY25" fmla="*/ 62308 h 97606"/>
                <a:gd name="connsiteX26" fmla="*/ 160936 w 174525"/>
                <a:gd name="connsiteY26" fmla="*/ 51031 h 97606"/>
                <a:gd name="connsiteX27" fmla="*/ 171368 w 174525"/>
                <a:gd name="connsiteY27" fmla="*/ 43588 h 97606"/>
                <a:gd name="connsiteX28" fmla="*/ 174525 w 174525"/>
                <a:gd name="connsiteY28" fmla="*/ 35806 h 97606"/>
                <a:gd name="connsiteX29" fmla="*/ 165221 w 174525"/>
                <a:gd name="connsiteY29" fmla="*/ 11503 h 97606"/>
                <a:gd name="connsiteX30" fmla="*/ 147290 w 174525"/>
                <a:gd name="connsiteY30" fmla="*/ 8740 h 9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4525" h="97606">
                  <a:moveTo>
                    <a:pt x="147290" y="8740"/>
                  </a:moveTo>
                  <a:cubicBezTo>
                    <a:pt x="141031" y="0"/>
                    <a:pt x="125356" y="0"/>
                    <a:pt x="125356" y="0"/>
                  </a:cubicBezTo>
                  <a:cubicBezTo>
                    <a:pt x="124527" y="4641"/>
                    <a:pt x="123207" y="9174"/>
                    <a:pt x="121408" y="13533"/>
                  </a:cubicBezTo>
                  <a:cubicBezTo>
                    <a:pt x="119435" y="17593"/>
                    <a:pt x="108045" y="17537"/>
                    <a:pt x="100714" y="15112"/>
                  </a:cubicBezTo>
                  <a:cubicBezTo>
                    <a:pt x="98684" y="18439"/>
                    <a:pt x="89437" y="21033"/>
                    <a:pt x="87858" y="25882"/>
                  </a:cubicBezTo>
                  <a:cubicBezTo>
                    <a:pt x="86279" y="31521"/>
                    <a:pt x="74720" y="28476"/>
                    <a:pt x="78385" y="44039"/>
                  </a:cubicBezTo>
                  <a:cubicBezTo>
                    <a:pt x="82050" y="59602"/>
                    <a:pt x="72746" y="54414"/>
                    <a:pt x="68912" y="52440"/>
                  </a:cubicBezTo>
                  <a:cubicBezTo>
                    <a:pt x="65077" y="50467"/>
                    <a:pt x="48894" y="53117"/>
                    <a:pt x="44722" y="58079"/>
                  </a:cubicBezTo>
                  <a:cubicBezTo>
                    <a:pt x="41367" y="62212"/>
                    <a:pt x="35294" y="62849"/>
                    <a:pt x="31161" y="59489"/>
                  </a:cubicBezTo>
                  <a:cubicBezTo>
                    <a:pt x="31110" y="59455"/>
                    <a:pt x="31065" y="59415"/>
                    <a:pt x="31020" y="59376"/>
                  </a:cubicBezTo>
                  <a:cubicBezTo>
                    <a:pt x="27039" y="56032"/>
                    <a:pt x="21095" y="56545"/>
                    <a:pt x="17751" y="60526"/>
                  </a:cubicBezTo>
                  <a:cubicBezTo>
                    <a:pt x="17374" y="60977"/>
                    <a:pt x="17041" y="61457"/>
                    <a:pt x="16753" y="61970"/>
                  </a:cubicBezTo>
                  <a:cubicBezTo>
                    <a:pt x="13596" y="68454"/>
                    <a:pt x="7844" y="56782"/>
                    <a:pt x="3108" y="57402"/>
                  </a:cubicBezTo>
                  <a:cubicBezTo>
                    <a:pt x="-1629" y="58023"/>
                    <a:pt x="458" y="70372"/>
                    <a:pt x="458" y="72965"/>
                  </a:cubicBezTo>
                  <a:cubicBezTo>
                    <a:pt x="458" y="75559"/>
                    <a:pt x="7844" y="83341"/>
                    <a:pt x="12581" y="80747"/>
                  </a:cubicBezTo>
                  <a:cubicBezTo>
                    <a:pt x="17317" y="78153"/>
                    <a:pt x="23069" y="81423"/>
                    <a:pt x="27298" y="84638"/>
                  </a:cubicBezTo>
                  <a:cubicBezTo>
                    <a:pt x="31527" y="87852"/>
                    <a:pt x="39421" y="82044"/>
                    <a:pt x="42072" y="78999"/>
                  </a:cubicBezTo>
                  <a:cubicBezTo>
                    <a:pt x="44722" y="75954"/>
                    <a:pt x="59439" y="75728"/>
                    <a:pt x="61018" y="75728"/>
                  </a:cubicBezTo>
                  <a:cubicBezTo>
                    <a:pt x="62596" y="75728"/>
                    <a:pt x="63104" y="86104"/>
                    <a:pt x="65754" y="88077"/>
                  </a:cubicBezTo>
                  <a:cubicBezTo>
                    <a:pt x="72679" y="90592"/>
                    <a:pt x="79981" y="91912"/>
                    <a:pt x="87350" y="91968"/>
                  </a:cubicBezTo>
                  <a:cubicBezTo>
                    <a:pt x="96316" y="92588"/>
                    <a:pt x="109454" y="97607"/>
                    <a:pt x="113683" y="97607"/>
                  </a:cubicBezTo>
                  <a:cubicBezTo>
                    <a:pt x="117912" y="97607"/>
                    <a:pt x="124961" y="88528"/>
                    <a:pt x="134208" y="88528"/>
                  </a:cubicBezTo>
                  <a:cubicBezTo>
                    <a:pt x="143456" y="88528"/>
                    <a:pt x="148925" y="81423"/>
                    <a:pt x="150504" y="82044"/>
                  </a:cubicBezTo>
                  <a:lnTo>
                    <a:pt x="150504" y="82044"/>
                  </a:lnTo>
                  <a:cubicBezTo>
                    <a:pt x="151181" y="78435"/>
                    <a:pt x="152309" y="75503"/>
                    <a:pt x="154339" y="75164"/>
                  </a:cubicBezTo>
                  <a:cubicBezTo>
                    <a:pt x="158173" y="74488"/>
                    <a:pt x="155467" y="66368"/>
                    <a:pt x="158173" y="62308"/>
                  </a:cubicBezTo>
                  <a:cubicBezTo>
                    <a:pt x="160879" y="58248"/>
                    <a:pt x="155974" y="50128"/>
                    <a:pt x="160936" y="51031"/>
                  </a:cubicBezTo>
                  <a:cubicBezTo>
                    <a:pt x="165898" y="51933"/>
                    <a:pt x="171368" y="52384"/>
                    <a:pt x="171368" y="43588"/>
                  </a:cubicBezTo>
                  <a:cubicBezTo>
                    <a:pt x="171458" y="40701"/>
                    <a:pt x="172580" y="37943"/>
                    <a:pt x="174525" y="35806"/>
                  </a:cubicBezTo>
                  <a:cubicBezTo>
                    <a:pt x="170550" y="28064"/>
                    <a:pt x="167432" y="19916"/>
                    <a:pt x="165221" y="11503"/>
                  </a:cubicBezTo>
                  <a:cubicBezTo>
                    <a:pt x="165221" y="11503"/>
                    <a:pt x="153549" y="17424"/>
                    <a:pt x="147290" y="8740"/>
                  </a:cubicBezTo>
                  <a:close/>
                </a:path>
              </a:pathLst>
            </a:custGeom>
            <a:grpFill/>
            <a:ln w="8455" cap="flat">
              <a:solidFill>
                <a:srgbClr val="FFFFFF"/>
              </a:solid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3F38E615-F3BD-4113-A930-9986C95C7C57}"/>
                </a:ext>
              </a:extLst>
            </p:cNvPr>
            <p:cNvSpPr/>
            <p:nvPr/>
          </p:nvSpPr>
          <p:spPr>
            <a:xfrm>
              <a:off x="6669869" y="2515646"/>
              <a:ext cx="153249" cy="105934"/>
            </a:xfrm>
            <a:custGeom>
              <a:avLst/>
              <a:gdLst>
                <a:gd name="connsiteX0" fmla="*/ 148975 w 153249"/>
                <a:gd name="connsiteY0" fmla="*/ 19490 h 105934"/>
                <a:gd name="connsiteX1" fmla="*/ 143337 w 153249"/>
                <a:gd name="connsiteY1" fmla="*/ 15317 h 105934"/>
                <a:gd name="connsiteX2" fmla="*/ 128394 w 153249"/>
                <a:gd name="connsiteY2" fmla="*/ 8720 h 105934"/>
                <a:gd name="connsiteX3" fmla="*/ 106459 w 153249"/>
                <a:gd name="connsiteY3" fmla="*/ 36 h 105934"/>
                <a:gd name="connsiteX4" fmla="*/ 84468 w 153249"/>
                <a:gd name="connsiteY4" fmla="*/ 17404 h 105934"/>
                <a:gd name="connsiteX5" fmla="*/ 59376 w 153249"/>
                <a:gd name="connsiteY5" fmla="*/ 27046 h 105934"/>
                <a:gd name="connsiteX6" fmla="*/ 27235 w 153249"/>
                <a:gd name="connsiteY6" fmla="*/ 27046 h 105934"/>
                <a:gd name="connsiteX7" fmla="*/ 24021 w 153249"/>
                <a:gd name="connsiteY7" fmla="*/ 22422 h 105934"/>
                <a:gd name="connsiteX8" fmla="*/ 20863 w 153249"/>
                <a:gd name="connsiteY8" fmla="*/ 30204 h 105934"/>
                <a:gd name="connsiteX9" fmla="*/ 10432 w 153249"/>
                <a:gd name="connsiteY9" fmla="*/ 37647 h 105934"/>
                <a:gd name="connsiteX10" fmla="*/ 7669 w 153249"/>
                <a:gd name="connsiteY10" fmla="*/ 48924 h 105934"/>
                <a:gd name="connsiteX11" fmla="*/ 3834 w 153249"/>
                <a:gd name="connsiteY11" fmla="*/ 61781 h 105934"/>
                <a:gd name="connsiteX12" fmla="*/ 0 w 153249"/>
                <a:gd name="connsiteY12" fmla="*/ 68660 h 105934"/>
                <a:gd name="connsiteX13" fmla="*/ 5639 w 153249"/>
                <a:gd name="connsiteY13" fmla="*/ 79599 h 105934"/>
                <a:gd name="connsiteX14" fmla="*/ 5075 w 153249"/>
                <a:gd name="connsiteY14" fmla="*/ 80219 h 105934"/>
                <a:gd name="connsiteX15" fmla="*/ 24867 w 153249"/>
                <a:gd name="connsiteY15" fmla="*/ 98320 h 105934"/>
                <a:gd name="connsiteX16" fmla="*/ 49170 w 153249"/>
                <a:gd name="connsiteY16" fmla="*/ 105086 h 105934"/>
                <a:gd name="connsiteX17" fmla="*/ 82100 w 153249"/>
                <a:gd name="connsiteY17" fmla="*/ 92512 h 105934"/>
                <a:gd name="connsiteX18" fmla="*/ 92306 w 153249"/>
                <a:gd name="connsiteY18" fmla="*/ 96346 h 105934"/>
                <a:gd name="connsiteX19" fmla="*/ 98960 w 153249"/>
                <a:gd name="connsiteY19" fmla="*/ 97699 h 105934"/>
                <a:gd name="connsiteX20" fmla="*/ 113057 w 153249"/>
                <a:gd name="connsiteY20" fmla="*/ 85407 h 105934"/>
                <a:gd name="connsiteX21" fmla="*/ 134653 w 153249"/>
                <a:gd name="connsiteY21" fmla="*/ 41312 h 105934"/>
                <a:gd name="connsiteX22" fmla="*/ 150442 w 153249"/>
                <a:gd name="connsiteY22" fmla="*/ 29020 h 105934"/>
                <a:gd name="connsiteX23" fmla="*/ 148975 w 153249"/>
                <a:gd name="connsiteY23" fmla="*/ 19490 h 10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3249" h="105934">
                  <a:moveTo>
                    <a:pt x="148975" y="19490"/>
                  </a:moveTo>
                  <a:cubicBezTo>
                    <a:pt x="146821" y="18515"/>
                    <a:pt x="144898" y="17094"/>
                    <a:pt x="143337" y="15317"/>
                  </a:cubicBezTo>
                  <a:cubicBezTo>
                    <a:pt x="137912" y="14297"/>
                    <a:pt x="132798" y="12041"/>
                    <a:pt x="128394" y="8720"/>
                  </a:cubicBezTo>
                  <a:cubicBezTo>
                    <a:pt x="124503" y="3927"/>
                    <a:pt x="108828" y="995"/>
                    <a:pt x="106459" y="36"/>
                  </a:cubicBezTo>
                  <a:cubicBezTo>
                    <a:pt x="104091" y="-922"/>
                    <a:pt x="89205" y="17404"/>
                    <a:pt x="84468" y="17404"/>
                  </a:cubicBezTo>
                  <a:cubicBezTo>
                    <a:pt x="79732" y="17404"/>
                    <a:pt x="59376" y="20336"/>
                    <a:pt x="59376" y="27046"/>
                  </a:cubicBezTo>
                  <a:cubicBezTo>
                    <a:pt x="59376" y="33756"/>
                    <a:pt x="34340" y="34827"/>
                    <a:pt x="27235" y="27046"/>
                  </a:cubicBezTo>
                  <a:cubicBezTo>
                    <a:pt x="26000" y="25625"/>
                    <a:pt x="24923" y="24074"/>
                    <a:pt x="24021" y="22422"/>
                  </a:cubicBezTo>
                  <a:cubicBezTo>
                    <a:pt x="22076" y="24559"/>
                    <a:pt x="20954" y="27317"/>
                    <a:pt x="20863" y="30204"/>
                  </a:cubicBezTo>
                  <a:cubicBezTo>
                    <a:pt x="20863" y="39000"/>
                    <a:pt x="15225" y="38323"/>
                    <a:pt x="10432" y="37647"/>
                  </a:cubicBezTo>
                  <a:cubicBezTo>
                    <a:pt x="5639" y="36970"/>
                    <a:pt x="10432" y="45090"/>
                    <a:pt x="7669" y="48924"/>
                  </a:cubicBezTo>
                  <a:cubicBezTo>
                    <a:pt x="4906" y="52759"/>
                    <a:pt x="7669" y="61104"/>
                    <a:pt x="3834" y="61781"/>
                  </a:cubicBezTo>
                  <a:cubicBezTo>
                    <a:pt x="1804" y="62119"/>
                    <a:pt x="677" y="65051"/>
                    <a:pt x="0" y="68660"/>
                  </a:cubicBezTo>
                  <a:cubicBezTo>
                    <a:pt x="2323" y="72060"/>
                    <a:pt x="4218" y="75736"/>
                    <a:pt x="5639" y="79599"/>
                  </a:cubicBezTo>
                  <a:lnTo>
                    <a:pt x="5075" y="80219"/>
                  </a:lnTo>
                  <a:cubicBezTo>
                    <a:pt x="12512" y="85266"/>
                    <a:pt x="19177" y="91361"/>
                    <a:pt x="24867" y="98320"/>
                  </a:cubicBezTo>
                  <a:cubicBezTo>
                    <a:pt x="29547" y="106045"/>
                    <a:pt x="42854" y="107003"/>
                    <a:pt x="49170" y="105086"/>
                  </a:cubicBezTo>
                  <a:cubicBezTo>
                    <a:pt x="55485" y="103169"/>
                    <a:pt x="82100" y="92512"/>
                    <a:pt x="82100" y="92512"/>
                  </a:cubicBezTo>
                  <a:cubicBezTo>
                    <a:pt x="85393" y="94062"/>
                    <a:pt x="88804" y="95342"/>
                    <a:pt x="92306" y="96346"/>
                  </a:cubicBezTo>
                  <a:cubicBezTo>
                    <a:pt x="93208" y="96628"/>
                    <a:pt x="95689" y="97135"/>
                    <a:pt x="98960" y="97699"/>
                  </a:cubicBezTo>
                  <a:cubicBezTo>
                    <a:pt x="104069" y="94096"/>
                    <a:pt x="108788" y="89974"/>
                    <a:pt x="113057" y="85407"/>
                  </a:cubicBezTo>
                  <a:cubicBezTo>
                    <a:pt x="120443" y="76328"/>
                    <a:pt x="131495" y="43906"/>
                    <a:pt x="134653" y="41312"/>
                  </a:cubicBezTo>
                  <a:cubicBezTo>
                    <a:pt x="137811" y="38718"/>
                    <a:pt x="145931" y="32910"/>
                    <a:pt x="150442" y="29020"/>
                  </a:cubicBezTo>
                  <a:cubicBezTo>
                    <a:pt x="154952" y="25129"/>
                    <a:pt x="153712" y="21464"/>
                    <a:pt x="148975" y="19490"/>
                  </a:cubicBezTo>
                  <a:close/>
                </a:path>
              </a:pathLst>
            </a:custGeom>
            <a:grpFill/>
            <a:ln w="8455" cap="flat">
              <a:solidFill>
                <a:srgbClr val="FFFFFF"/>
              </a:solid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D3279697-A980-4F11-8CC6-D615375F5D54}"/>
                </a:ext>
              </a:extLst>
            </p:cNvPr>
            <p:cNvSpPr/>
            <p:nvPr/>
          </p:nvSpPr>
          <p:spPr>
            <a:xfrm>
              <a:off x="6582918" y="2425689"/>
              <a:ext cx="146326" cy="93546"/>
            </a:xfrm>
            <a:custGeom>
              <a:avLst/>
              <a:gdLst>
                <a:gd name="connsiteX0" fmla="*/ 138601 w 146326"/>
                <a:gd name="connsiteY0" fmla="*/ 42685 h 93546"/>
                <a:gd name="connsiteX1" fmla="*/ 122869 w 146326"/>
                <a:gd name="connsiteY1" fmla="*/ 37836 h 93546"/>
                <a:gd name="connsiteX2" fmla="*/ 116611 w 146326"/>
                <a:gd name="connsiteY2" fmla="*/ 27235 h 93546"/>
                <a:gd name="connsiteX3" fmla="*/ 103303 w 146326"/>
                <a:gd name="connsiteY3" fmla="*/ 30111 h 93546"/>
                <a:gd name="connsiteX4" fmla="*/ 90729 w 146326"/>
                <a:gd name="connsiteY4" fmla="*/ 23344 h 93546"/>
                <a:gd name="connsiteX5" fmla="*/ 75053 w 146326"/>
                <a:gd name="connsiteY5" fmla="*/ 9811 h 93546"/>
                <a:gd name="connsiteX6" fmla="*/ 61295 w 146326"/>
                <a:gd name="connsiteY6" fmla="*/ 0 h 93546"/>
                <a:gd name="connsiteX7" fmla="*/ 60054 w 146326"/>
                <a:gd name="connsiteY7" fmla="*/ 3101 h 93546"/>
                <a:gd name="connsiteX8" fmla="*/ 47423 w 146326"/>
                <a:gd name="connsiteY8" fmla="*/ 3778 h 93546"/>
                <a:gd name="connsiteX9" fmla="*/ 27969 w 146326"/>
                <a:gd name="connsiteY9" fmla="*/ 14773 h 93546"/>
                <a:gd name="connsiteX10" fmla="*/ 3215 w 146326"/>
                <a:gd name="connsiteY10" fmla="*/ 26446 h 93546"/>
                <a:gd name="connsiteX11" fmla="*/ 4794 w 146326"/>
                <a:gd name="connsiteY11" fmla="*/ 42009 h 93546"/>
                <a:gd name="connsiteX12" fmla="*/ 12688 w 146326"/>
                <a:gd name="connsiteY12" fmla="*/ 66650 h 93546"/>
                <a:gd name="connsiteX13" fmla="*/ 37442 w 146326"/>
                <a:gd name="connsiteY13" fmla="*/ 89205 h 93546"/>
                <a:gd name="connsiteX14" fmla="*/ 37104 w 146326"/>
                <a:gd name="connsiteY14" fmla="*/ 91404 h 93546"/>
                <a:gd name="connsiteX15" fmla="*/ 57798 w 146326"/>
                <a:gd name="connsiteY15" fmla="*/ 89825 h 93546"/>
                <a:gd name="connsiteX16" fmla="*/ 61745 w 146326"/>
                <a:gd name="connsiteY16" fmla="*/ 76292 h 93546"/>
                <a:gd name="connsiteX17" fmla="*/ 83680 w 146326"/>
                <a:gd name="connsiteY17" fmla="*/ 85032 h 93546"/>
                <a:gd name="connsiteX18" fmla="*/ 101724 w 146326"/>
                <a:gd name="connsiteY18" fmla="*/ 87908 h 93546"/>
                <a:gd name="connsiteX19" fmla="*/ 103416 w 146326"/>
                <a:gd name="connsiteY19" fmla="*/ 93547 h 93546"/>
                <a:gd name="connsiteX20" fmla="*/ 110013 w 146326"/>
                <a:gd name="connsiteY20" fmla="*/ 84074 h 93546"/>
                <a:gd name="connsiteX21" fmla="*/ 132568 w 146326"/>
                <a:gd name="connsiteY21" fmla="*/ 70146 h 93546"/>
                <a:gd name="connsiteX22" fmla="*/ 146327 w 146326"/>
                <a:gd name="connsiteY22" fmla="*/ 56218 h 93546"/>
                <a:gd name="connsiteX23" fmla="*/ 138601 w 146326"/>
                <a:gd name="connsiteY23" fmla="*/ 42685 h 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6326" h="93546">
                  <a:moveTo>
                    <a:pt x="138601" y="42685"/>
                  </a:moveTo>
                  <a:cubicBezTo>
                    <a:pt x="134654" y="39809"/>
                    <a:pt x="123659" y="41727"/>
                    <a:pt x="122869" y="37836"/>
                  </a:cubicBezTo>
                  <a:cubicBezTo>
                    <a:pt x="122080" y="33945"/>
                    <a:pt x="121347" y="27235"/>
                    <a:pt x="116611" y="27235"/>
                  </a:cubicBezTo>
                  <a:cubicBezTo>
                    <a:pt x="111874" y="27235"/>
                    <a:pt x="105333" y="23344"/>
                    <a:pt x="103303" y="30111"/>
                  </a:cubicBezTo>
                  <a:cubicBezTo>
                    <a:pt x="101273" y="36877"/>
                    <a:pt x="91518" y="28194"/>
                    <a:pt x="90729" y="23344"/>
                  </a:cubicBezTo>
                  <a:cubicBezTo>
                    <a:pt x="89939" y="18495"/>
                    <a:pt x="86048" y="14661"/>
                    <a:pt x="75053" y="9811"/>
                  </a:cubicBezTo>
                  <a:cubicBezTo>
                    <a:pt x="70018" y="7223"/>
                    <a:pt x="65383" y="3919"/>
                    <a:pt x="61295" y="0"/>
                  </a:cubicBezTo>
                  <a:cubicBezTo>
                    <a:pt x="60990" y="1071"/>
                    <a:pt x="60573" y="2115"/>
                    <a:pt x="60054" y="3101"/>
                  </a:cubicBezTo>
                  <a:cubicBezTo>
                    <a:pt x="57968" y="7048"/>
                    <a:pt x="50581" y="-113"/>
                    <a:pt x="47423" y="3778"/>
                  </a:cubicBezTo>
                  <a:cubicBezTo>
                    <a:pt x="44265" y="7669"/>
                    <a:pt x="33721" y="8289"/>
                    <a:pt x="27969" y="14773"/>
                  </a:cubicBezTo>
                  <a:cubicBezTo>
                    <a:pt x="22218" y="21258"/>
                    <a:pt x="10038" y="24529"/>
                    <a:pt x="3215" y="26446"/>
                  </a:cubicBezTo>
                  <a:cubicBezTo>
                    <a:pt x="-3607" y="28363"/>
                    <a:pt x="2144" y="36201"/>
                    <a:pt x="4794" y="42009"/>
                  </a:cubicBezTo>
                  <a:cubicBezTo>
                    <a:pt x="7444" y="47817"/>
                    <a:pt x="7388" y="62139"/>
                    <a:pt x="12688" y="66650"/>
                  </a:cubicBezTo>
                  <a:cubicBezTo>
                    <a:pt x="17989" y="71161"/>
                    <a:pt x="35243" y="84807"/>
                    <a:pt x="37442" y="89205"/>
                  </a:cubicBezTo>
                  <a:cubicBezTo>
                    <a:pt x="37736" y="89943"/>
                    <a:pt x="37606" y="90784"/>
                    <a:pt x="37104" y="91404"/>
                  </a:cubicBezTo>
                  <a:cubicBezTo>
                    <a:pt x="44434" y="93829"/>
                    <a:pt x="55825" y="93885"/>
                    <a:pt x="57798" y="89825"/>
                  </a:cubicBezTo>
                  <a:cubicBezTo>
                    <a:pt x="59597" y="85466"/>
                    <a:pt x="60917" y="80933"/>
                    <a:pt x="61745" y="76292"/>
                  </a:cubicBezTo>
                  <a:cubicBezTo>
                    <a:pt x="61745" y="76292"/>
                    <a:pt x="77421" y="76292"/>
                    <a:pt x="83680" y="85032"/>
                  </a:cubicBezTo>
                  <a:cubicBezTo>
                    <a:pt x="89939" y="93772"/>
                    <a:pt x="101724" y="87908"/>
                    <a:pt x="101724" y="87908"/>
                  </a:cubicBezTo>
                  <a:cubicBezTo>
                    <a:pt x="101724" y="87908"/>
                    <a:pt x="102344" y="90333"/>
                    <a:pt x="103416" y="93547"/>
                  </a:cubicBezTo>
                  <a:cubicBezTo>
                    <a:pt x="105107" y="88810"/>
                    <a:pt x="107363" y="84581"/>
                    <a:pt x="110013" y="84074"/>
                  </a:cubicBezTo>
                  <a:cubicBezTo>
                    <a:pt x="119424" y="83606"/>
                    <a:pt x="127939" y="78350"/>
                    <a:pt x="132568" y="70146"/>
                  </a:cubicBezTo>
                  <a:cubicBezTo>
                    <a:pt x="136092" y="64564"/>
                    <a:pt x="140789" y="59810"/>
                    <a:pt x="146327" y="56218"/>
                  </a:cubicBezTo>
                  <a:cubicBezTo>
                    <a:pt x="143282" y="51820"/>
                    <a:pt x="141477" y="44941"/>
                    <a:pt x="138601" y="42685"/>
                  </a:cubicBezTo>
                  <a:close/>
                </a:path>
              </a:pathLst>
            </a:custGeom>
            <a:grpFill/>
            <a:ln w="8455" cap="flat">
              <a:solidFill>
                <a:srgbClr val="FFFFFF"/>
              </a:solid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8708FC0E-6123-4403-8310-20B6E296263E}"/>
                </a:ext>
              </a:extLst>
            </p:cNvPr>
            <p:cNvSpPr/>
            <p:nvPr/>
          </p:nvSpPr>
          <p:spPr>
            <a:xfrm>
              <a:off x="6686447" y="2482302"/>
              <a:ext cx="132961" cy="65852"/>
            </a:xfrm>
            <a:custGeom>
              <a:avLst/>
              <a:gdLst>
                <a:gd name="connsiteX0" fmla="*/ 98565 w 132961"/>
                <a:gd name="connsiteY0" fmla="*/ 6372 h 65852"/>
                <a:gd name="connsiteX1" fmla="*/ 80521 w 132961"/>
                <a:gd name="connsiteY1" fmla="*/ 4398 h 65852"/>
                <a:gd name="connsiteX2" fmla="*/ 60165 w 132961"/>
                <a:gd name="connsiteY2" fmla="*/ 1522 h 65852"/>
                <a:gd name="connsiteX3" fmla="*/ 46012 w 132961"/>
                <a:gd name="connsiteY3" fmla="*/ 3440 h 65852"/>
                <a:gd name="connsiteX4" fmla="*/ 42911 w 132961"/>
                <a:gd name="connsiteY4" fmla="*/ 0 h 65852"/>
                <a:gd name="connsiteX5" fmla="*/ 29152 w 132961"/>
                <a:gd name="connsiteY5" fmla="*/ 13928 h 65852"/>
                <a:gd name="connsiteX6" fmla="*/ 6597 w 132961"/>
                <a:gd name="connsiteY6" fmla="*/ 27855 h 65852"/>
                <a:gd name="connsiteX7" fmla="*/ 0 w 132961"/>
                <a:gd name="connsiteY7" fmla="*/ 37328 h 65852"/>
                <a:gd name="connsiteX8" fmla="*/ 10826 w 132961"/>
                <a:gd name="connsiteY8" fmla="*/ 60391 h 65852"/>
                <a:gd name="connsiteX9" fmla="*/ 42967 w 132961"/>
                <a:gd name="connsiteY9" fmla="*/ 60391 h 65852"/>
                <a:gd name="connsiteX10" fmla="*/ 68060 w 132961"/>
                <a:gd name="connsiteY10" fmla="*/ 50749 h 65852"/>
                <a:gd name="connsiteX11" fmla="*/ 90050 w 132961"/>
                <a:gd name="connsiteY11" fmla="*/ 33381 h 65852"/>
                <a:gd name="connsiteX12" fmla="*/ 111985 w 132961"/>
                <a:gd name="connsiteY12" fmla="*/ 42065 h 65852"/>
                <a:gd name="connsiteX13" fmla="*/ 126928 w 132961"/>
                <a:gd name="connsiteY13" fmla="*/ 48662 h 65852"/>
                <a:gd name="connsiteX14" fmla="*/ 121966 w 132961"/>
                <a:gd name="connsiteY14" fmla="*/ 38569 h 65852"/>
                <a:gd name="connsiteX15" fmla="*/ 132510 w 132961"/>
                <a:gd name="connsiteY15" fmla="*/ 17198 h 65852"/>
                <a:gd name="connsiteX16" fmla="*/ 132961 w 132961"/>
                <a:gd name="connsiteY16" fmla="*/ 16296 h 65852"/>
                <a:gd name="connsiteX17" fmla="*/ 119034 w 132961"/>
                <a:gd name="connsiteY17" fmla="*/ 12123 h 65852"/>
                <a:gd name="connsiteX18" fmla="*/ 98565 w 132961"/>
                <a:gd name="connsiteY18" fmla="*/ 6372 h 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961" h="65852">
                  <a:moveTo>
                    <a:pt x="98565" y="6372"/>
                  </a:moveTo>
                  <a:cubicBezTo>
                    <a:pt x="90727" y="7274"/>
                    <a:pt x="86780" y="1522"/>
                    <a:pt x="80521" y="4398"/>
                  </a:cubicBezTo>
                  <a:cubicBezTo>
                    <a:pt x="73642" y="6485"/>
                    <a:pt x="66199" y="5430"/>
                    <a:pt x="60165" y="1522"/>
                  </a:cubicBezTo>
                  <a:cubicBezTo>
                    <a:pt x="56218" y="-1410"/>
                    <a:pt x="51538" y="7161"/>
                    <a:pt x="46012" y="3440"/>
                  </a:cubicBezTo>
                  <a:cubicBezTo>
                    <a:pt x="44783" y="2487"/>
                    <a:pt x="43734" y="1320"/>
                    <a:pt x="42911" y="0"/>
                  </a:cubicBezTo>
                  <a:cubicBezTo>
                    <a:pt x="37374" y="3592"/>
                    <a:pt x="32676" y="8345"/>
                    <a:pt x="29152" y="13928"/>
                  </a:cubicBezTo>
                  <a:cubicBezTo>
                    <a:pt x="24523" y="22132"/>
                    <a:pt x="16008" y="27387"/>
                    <a:pt x="6597" y="27855"/>
                  </a:cubicBezTo>
                  <a:cubicBezTo>
                    <a:pt x="3947" y="28363"/>
                    <a:pt x="1692" y="32592"/>
                    <a:pt x="0" y="37328"/>
                  </a:cubicBezTo>
                  <a:cubicBezTo>
                    <a:pt x="2205" y="45601"/>
                    <a:pt x="5870" y="53410"/>
                    <a:pt x="10826" y="60391"/>
                  </a:cubicBezTo>
                  <a:cubicBezTo>
                    <a:pt x="17931" y="68172"/>
                    <a:pt x="42967" y="67157"/>
                    <a:pt x="42967" y="60391"/>
                  </a:cubicBezTo>
                  <a:cubicBezTo>
                    <a:pt x="42967" y="53624"/>
                    <a:pt x="63379" y="50749"/>
                    <a:pt x="68060" y="50749"/>
                  </a:cubicBezTo>
                  <a:cubicBezTo>
                    <a:pt x="72740" y="50749"/>
                    <a:pt x="87739" y="32423"/>
                    <a:pt x="90050" y="33381"/>
                  </a:cubicBezTo>
                  <a:cubicBezTo>
                    <a:pt x="92363" y="34340"/>
                    <a:pt x="108095" y="37272"/>
                    <a:pt x="111985" y="42065"/>
                  </a:cubicBezTo>
                  <a:cubicBezTo>
                    <a:pt x="116389" y="45386"/>
                    <a:pt x="121503" y="47642"/>
                    <a:pt x="126928" y="48662"/>
                  </a:cubicBezTo>
                  <a:cubicBezTo>
                    <a:pt x="124171" y="45961"/>
                    <a:pt x="122423" y="42403"/>
                    <a:pt x="121966" y="38569"/>
                  </a:cubicBezTo>
                  <a:cubicBezTo>
                    <a:pt x="123855" y="30754"/>
                    <a:pt x="127458" y="23451"/>
                    <a:pt x="132510" y="17198"/>
                  </a:cubicBezTo>
                  <a:cubicBezTo>
                    <a:pt x="132724" y="16933"/>
                    <a:pt x="132882" y="16629"/>
                    <a:pt x="132961" y="16296"/>
                  </a:cubicBezTo>
                  <a:cubicBezTo>
                    <a:pt x="128095" y="15794"/>
                    <a:pt x="123370" y="14379"/>
                    <a:pt x="119034" y="12123"/>
                  </a:cubicBezTo>
                  <a:cubicBezTo>
                    <a:pt x="113192" y="7669"/>
                    <a:pt x="105873" y="5611"/>
                    <a:pt x="98565" y="6372"/>
                  </a:cubicBezTo>
                  <a:close/>
                </a:path>
              </a:pathLst>
            </a:custGeom>
            <a:grpFill/>
            <a:ln w="8455" cap="flat">
              <a:solidFill>
                <a:srgbClr val="FFFFFF"/>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E2C6AEA8-8DEC-486B-9D85-3CBB8CD7F73C}"/>
                </a:ext>
              </a:extLst>
            </p:cNvPr>
            <p:cNvSpPr/>
            <p:nvPr/>
          </p:nvSpPr>
          <p:spPr>
            <a:xfrm>
              <a:off x="6060479" y="2763519"/>
              <a:ext cx="79490" cy="172237"/>
            </a:xfrm>
            <a:custGeom>
              <a:avLst/>
              <a:gdLst>
                <a:gd name="connsiteX0" fmla="*/ 77488 w 79490"/>
                <a:gd name="connsiteY0" fmla="*/ 17748 h 172237"/>
                <a:gd name="connsiteX1" fmla="*/ 71511 w 79490"/>
                <a:gd name="connsiteY1" fmla="*/ 6132 h 172237"/>
                <a:gd name="connsiteX2" fmla="*/ 57019 w 79490"/>
                <a:gd name="connsiteY2" fmla="*/ 2975 h 172237"/>
                <a:gd name="connsiteX3" fmla="*/ 47603 w 79490"/>
                <a:gd name="connsiteY3" fmla="*/ 2975 h 172237"/>
                <a:gd name="connsiteX4" fmla="*/ 35197 w 79490"/>
                <a:gd name="connsiteY4" fmla="*/ 2354 h 172237"/>
                <a:gd name="connsiteX5" fmla="*/ 35197 w 79490"/>
                <a:gd name="connsiteY5" fmla="*/ 2749 h 172237"/>
                <a:gd name="connsiteX6" fmla="*/ 35197 w 79490"/>
                <a:gd name="connsiteY6" fmla="*/ 22034 h 172237"/>
                <a:gd name="connsiteX7" fmla="*/ 31138 w 79490"/>
                <a:gd name="connsiteY7" fmla="*/ 33311 h 172237"/>
                <a:gd name="connsiteX8" fmla="*/ 20424 w 79490"/>
                <a:gd name="connsiteY8" fmla="*/ 44194 h 172237"/>
                <a:gd name="connsiteX9" fmla="*/ 21101 w 79490"/>
                <a:gd name="connsiteY9" fmla="*/ 53047 h 172237"/>
                <a:gd name="connsiteX10" fmla="*/ 10725 w 79490"/>
                <a:gd name="connsiteY10" fmla="*/ 75602 h 172237"/>
                <a:gd name="connsiteX11" fmla="*/ 3846 w 79490"/>
                <a:gd name="connsiteY11" fmla="*/ 91108 h 172237"/>
                <a:gd name="connsiteX12" fmla="*/ 12981 w 79490"/>
                <a:gd name="connsiteY12" fmla="*/ 116595 h 172237"/>
                <a:gd name="connsiteX13" fmla="*/ 16138 w 79490"/>
                <a:gd name="connsiteY13" fmla="*/ 166329 h 172237"/>
                <a:gd name="connsiteX14" fmla="*/ 34351 w 79490"/>
                <a:gd name="connsiteY14" fmla="*/ 171968 h 172237"/>
                <a:gd name="connsiteX15" fmla="*/ 53354 w 79490"/>
                <a:gd name="connsiteY15" fmla="*/ 167344 h 172237"/>
                <a:gd name="connsiteX16" fmla="*/ 49914 w 79490"/>
                <a:gd name="connsiteY16" fmla="*/ 157814 h 172237"/>
                <a:gd name="connsiteX17" fmla="*/ 59275 w 79490"/>
                <a:gd name="connsiteY17" fmla="*/ 139940 h 172237"/>
                <a:gd name="connsiteX18" fmla="*/ 54143 w 79490"/>
                <a:gd name="connsiteY18" fmla="*/ 125222 h 172237"/>
                <a:gd name="connsiteX19" fmla="*/ 60121 w 79490"/>
                <a:gd name="connsiteY19" fmla="*/ 109434 h 172237"/>
                <a:gd name="connsiteX20" fmla="*/ 53298 w 79490"/>
                <a:gd name="connsiteY20" fmla="*/ 93645 h 172237"/>
                <a:gd name="connsiteX21" fmla="*/ 59275 w 79490"/>
                <a:gd name="connsiteY21" fmla="*/ 82086 h 172237"/>
                <a:gd name="connsiteX22" fmla="*/ 63560 w 79490"/>
                <a:gd name="connsiteY22" fmla="*/ 62125 h 172237"/>
                <a:gd name="connsiteX23" fmla="*/ 61812 w 79490"/>
                <a:gd name="connsiteY23" fmla="*/ 34777 h 172237"/>
                <a:gd name="connsiteX24" fmla="*/ 77488 w 79490"/>
                <a:gd name="connsiteY24" fmla="*/ 17748 h 17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490" h="172237">
                  <a:moveTo>
                    <a:pt x="77488" y="17748"/>
                  </a:moveTo>
                  <a:cubicBezTo>
                    <a:pt x="84311" y="9290"/>
                    <a:pt x="71511" y="12448"/>
                    <a:pt x="71511" y="6132"/>
                  </a:cubicBezTo>
                  <a:cubicBezTo>
                    <a:pt x="71511" y="-183"/>
                    <a:pt x="62996" y="-2269"/>
                    <a:pt x="57019" y="2975"/>
                  </a:cubicBezTo>
                  <a:cubicBezTo>
                    <a:pt x="51042" y="8219"/>
                    <a:pt x="52734" y="2975"/>
                    <a:pt x="47603" y="2975"/>
                  </a:cubicBezTo>
                  <a:cubicBezTo>
                    <a:pt x="43469" y="3600"/>
                    <a:pt x="39252" y="3386"/>
                    <a:pt x="35197" y="2354"/>
                  </a:cubicBezTo>
                  <a:cubicBezTo>
                    <a:pt x="35220" y="2484"/>
                    <a:pt x="35220" y="2619"/>
                    <a:pt x="35197" y="2749"/>
                  </a:cubicBezTo>
                  <a:cubicBezTo>
                    <a:pt x="36522" y="9110"/>
                    <a:pt x="36522" y="15673"/>
                    <a:pt x="35197" y="22034"/>
                  </a:cubicBezTo>
                  <a:cubicBezTo>
                    <a:pt x="34250" y="25924"/>
                    <a:pt x="32886" y="29708"/>
                    <a:pt x="31138" y="33311"/>
                  </a:cubicBezTo>
                  <a:cubicBezTo>
                    <a:pt x="28854" y="38014"/>
                    <a:pt x="25093" y="41837"/>
                    <a:pt x="20424" y="44194"/>
                  </a:cubicBezTo>
                  <a:cubicBezTo>
                    <a:pt x="20424" y="47126"/>
                    <a:pt x="20931" y="50115"/>
                    <a:pt x="21101" y="53047"/>
                  </a:cubicBezTo>
                  <a:cubicBezTo>
                    <a:pt x="21450" y="61792"/>
                    <a:pt x="17593" y="70177"/>
                    <a:pt x="10725" y="75602"/>
                  </a:cubicBezTo>
                  <a:cubicBezTo>
                    <a:pt x="9118" y="81049"/>
                    <a:pt x="6806" y="86259"/>
                    <a:pt x="3846" y="91108"/>
                  </a:cubicBezTo>
                  <a:cubicBezTo>
                    <a:pt x="-5289" y="104077"/>
                    <a:pt x="3508" y="107573"/>
                    <a:pt x="12981" y="116595"/>
                  </a:cubicBezTo>
                  <a:cubicBezTo>
                    <a:pt x="22454" y="125617"/>
                    <a:pt x="16138" y="158547"/>
                    <a:pt x="16138" y="166329"/>
                  </a:cubicBezTo>
                  <a:cubicBezTo>
                    <a:pt x="16138" y="174110"/>
                    <a:pt x="24540" y="171968"/>
                    <a:pt x="34351" y="171968"/>
                  </a:cubicBezTo>
                  <a:cubicBezTo>
                    <a:pt x="40819" y="171026"/>
                    <a:pt x="47180" y="169475"/>
                    <a:pt x="53354" y="167344"/>
                  </a:cubicBezTo>
                  <a:cubicBezTo>
                    <a:pt x="51533" y="164451"/>
                    <a:pt x="50360" y="161203"/>
                    <a:pt x="49914" y="157814"/>
                  </a:cubicBezTo>
                  <a:cubicBezTo>
                    <a:pt x="49914" y="151499"/>
                    <a:pt x="49914" y="142082"/>
                    <a:pt x="59275" y="139940"/>
                  </a:cubicBezTo>
                  <a:cubicBezTo>
                    <a:pt x="68635" y="137797"/>
                    <a:pt x="56737" y="128662"/>
                    <a:pt x="54143" y="125222"/>
                  </a:cubicBezTo>
                  <a:cubicBezTo>
                    <a:pt x="51550" y="121783"/>
                    <a:pt x="54989" y="109434"/>
                    <a:pt x="60121" y="109434"/>
                  </a:cubicBezTo>
                  <a:cubicBezTo>
                    <a:pt x="65252" y="109434"/>
                    <a:pt x="60121" y="102104"/>
                    <a:pt x="53298" y="93645"/>
                  </a:cubicBezTo>
                  <a:cubicBezTo>
                    <a:pt x="46475" y="85187"/>
                    <a:pt x="53298" y="82086"/>
                    <a:pt x="59275" y="82086"/>
                  </a:cubicBezTo>
                  <a:cubicBezTo>
                    <a:pt x="65252" y="82086"/>
                    <a:pt x="57583" y="69455"/>
                    <a:pt x="63560" y="62125"/>
                  </a:cubicBezTo>
                  <a:cubicBezTo>
                    <a:pt x="69537" y="54795"/>
                    <a:pt x="61812" y="41093"/>
                    <a:pt x="61812" y="34777"/>
                  </a:cubicBezTo>
                  <a:cubicBezTo>
                    <a:pt x="61812" y="28462"/>
                    <a:pt x="70891" y="26150"/>
                    <a:pt x="77488" y="17748"/>
                  </a:cubicBezTo>
                  <a:close/>
                </a:path>
              </a:pathLst>
            </a:custGeom>
            <a:grpFill/>
            <a:ln w="8455" cap="flat">
              <a:solidFill>
                <a:srgbClr val="FFFFFF"/>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86653BF5-1D81-41C4-AFED-D9D5B739C77C}"/>
                </a:ext>
              </a:extLst>
            </p:cNvPr>
            <p:cNvSpPr/>
            <p:nvPr/>
          </p:nvSpPr>
          <p:spPr>
            <a:xfrm>
              <a:off x="6365095" y="2330958"/>
              <a:ext cx="97219" cy="103019"/>
            </a:xfrm>
            <a:custGeom>
              <a:avLst/>
              <a:gdLst>
                <a:gd name="connsiteX0" fmla="*/ 96028 w 97219"/>
                <a:gd name="connsiteY0" fmla="*/ 19848 h 103019"/>
                <a:gd name="connsiteX1" fmla="*/ 95351 w 97219"/>
                <a:gd name="connsiteY1" fmla="*/ 0 h 103019"/>
                <a:gd name="connsiteX2" fmla="*/ 89374 w 97219"/>
                <a:gd name="connsiteY2" fmla="*/ 2989 h 103019"/>
                <a:gd name="connsiteX3" fmla="*/ 86160 w 97219"/>
                <a:gd name="connsiteY3" fmla="*/ 1466 h 103019"/>
                <a:gd name="connsiteX4" fmla="*/ 65917 w 97219"/>
                <a:gd name="connsiteY4" fmla="*/ 12743 h 103019"/>
                <a:gd name="connsiteX5" fmla="*/ 55654 w 97219"/>
                <a:gd name="connsiteY5" fmla="*/ 12292 h 103019"/>
                <a:gd name="connsiteX6" fmla="*/ 55654 w 97219"/>
                <a:gd name="connsiteY6" fmla="*/ 24303 h 103019"/>
                <a:gd name="connsiteX7" fmla="*/ 45504 w 97219"/>
                <a:gd name="connsiteY7" fmla="*/ 27461 h 103019"/>
                <a:gd name="connsiteX8" fmla="*/ 42291 w 97219"/>
                <a:gd name="connsiteY8" fmla="*/ 34171 h 103019"/>
                <a:gd name="connsiteX9" fmla="*/ 37159 w 97219"/>
                <a:gd name="connsiteY9" fmla="*/ 41557 h 103019"/>
                <a:gd name="connsiteX10" fmla="*/ 21596 w 97219"/>
                <a:gd name="connsiteY10" fmla="*/ 62759 h 103019"/>
                <a:gd name="connsiteX11" fmla="*/ 3721 w 97219"/>
                <a:gd name="connsiteY11" fmla="*/ 83115 h 103019"/>
                <a:gd name="connsiteX12" fmla="*/ 0 w 97219"/>
                <a:gd name="connsiteY12" fmla="*/ 85765 h 103019"/>
                <a:gd name="connsiteX13" fmla="*/ 8458 w 97219"/>
                <a:gd name="connsiteY13" fmla="*/ 89487 h 103019"/>
                <a:gd name="connsiteX14" fmla="*/ 31013 w 97219"/>
                <a:gd name="connsiteY14" fmla="*/ 80239 h 103019"/>
                <a:gd name="connsiteX15" fmla="*/ 47083 w 97219"/>
                <a:gd name="connsiteY15" fmla="*/ 82889 h 103019"/>
                <a:gd name="connsiteX16" fmla="*/ 64000 w 97219"/>
                <a:gd name="connsiteY16" fmla="*/ 97381 h 103019"/>
                <a:gd name="connsiteX17" fmla="*/ 69187 w 97219"/>
                <a:gd name="connsiteY17" fmla="*/ 103020 h 103019"/>
                <a:gd name="connsiteX18" fmla="*/ 71894 w 97219"/>
                <a:gd name="connsiteY18" fmla="*/ 80465 h 103019"/>
                <a:gd name="connsiteX19" fmla="*/ 73304 w 97219"/>
                <a:gd name="connsiteY19" fmla="*/ 66650 h 103019"/>
                <a:gd name="connsiteX20" fmla="*/ 86667 w 97219"/>
                <a:gd name="connsiteY20" fmla="*/ 58868 h 103019"/>
                <a:gd name="connsiteX21" fmla="*/ 91573 w 97219"/>
                <a:gd name="connsiteY21" fmla="*/ 49339 h 103019"/>
                <a:gd name="connsiteX22" fmla="*/ 83848 w 97219"/>
                <a:gd name="connsiteY22" fmla="*/ 33776 h 103019"/>
                <a:gd name="connsiteX23" fmla="*/ 96028 w 97219"/>
                <a:gd name="connsiteY23" fmla="*/ 19848 h 10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219" h="103019">
                  <a:moveTo>
                    <a:pt x="96028" y="19848"/>
                  </a:moveTo>
                  <a:cubicBezTo>
                    <a:pt x="98057" y="16070"/>
                    <a:pt x="97268" y="8571"/>
                    <a:pt x="95351" y="0"/>
                  </a:cubicBezTo>
                  <a:cubicBezTo>
                    <a:pt x="94449" y="3101"/>
                    <a:pt x="92532" y="5300"/>
                    <a:pt x="89374" y="2989"/>
                  </a:cubicBezTo>
                  <a:cubicBezTo>
                    <a:pt x="88410" y="2278"/>
                    <a:pt x="87321" y="1765"/>
                    <a:pt x="86160" y="1466"/>
                  </a:cubicBezTo>
                  <a:cubicBezTo>
                    <a:pt x="81964" y="8622"/>
                    <a:pt x="74211" y="12941"/>
                    <a:pt x="65917" y="12743"/>
                  </a:cubicBezTo>
                  <a:cubicBezTo>
                    <a:pt x="62477" y="12405"/>
                    <a:pt x="59094" y="12349"/>
                    <a:pt x="55654" y="12292"/>
                  </a:cubicBezTo>
                  <a:cubicBezTo>
                    <a:pt x="53607" y="16037"/>
                    <a:pt x="53607" y="20559"/>
                    <a:pt x="55654" y="24303"/>
                  </a:cubicBezTo>
                  <a:cubicBezTo>
                    <a:pt x="59037" y="28814"/>
                    <a:pt x="48944" y="31351"/>
                    <a:pt x="45504" y="27461"/>
                  </a:cubicBezTo>
                  <a:cubicBezTo>
                    <a:pt x="44489" y="29829"/>
                    <a:pt x="43418" y="32141"/>
                    <a:pt x="42291" y="34171"/>
                  </a:cubicBezTo>
                  <a:cubicBezTo>
                    <a:pt x="40768" y="36759"/>
                    <a:pt x="39054" y="39229"/>
                    <a:pt x="37159" y="41557"/>
                  </a:cubicBezTo>
                  <a:cubicBezTo>
                    <a:pt x="35789" y="50760"/>
                    <a:pt x="29964" y="58694"/>
                    <a:pt x="21596" y="62759"/>
                  </a:cubicBezTo>
                  <a:cubicBezTo>
                    <a:pt x="17621" y="71054"/>
                    <a:pt x="11435" y="78097"/>
                    <a:pt x="3721" y="83115"/>
                  </a:cubicBezTo>
                  <a:cubicBezTo>
                    <a:pt x="2537" y="84017"/>
                    <a:pt x="1297" y="84919"/>
                    <a:pt x="0" y="85765"/>
                  </a:cubicBezTo>
                  <a:cubicBezTo>
                    <a:pt x="2560" y="87525"/>
                    <a:pt x="5430" y="88788"/>
                    <a:pt x="8458" y="89487"/>
                  </a:cubicBezTo>
                  <a:cubicBezTo>
                    <a:pt x="16832" y="89154"/>
                    <a:pt x="24816" y="85884"/>
                    <a:pt x="31013" y="80239"/>
                  </a:cubicBezTo>
                  <a:cubicBezTo>
                    <a:pt x="35298" y="74939"/>
                    <a:pt x="42798" y="77589"/>
                    <a:pt x="47083" y="82889"/>
                  </a:cubicBezTo>
                  <a:cubicBezTo>
                    <a:pt x="51369" y="88190"/>
                    <a:pt x="57853" y="89487"/>
                    <a:pt x="64000" y="97381"/>
                  </a:cubicBezTo>
                  <a:cubicBezTo>
                    <a:pt x="65595" y="99383"/>
                    <a:pt x="67326" y="101266"/>
                    <a:pt x="69187" y="103020"/>
                  </a:cubicBezTo>
                  <a:cubicBezTo>
                    <a:pt x="69424" y="95436"/>
                    <a:pt x="70332" y="87891"/>
                    <a:pt x="71894" y="80465"/>
                  </a:cubicBezTo>
                  <a:cubicBezTo>
                    <a:pt x="73980" y="74431"/>
                    <a:pt x="69807" y="66650"/>
                    <a:pt x="73304" y="66650"/>
                  </a:cubicBezTo>
                  <a:cubicBezTo>
                    <a:pt x="76800" y="66650"/>
                    <a:pt x="86667" y="66650"/>
                    <a:pt x="86667" y="58868"/>
                  </a:cubicBezTo>
                  <a:cubicBezTo>
                    <a:pt x="86667" y="51087"/>
                    <a:pt x="89430" y="53681"/>
                    <a:pt x="91573" y="49339"/>
                  </a:cubicBezTo>
                  <a:cubicBezTo>
                    <a:pt x="93716" y="44997"/>
                    <a:pt x="85258" y="36370"/>
                    <a:pt x="83848" y="33776"/>
                  </a:cubicBezTo>
                  <a:cubicBezTo>
                    <a:pt x="82438" y="31182"/>
                    <a:pt x="90445" y="30224"/>
                    <a:pt x="96028" y="19848"/>
                  </a:cubicBezTo>
                  <a:close/>
                </a:path>
              </a:pathLst>
            </a:custGeom>
            <a:grpFill/>
            <a:ln w="8455" cap="flat">
              <a:solidFill>
                <a:srgbClr val="FFFFFF"/>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364D7AFA-1F65-4837-83C6-C8965960AF5C}"/>
                </a:ext>
              </a:extLst>
            </p:cNvPr>
            <p:cNvSpPr/>
            <p:nvPr/>
          </p:nvSpPr>
          <p:spPr>
            <a:xfrm>
              <a:off x="6427671" y="2461269"/>
              <a:ext cx="15746" cy="27009"/>
            </a:xfrm>
            <a:custGeom>
              <a:avLst/>
              <a:gdLst>
                <a:gd name="connsiteX0" fmla="*/ 8359 w 15746"/>
                <a:gd name="connsiteY0" fmla="*/ 0 h 27009"/>
                <a:gd name="connsiteX1" fmla="*/ 71 w 15746"/>
                <a:gd name="connsiteY1" fmla="*/ 24810 h 27009"/>
                <a:gd name="connsiteX2" fmla="*/ 15746 w 15746"/>
                <a:gd name="connsiteY2" fmla="*/ 27010 h 27009"/>
                <a:gd name="connsiteX3" fmla="*/ 8191 w 15746"/>
                <a:gd name="connsiteY3" fmla="*/ 2763 h 27009"/>
                <a:gd name="connsiteX4" fmla="*/ 8359 w 15746"/>
                <a:gd name="connsiteY4" fmla="*/ 0 h 2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6" h="27009">
                  <a:moveTo>
                    <a:pt x="8359" y="0"/>
                  </a:moveTo>
                  <a:cubicBezTo>
                    <a:pt x="3680" y="3214"/>
                    <a:pt x="-606" y="10150"/>
                    <a:pt x="71" y="24810"/>
                  </a:cubicBezTo>
                  <a:cubicBezTo>
                    <a:pt x="5382" y="24636"/>
                    <a:pt x="10688" y="25380"/>
                    <a:pt x="15746" y="27010"/>
                  </a:cubicBezTo>
                  <a:cubicBezTo>
                    <a:pt x="15408" y="18405"/>
                    <a:pt x="12803" y="10037"/>
                    <a:pt x="8191" y="2763"/>
                  </a:cubicBezTo>
                  <a:cubicBezTo>
                    <a:pt x="7886" y="1855"/>
                    <a:pt x="7942" y="863"/>
                    <a:pt x="8359" y="0"/>
                  </a:cubicBezTo>
                  <a:close/>
                </a:path>
              </a:pathLst>
            </a:custGeom>
            <a:grpFill/>
            <a:ln w="8455" cap="flat">
              <a:solidFill>
                <a:srgbClr val="FFFFFF"/>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DF94F1C4-0E2F-4348-81C6-CE0030217278}"/>
                </a:ext>
              </a:extLst>
            </p:cNvPr>
            <p:cNvSpPr/>
            <p:nvPr/>
          </p:nvSpPr>
          <p:spPr>
            <a:xfrm>
              <a:off x="6349363" y="2408549"/>
              <a:ext cx="91396" cy="78617"/>
            </a:xfrm>
            <a:custGeom>
              <a:avLst/>
              <a:gdLst>
                <a:gd name="connsiteX0" fmla="*/ 2876 w 91396"/>
                <a:gd name="connsiteY0" fmla="*/ 20241 h 78617"/>
                <a:gd name="connsiteX1" fmla="*/ 11334 w 91396"/>
                <a:gd name="connsiteY1" fmla="*/ 31519 h 78617"/>
                <a:gd name="connsiteX2" fmla="*/ 23457 w 91396"/>
                <a:gd name="connsiteY2" fmla="*/ 40597 h 78617"/>
                <a:gd name="connsiteX3" fmla="*/ 38174 w 91396"/>
                <a:gd name="connsiteY3" fmla="*/ 51875 h 78617"/>
                <a:gd name="connsiteX4" fmla="*/ 44997 w 91396"/>
                <a:gd name="connsiteY4" fmla="*/ 61630 h 78617"/>
                <a:gd name="connsiteX5" fmla="*/ 55542 w 91396"/>
                <a:gd name="connsiteY5" fmla="*/ 55145 h 78617"/>
                <a:gd name="connsiteX6" fmla="*/ 62421 w 91396"/>
                <a:gd name="connsiteY6" fmla="*/ 68734 h 78617"/>
                <a:gd name="connsiteX7" fmla="*/ 74544 w 91396"/>
                <a:gd name="connsiteY7" fmla="*/ 78489 h 78617"/>
                <a:gd name="connsiteX8" fmla="*/ 78322 w 91396"/>
                <a:gd name="connsiteY8" fmla="*/ 78038 h 78617"/>
                <a:gd name="connsiteX9" fmla="*/ 86611 w 91396"/>
                <a:gd name="connsiteY9" fmla="*/ 53228 h 78617"/>
                <a:gd name="connsiteX10" fmla="*/ 91348 w 91396"/>
                <a:gd name="connsiteY10" fmla="*/ 44770 h 78617"/>
                <a:gd name="connsiteX11" fmla="*/ 85032 w 91396"/>
                <a:gd name="connsiteY11" fmla="*/ 26613 h 78617"/>
                <a:gd name="connsiteX12" fmla="*/ 85032 w 91396"/>
                <a:gd name="connsiteY12" fmla="*/ 25655 h 78617"/>
                <a:gd name="connsiteX13" fmla="*/ 79845 w 91396"/>
                <a:gd name="connsiteY13" fmla="*/ 20016 h 78617"/>
                <a:gd name="connsiteX14" fmla="*/ 62929 w 91396"/>
                <a:gd name="connsiteY14" fmla="*/ 5524 h 78617"/>
                <a:gd name="connsiteX15" fmla="*/ 46858 w 91396"/>
                <a:gd name="connsiteY15" fmla="*/ 2874 h 78617"/>
                <a:gd name="connsiteX16" fmla="*/ 24303 w 91396"/>
                <a:gd name="connsiteY16" fmla="*/ 12122 h 78617"/>
                <a:gd name="connsiteX17" fmla="*/ 15845 w 91396"/>
                <a:gd name="connsiteY17" fmla="*/ 8400 h 78617"/>
                <a:gd name="connsiteX18" fmla="*/ 0 w 91396"/>
                <a:gd name="connsiteY18" fmla="*/ 16802 h 78617"/>
                <a:gd name="connsiteX19" fmla="*/ 2876 w 91396"/>
                <a:gd name="connsiteY19" fmla="*/ 20241 h 7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96" h="78617">
                  <a:moveTo>
                    <a:pt x="2876" y="20241"/>
                  </a:moveTo>
                  <a:cubicBezTo>
                    <a:pt x="3440" y="24809"/>
                    <a:pt x="9248" y="35804"/>
                    <a:pt x="11334" y="31519"/>
                  </a:cubicBezTo>
                  <a:cubicBezTo>
                    <a:pt x="13420" y="27233"/>
                    <a:pt x="18721" y="37158"/>
                    <a:pt x="23457" y="40597"/>
                  </a:cubicBezTo>
                  <a:cubicBezTo>
                    <a:pt x="28194" y="44037"/>
                    <a:pt x="37667" y="47702"/>
                    <a:pt x="38174" y="51875"/>
                  </a:cubicBezTo>
                  <a:cubicBezTo>
                    <a:pt x="38682" y="56047"/>
                    <a:pt x="40261" y="64223"/>
                    <a:pt x="44997" y="61630"/>
                  </a:cubicBezTo>
                  <a:cubicBezTo>
                    <a:pt x="49734" y="59036"/>
                    <a:pt x="55542" y="49957"/>
                    <a:pt x="55542" y="55145"/>
                  </a:cubicBezTo>
                  <a:cubicBezTo>
                    <a:pt x="55542" y="60333"/>
                    <a:pt x="57120" y="70088"/>
                    <a:pt x="62421" y="68734"/>
                  </a:cubicBezTo>
                  <a:cubicBezTo>
                    <a:pt x="67721" y="67381"/>
                    <a:pt x="69244" y="80012"/>
                    <a:pt x="74544" y="78489"/>
                  </a:cubicBezTo>
                  <a:cubicBezTo>
                    <a:pt x="75785" y="78219"/>
                    <a:pt x="77054" y="78066"/>
                    <a:pt x="78322" y="78038"/>
                  </a:cubicBezTo>
                  <a:cubicBezTo>
                    <a:pt x="77646" y="63378"/>
                    <a:pt x="81931" y="56442"/>
                    <a:pt x="86611" y="53228"/>
                  </a:cubicBezTo>
                  <a:cubicBezTo>
                    <a:pt x="87682" y="50634"/>
                    <a:pt x="90840" y="47927"/>
                    <a:pt x="91348" y="44770"/>
                  </a:cubicBezTo>
                  <a:cubicBezTo>
                    <a:pt x="92081" y="40428"/>
                    <a:pt x="84356" y="31801"/>
                    <a:pt x="85032" y="26613"/>
                  </a:cubicBezTo>
                  <a:cubicBezTo>
                    <a:pt x="85032" y="26331"/>
                    <a:pt x="85032" y="25993"/>
                    <a:pt x="85032" y="25655"/>
                  </a:cubicBezTo>
                  <a:cubicBezTo>
                    <a:pt x="83171" y="23901"/>
                    <a:pt x="81440" y="22017"/>
                    <a:pt x="79845" y="20016"/>
                  </a:cubicBezTo>
                  <a:cubicBezTo>
                    <a:pt x="73416" y="12122"/>
                    <a:pt x="66988" y="10768"/>
                    <a:pt x="62929" y="5524"/>
                  </a:cubicBezTo>
                  <a:cubicBezTo>
                    <a:pt x="58868" y="280"/>
                    <a:pt x="51143" y="-2426"/>
                    <a:pt x="46858" y="2874"/>
                  </a:cubicBezTo>
                  <a:cubicBezTo>
                    <a:pt x="40661" y="8518"/>
                    <a:pt x="32676" y="11789"/>
                    <a:pt x="24303" y="12122"/>
                  </a:cubicBezTo>
                  <a:cubicBezTo>
                    <a:pt x="21275" y="11422"/>
                    <a:pt x="18405" y="10159"/>
                    <a:pt x="15845" y="8400"/>
                  </a:cubicBezTo>
                  <a:cubicBezTo>
                    <a:pt x="11108" y="12127"/>
                    <a:pt x="5746" y="14975"/>
                    <a:pt x="0" y="16802"/>
                  </a:cubicBezTo>
                  <a:cubicBezTo>
                    <a:pt x="958" y="18211"/>
                    <a:pt x="2876" y="17253"/>
                    <a:pt x="2876" y="20241"/>
                  </a:cubicBezTo>
                  <a:close/>
                </a:path>
              </a:pathLst>
            </a:custGeom>
            <a:grpFill/>
            <a:ln w="8455" cap="flat">
              <a:solidFill>
                <a:srgbClr val="FFFFFF"/>
              </a:solid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4A569F31-8A9B-4201-8C4B-A290B6432E4B}"/>
                </a:ext>
              </a:extLst>
            </p:cNvPr>
            <p:cNvSpPr/>
            <p:nvPr/>
          </p:nvSpPr>
          <p:spPr>
            <a:xfrm>
              <a:off x="6768409" y="2527468"/>
              <a:ext cx="214196" cy="171755"/>
            </a:xfrm>
            <a:custGeom>
              <a:avLst/>
              <a:gdLst>
                <a:gd name="connsiteX0" fmla="*/ 191912 w 214196"/>
                <a:gd name="connsiteY0" fmla="*/ 114805 h 171755"/>
                <a:gd name="connsiteX1" fmla="*/ 182777 w 214196"/>
                <a:gd name="connsiteY1" fmla="*/ 107869 h 171755"/>
                <a:gd name="connsiteX2" fmla="*/ 183397 w 214196"/>
                <a:gd name="connsiteY2" fmla="*/ 106910 h 171755"/>
                <a:gd name="connsiteX3" fmla="*/ 179281 w 214196"/>
                <a:gd name="connsiteY3" fmla="*/ 73924 h 171755"/>
                <a:gd name="connsiteX4" fmla="*/ 164282 w 214196"/>
                <a:gd name="connsiteY4" fmla="*/ 32986 h 171755"/>
                <a:gd name="connsiteX5" fmla="*/ 148606 w 214196"/>
                <a:gd name="connsiteY5" fmla="*/ 0 h 171755"/>
                <a:gd name="connsiteX6" fmla="*/ 137329 w 214196"/>
                <a:gd name="connsiteY6" fmla="*/ 6710 h 171755"/>
                <a:gd name="connsiteX7" fmla="*/ 123965 w 214196"/>
                <a:gd name="connsiteY7" fmla="*/ 15394 h 171755"/>
                <a:gd name="connsiteX8" fmla="*/ 112067 w 214196"/>
                <a:gd name="connsiteY8" fmla="*/ 17085 h 171755"/>
                <a:gd name="connsiteX9" fmla="*/ 101523 w 214196"/>
                <a:gd name="connsiteY9" fmla="*/ 20581 h 171755"/>
                <a:gd name="connsiteX10" fmla="*/ 87482 w 214196"/>
                <a:gd name="connsiteY10" fmla="*/ 15394 h 171755"/>
                <a:gd name="connsiteX11" fmla="*/ 63630 w 214196"/>
                <a:gd name="connsiteY11" fmla="*/ 10206 h 171755"/>
                <a:gd name="connsiteX12" fmla="*/ 54439 w 214196"/>
                <a:gd name="connsiteY12" fmla="*/ 11165 h 171755"/>
                <a:gd name="connsiteX13" fmla="*/ 52184 w 214196"/>
                <a:gd name="connsiteY13" fmla="*/ 17536 h 171755"/>
                <a:gd name="connsiteX14" fmla="*/ 36395 w 214196"/>
                <a:gd name="connsiteY14" fmla="*/ 29829 h 171755"/>
                <a:gd name="connsiteX15" fmla="*/ 14799 w 214196"/>
                <a:gd name="connsiteY15" fmla="*/ 73924 h 171755"/>
                <a:gd name="connsiteX16" fmla="*/ 25 w 214196"/>
                <a:gd name="connsiteY16" fmla="*/ 87570 h 171755"/>
                <a:gd name="connsiteX17" fmla="*/ 8483 w 214196"/>
                <a:gd name="connsiteY17" fmla="*/ 104486 h 171755"/>
                <a:gd name="connsiteX18" fmla="*/ 16378 w 214196"/>
                <a:gd name="connsiteY18" fmla="*/ 114861 h 171755"/>
                <a:gd name="connsiteX19" fmla="*/ 19536 w 214196"/>
                <a:gd name="connsiteY19" fmla="*/ 133018 h 171755"/>
                <a:gd name="connsiteX20" fmla="*/ 45868 w 214196"/>
                <a:gd name="connsiteY20" fmla="*/ 142716 h 171755"/>
                <a:gd name="connsiteX21" fmla="*/ 47278 w 214196"/>
                <a:gd name="connsiteY21" fmla="*/ 155516 h 171755"/>
                <a:gd name="connsiteX22" fmla="*/ 60811 w 214196"/>
                <a:gd name="connsiteY22" fmla="*/ 166794 h 171755"/>
                <a:gd name="connsiteX23" fmla="*/ 86073 w 214196"/>
                <a:gd name="connsiteY23" fmla="*/ 170233 h 171755"/>
                <a:gd name="connsiteX24" fmla="*/ 111334 w 214196"/>
                <a:gd name="connsiteY24" fmla="*/ 171136 h 171755"/>
                <a:gd name="connsiteX25" fmla="*/ 128250 w 214196"/>
                <a:gd name="connsiteY25" fmla="*/ 162452 h 171755"/>
                <a:gd name="connsiteX26" fmla="*/ 156444 w 214196"/>
                <a:gd name="connsiteY26" fmla="*/ 156419 h 171755"/>
                <a:gd name="connsiteX27" fmla="*/ 175390 w 214196"/>
                <a:gd name="connsiteY27" fmla="*/ 163354 h 171755"/>
                <a:gd name="connsiteX28" fmla="*/ 189825 w 214196"/>
                <a:gd name="connsiteY28" fmla="*/ 171756 h 171755"/>
                <a:gd name="connsiteX29" fmla="*/ 189825 w 214196"/>
                <a:gd name="connsiteY29" fmla="*/ 156419 h 171755"/>
                <a:gd name="connsiteX30" fmla="*/ 201780 w 214196"/>
                <a:gd name="connsiteY30" fmla="*/ 132623 h 171755"/>
                <a:gd name="connsiteX31" fmla="*/ 214072 w 214196"/>
                <a:gd name="connsiteY31" fmla="*/ 116665 h 171755"/>
                <a:gd name="connsiteX32" fmla="*/ 214072 w 214196"/>
                <a:gd name="connsiteY32" fmla="*/ 115256 h 171755"/>
                <a:gd name="connsiteX33" fmla="*/ 205726 w 214196"/>
                <a:gd name="connsiteY33" fmla="*/ 107982 h 171755"/>
                <a:gd name="connsiteX34" fmla="*/ 191912 w 214196"/>
                <a:gd name="connsiteY34" fmla="*/ 114805 h 17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4196" h="171755">
                  <a:moveTo>
                    <a:pt x="191912" y="114805"/>
                  </a:moveTo>
                  <a:cubicBezTo>
                    <a:pt x="187006" y="113959"/>
                    <a:pt x="180634" y="111365"/>
                    <a:pt x="182777" y="107869"/>
                  </a:cubicBezTo>
                  <a:cubicBezTo>
                    <a:pt x="182777" y="107869"/>
                    <a:pt x="183228" y="107249"/>
                    <a:pt x="183397" y="106910"/>
                  </a:cubicBezTo>
                  <a:cubicBezTo>
                    <a:pt x="176856" y="100369"/>
                    <a:pt x="175108" y="79111"/>
                    <a:pt x="179281" y="73924"/>
                  </a:cubicBezTo>
                  <a:cubicBezTo>
                    <a:pt x="184638" y="67326"/>
                    <a:pt x="170710" y="42234"/>
                    <a:pt x="164282" y="32986"/>
                  </a:cubicBezTo>
                  <a:cubicBezTo>
                    <a:pt x="158361" y="22335"/>
                    <a:pt x="153123" y="11317"/>
                    <a:pt x="148606" y="0"/>
                  </a:cubicBezTo>
                  <a:cubicBezTo>
                    <a:pt x="144355" y="1286"/>
                    <a:pt x="140486" y="3592"/>
                    <a:pt x="137329" y="6710"/>
                  </a:cubicBezTo>
                  <a:cubicBezTo>
                    <a:pt x="134413" y="11475"/>
                    <a:pt x="129502" y="14666"/>
                    <a:pt x="123965" y="15394"/>
                  </a:cubicBezTo>
                  <a:cubicBezTo>
                    <a:pt x="119792" y="15394"/>
                    <a:pt x="115563" y="12800"/>
                    <a:pt x="112067" y="17085"/>
                  </a:cubicBezTo>
                  <a:cubicBezTo>
                    <a:pt x="108571" y="21371"/>
                    <a:pt x="103609" y="23175"/>
                    <a:pt x="101523" y="20581"/>
                  </a:cubicBezTo>
                  <a:cubicBezTo>
                    <a:pt x="97570" y="17305"/>
                    <a:pt x="92619" y="15473"/>
                    <a:pt x="87482" y="15394"/>
                  </a:cubicBezTo>
                  <a:cubicBezTo>
                    <a:pt x="82577" y="15394"/>
                    <a:pt x="67126" y="10206"/>
                    <a:pt x="63630" y="10206"/>
                  </a:cubicBezTo>
                  <a:cubicBezTo>
                    <a:pt x="60546" y="10296"/>
                    <a:pt x="57473" y="10618"/>
                    <a:pt x="54439" y="11165"/>
                  </a:cubicBezTo>
                  <a:cubicBezTo>
                    <a:pt x="55285" y="13025"/>
                    <a:pt x="54439" y="15281"/>
                    <a:pt x="52184" y="17536"/>
                  </a:cubicBezTo>
                  <a:cubicBezTo>
                    <a:pt x="47955" y="21427"/>
                    <a:pt x="39553" y="27235"/>
                    <a:pt x="36395" y="29829"/>
                  </a:cubicBezTo>
                  <a:cubicBezTo>
                    <a:pt x="33238" y="32423"/>
                    <a:pt x="22186" y="64845"/>
                    <a:pt x="14799" y="73924"/>
                  </a:cubicBezTo>
                  <a:cubicBezTo>
                    <a:pt x="7412" y="83002"/>
                    <a:pt x="589" y="84299"/>
                    <a:pt x="25" y="87570"/>
                  </a:cubicBezTo>
                  <a:cubicBezTo>
                    <a:pt x="-538" y="90840"/>
                    <a:pt x="8483" y="99242"/>
                    <a:pt x="8483" y="104486"/>
                  </a:cubicBezTo>
                  <a:cubicBezTo>
                    <a:pt x="8483" y="109730"/>
                    <a:pt x="10570" y="114861"/>
                    <a:pt x="16378" y="114861"/>
                  </a:cubicBezTo>
                  <a:cubicBezTo>
                    <a:pt x="22186" y="114861"/>
                    <a:pt x="15870" y="131777"/>
                    <a:pt x="19536" y="133018"/>
                  </a:cubicBezTo>
                  <a:cubicBezTo>
                    <a:pt x="23200" y="134258"/>
                    <a:pt x="45868" y="136232"/>
                    <a:pt x="45868" y="142716"/>
                  </a:cubicBezTo>
                  <a:cubicBezTo>
                    <a:pt x="45868" y="147791"/>
                    <a:pt x="48349" y="152020"/>
                    <a:pt x="47278" y="155516"/>
                  </a:cubicBezTo>
                  <a:cubicBezTo>
                    <a:pt x="53650" y="156813"/>
                    <a:pt x="58555" y="167470"/>
                    <a:pt x="60811" y="166794"/>
                  </a:cubicBezTo>
                  <a:cubicBezTo>
                    <a:pt x="63066" y="166117"/>
                    <a:pt x="82577" y="171136"/>
                    <a:pt x="86073" y="170233"/>
                  </a:cubicBezTo>
                  <a:cubicBezTo>
                    <a:pt x="94502" y="169692"/>
                    <a:pt x="102966" y="169997"/>
                    <a:pt x="111334" y="171136"/>
                  </a:cubicBezTo>
                  <a:cubicBezTo>
                    <a:pt x="118095" y="171373"/>
                    <a:pt x="124501" y="168085"/>
                    <a:pt x="128250" y="162452"/>
                  </a:cubicBezTo>
                  <a:cubicBezTo>
                    <a:pt x="133156" y="156419"/>
                    <a:pt x="150805" y="155516"/>
                    <a:pt x="156444" y="156419"/>
                  </a:cubicBezTo>
                  <a:cubicBezTo>
                    <a:pt x="162083" y="157321"/>
                    <a:pt x="173360" y="159012"/>
                    <a:pt x="175390" y="163354"/>
                  </a:cubicBezTo>
                  <a:cubicBezTo>
                    <a:pt x="179512" y="167200"/>
                    <a:pt x="184446" y="170070"/>
                    <a:pt x="189825" y="171756"/>
                  </a:cubicBezTo>
                  <a:cubicBezTo>
                    <a:pt x="190136" y="166647"/>
                    <a:pt x="190136" y="161527"/>
                    <a:pt x="189825" y="156419"/>
                  </a:cubicBezTo>
                  <a:cubicBezTo>
                    <a:pt x="190220" y="147340"/>
                    <a:pt x="194393" y="133525"/>
                    <a:pt x="201780" y="132623"/>
                  </a:cubicBezTo>
                  <a:cubicBezTo>
                    <a:pt x="209166" y="131721"/>
                    <a:pt x="215143" y="131777"/>
                    <a:pt x="214072" y="116665"/>
                  </a:cubicBezTo>
                  <a:cubicBezTo>
                    <a:pt x="214044" y="116197"/>
                    <a:pt x="214044" y="115724"/>
                    <a:pt x="214072" y="115256"/>
                  </a:cubicBezTo>
                  <a:cubicBezTo>
                    <a:pt x="211777" y="112324"/>
                    <a:pt x="208946" y="109854"/>
                    <a:pt x="205726" y="107982"/>
                  </a:cubicBezTo>
                  <a:cubicBezTo>
                    <a:pt x="202456" y="107756"/>
                    <a:pt x="193998" y="114805"/>
                    <a:pt x="191912" y="114805"/>
                  </a:cubicBezTo>
                  <a:close/>
                </a:path>
              </a:pathLst>
            </a:custGeom>
            <a:grpFill/>
            <a:ln w="8455" cap="flat">
              <a:solidFill>
                <a:srgbClr val="FFFFFF"/>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BC346AC7-65CD-4592-846E-AF077BB32BC0}"/>
                </a:ext>
              </a:extLst>
            </p:cNvPr>
            <p:cNvSpPr/>
            <p:nvPr/>
          </p:nvSpPr>
          <p:spPr>
            <a:xfrm>
              <a:off x="6916958" y="2521956"/>
              <a:ext cx="73472" cy="112309"/>
            </a:xfrm>
            <a:custGeom>
              <a:avLst/>
              <a:gdLst>
                <a:gd name="connsiteX0" fmla="*/ 53173 w 73472"/>
                <a:gd name="connsiteY0" fmla="*/ 28574 h 112309"/>
                <a:gd name="connsiteX1" fmla="*/ 36257 w 73472"/>
                <a:gd name="connsiteY1" fmla="*/ 13011 h 112309"/>
                <a:gd name="connsiteX2" fmla="*/ 17311 w 73472"/>
                <a:gd name="connsiteY2" fmla="*/ 42 h 112309"/>
                <a:gd name="connsiteX3" fmla="*/ 0 w 73472"/>
                <a:gd name="connsiteY3" fmla="*/ 5399 h 112309"/>
                <a:gd name="connsiteX4" fmla="*/ 15676 w 73472"/>
                <a:gd name="connsiteY4" fmla="*/ 38386 h 112309"/>
                <a:gd name="connsiteX5" fmla="*/ 30675 w 73472"/>
                <a:gd name="connsiteY5" fmla="*/ 79323 h 112309"/>
                <a:gd name="connsiteX6" fmla="*/ 34791 w 73472"/>
                <a:gd name="connsiteY6" fmla="*/ 112309 h 112309"/>
                <a:gd name="connsiteX7" fmla="*/ 48211 w 73472"/>
                <a:gd name="connsiteY7" fmla="*/ 86484 h 112309"/>
                <a:gd name="connsiteX8" fmla="*/ 57346 w 73472"/>
                <a:gd name="connsiteY8" fmla="*/ 73515 h 112309"/>
                <a:gd name="connsiteX9" fmla="*/ 73473 w 73472"/>
                <a:gd name="connsiteY9" fmla="*/ 76954 h 112309"/>
                <a:gd name="connsiteX10" fmla="*/ 67834 w 73472"/>
                <a:gd name="connsiteY10" fmla="*/ 57952 h 112309"/>
                <a:gd name="connsiteX11" fmla="*/ 53173 w 73472"/>
                <a:gd name="connsiteY11" fmla="*/ 28574 h 11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72" h="112309">
                  <a:moveTo>
                    <a:pt x="53173" y="28574"/>
                  </a:moveTo>
                  <a:cubicBezTo>
                    <a:pt x="51577" y="20223"/>
                    <a:pt x="44709" y="13902"/>
                    <a:pt x="36257" y="13011"/>
                  </a:cubicBezTo>
                  <a:cubicBezTo>
                    <a:pt x="31351" y="13011"/>
                    <a:pt x="22949" y="-860"/>
                    <a:pt x="17311" y="42"/>
                  </a:cubicBezTo>
                  <a:cubicBezTo>
                    <a:pt x="11396" y="1322"/>
                    <a:pt x="5605" y="3115"/>
                    <a:pt x="0" y="5399"/>
                  </a:cubicBezTo>
                  <a:cubicBezTo>
                    <a:pt x="4516" y="16716"/>
                    <a:pt x="9755" y="27734"/>
                    <a:pt x="15676" y="38386"/>
                  </a:cubicBezTo>
                  <a:cubicBezTo>
                    <a:pt x="22104" y="47633"/>
                    <a:pt x="36031" y="72725"/>
                    <a:pt x="30675" y="79323"/>
                  </a:cubicBezTo>
                  <a:cubicBezTo>
                    <a:pt x="26502" y="84510"/>
                    <a:pt x="28250" y="105769"/>
                    <a:pt x="34791" y="112309"/>
                  </a:cubicBezTo>
                  <a:cubicBezTo>
                    <a:pt x="37836" y="107404"/>
                    <a:pt x="48211" y="91333"/>
                    <a:pt x="48211" y="86484"/>
                  </a:cubicBezTo>
                  <a:cubicBezTo>
                    <a:pt x="48211" y="81635"/>
                    <a:pt x="48944" y="70921"/>
                    <a:pt x="57346" y="73515"/>
                  </a:cubicBezTo>
                  <a:cubicBezTo>
                    <a:pt x="65748" y="76109"/>
                    <a:pt x="73473" y="80450"/>
                    <a:pt x="73473" y="76954"/>
                  </a:cubicBezTo>
                  <a:cubicBezTo>
                    <a:pt x="73112" y="70267"/>
                    <a:pt x="71183" y="63754"/>
                    <a:pt x="67834" y="57952"/>
                  </a:cubicBezTo>
                  <a:cubicBezTo>
                    <a:pt x="61304" y="49071"/>
                    <a:pt x="56348" y="39130"/>
                    <a:pt x="53173" y="28574"/>
                  </a:cubicBezTo>
                  <a:close/>
                </a:path>
              </a:pathLst>
            </a:custGeom>
            <a:grpFill/>
            <a:ln w="8455" cap="flat">
              <a:solidFill>
                <a:srgbClr val="FFFFFF"/>
              </a:solid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4652E1C9-AD66-4781-8033-75D3F437E380}"/>
                </a:ext>
              </a:extLst>
            </p:cNvPr>
            <p:cNvSpPr/>
            <p:nvPr/>
          </p:nvSpPr>
          <p:spPr>
            <a:xfrm>
              <a:off x="6809646" y="2682759"/>
              <a:ext cx="148136" cy="100256"/>
            </a:xfrm>
            <a:custGeom>
              <a:avLst/>
              <a:gdLst>
                <a:gd name="connsiteX0" fmla="*/ 114868 w 148136"/>
                <a:gd name="connsiteY0" fmla="*/ 902 h 100256"/>
                <a:gd name="connsiteX1" fmla="*/ 86674 w 148136"/>
                <a:gd name="connsiteY1" fmla="*/ 6936 h 100256"/>
                <a:gd name="connsiteX2" fmla="*/ 69758 w 148136"/>
                <a:gd name="connsiteY2" fmla="*/ 15619 h 100256"/>
                <a:gd name="connsiteX3" fmla="*/ 44497 w 148136"/>
                <a:gd name="connsiteY3" fmla="*/ 14717 h 100256"/>
                <a:gd name="connsiteX4" fmla="*/ 19235 w 148136"/>
                <a:gd name="connsiteY4" fmla="*/ 11277 h 100256"/>
                <a:gd name="connsiteX5" fmla="*/ 5702 w 148136"/>
                <a:gd name="connsiteY5" fmla="*/ 0 h 100256"/>
                <a:gd name="connsiteX6" fmla="*/ 3785 w 148136"/>
                <a:gd name="connsiteY6" fmla="*/ 2763 h 100256"/>
                <a:gd name="connsiteX7" fmla="*/ 3785 w 148136"/>
                <a:gd name="connsiteY7" fmla="*/ 22893 h 100256"/>
                <a:gd name="connsiteX8" fmla="*/ 11115 w 148136"/>
                <a:gd name="connsiteY8" fmla="*/ 41670 h 100256"/>
                <a:gd name="connsiteX9" fmla="*/ 3221 w 148136"/>
                <a:gd name="connsiteY9" fmla="*/ 53343 h 100256"/>
                <a:gd name="connsiteX10" fmla="*/ 3221 w 148136"/>
                <a:gd name="connsiteY10" fmla="*/ 67609 h 100256"/>
                <a:gd name="connsiteX11" fmla="*/ 16416 w 148136"/>
                <a:gd name="connsiteY11" fmla="*/ 86442 h 100256"/>
                <a:gd name="connsiteX12" fmla="*/ 21039 w 148136"/>
                <a:gd name="connsiteY12" fmla="*/ 94618 h 100256"/>
                <a:gd name="connsiteX13" fmla="*/ 52898 w 148136"/>
                <a:gd name="connsiteY13" fmla="*/ 95069 h 100256"/>
                <a:gd name="connsiteX14" fmla="*/ 78216 w 148136"/>
                <a:gd name="connsiteY14" fmla="*/ 100257 h 100256"/>
                <a:gd name="connsiteX15" fmla="*/ 87295 w 148136"/>
                <a:gd name="connsiteY15" fmla="*/ 93377 h 100256"/>
                <a:gd name="connsiteX16" fmla="*/ 98572 w 148136"/>
                <a:gd name="connsiteY16" fmla="*/ 86611 h 100256"/>
                <a:gd name="connsiteX17" fmla="*/ 98572 w 148136"/>
                <a:gd name="connsiteY17" fmla="*/ 78660 h 100256"/>
                <a:gd name="connsiteX18" fmla="*/ 122819 w 148136"/>
                <a:gd name="connsiteY18" fmla="*/ 78660 h 100256"/>
                <a:gd name="connsiteX19" fmla="*/ 132404 w 148136"/>
                <a:gd name="connsiteY19" fmla="*/ 76461 h 100256"/>
                <a:gd name="connsiteX20" fmla="*/ 129134 w 148136"/>
                <a:gd name="connsiteY20" fmla="*/ 69582 h 100256"/>
                <a:gd name="connsiteX21" fmla="*/ 124229 w 148136"/>
                <a:gd name="connsiteY21" fmla="*/ 47535 h 100256"/>
                <a:gd name="connsiteX22" fmla="*/ 143175 w 148136"/>
                <a:gd name="connsiteY22" fmla="*/ 22442 h 100256"/>
                <a:gd name="connsiteX23" fmla="*/ 148137 w 148136"/>
                <a:gd name="connsiteY23" fmla="*/ 16183 h 100256"/>
                <a:gd name="connsiteX24" fmla="*/ 133702 w 148136"/>
                <a:gd name="connsiteY24" fmla="*/ 7781 h 100256"/>
                <a:gd name="connsiteX25" fmla="*/ 114868 w 148136"/>
                <a:gd name="connsiteY25" fmla="*/ 902 h 10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8136" h="100256">
                  <a:moveTo>
                    <a:pt x="114868" y="902"/>
                  </a:moveTo>
                  <a:cubicBezTo>
                    <a:pt x="109229" y="0"/>
                    <a:pt x="91693" y="902"/>
                    <a:pt x="86674" y="6936"/>
                  </a:cubicBezTo>
                  <a:cubicBezTo>
                    <a:pt x="82925" y="12569"/>
                    <a:pt x="76519" y="15856"/>
                    <a:pt x="69758" y="15619"/>
                  </a:cubicBezTo>
                  <a:cubicBezTo>
                    <a:pt x="61390" y="14480"/>
                    <a:pt x="52927" y="14176"/>
                    <a:pt x="44497" y="14717"/>
                  </a:cubicBezTo>
                  <a:cubicBezTo>
                    <a:pt x="41001" y="15619"/>
                    <a:pt x="21942" y="10432"/>
                    <a:pt x="19235" y="11277"/>
                  </a:cubicBezTo>
                  <a:cubicBezTo>
                    <a:pt x="16528" y="12123"/>
                    <a:pt x="12074" y="1353"/>
                    <a:pt x="5702" y="0"/>
                  </a:cubicBezTo>
                  <a:cubicBezTo>
                    <a:pt x="5330" y="1083"/>
                    <a:pt x="4670" y="2036"/>
                    <a:pt x="3785" y="2763"/>
                  </a:cubicBezTo>
                  <a:cubicBezTo>
                    <a:pt x="-1262" y="8526"/>
                    <a:pt x="-1262" y="17130"/>
                    <a:pt x="3785" y="22893"/>
                  </a:cubicBezTo>
                  <a:cubicBezTo>
                    <a:pt x="9029" y="28532"/>
                    <a:pt x="15852" y="41670"/>
                    <a:pt x="11115" y="41670"/>
                  </a:cubicBezTo>
                  <a:cubicBezTo>
                    <a:pt x="6379" y="41670"/>
                    <a:pt x="2713" y="49452"/>
                    <a:pt x="3221" y="53343"/>
                  </a:cubicBezTo>
                  <a:cubicBezTo>
                    <a:pt x="3729" y="57233"/>
                    <a:pt x="1642" y="65691"/>
                    <a:pt x="3221" y="67609"/>
                  </a:cubicBezTo>
                  <a:cubicBezTo>
                    <a:pt x="4800" y="69526"/>
                    <a:pt x="15852" y="82551"/>
                    <a:pt x="16416" y="86442"/>
                  </a:cubicBezTo>
                  <a:cubicBezTo>
                    <a:pt x="16980" y="90333"/>
                    <a:pt x="21378" y="91629"/>
                    <a:pt x="21039" y="94618"/>
                  </a:cubicBezTo>
                  <a:cubicBezTo>
                    <a:pt x="29892" y="93772"/>
                    <a:pt x="48669" y="92475"/>
                    <a:pt x="52898" y="95069"/>
                  </a:cubicBezTo>
                  <a:cubicBezTo>
                    <a:pt x="58537" y="98565"/>
                    <a:pt x="78216" y="100257"/>
                    <a:pt x="78216" y="100257"/>
                  </a:cubicBezTo>
                  <a:cubicBezTo>
                    <a:pt x="83855" y="100257"/>
                    <a:pt x="88704" y="97663"/>
                    <a:pt x="87295" y="93377"/>
                  </a:cubicBezTo>
                  <a:cubicBezTo>
                    <a:pt x="85885" y="89092"/>
                    <a:pt x="93441" y="87288"/>
                    <a:pt x="98572" y="86611"/>
                  </a:cubicBezTo>
                  <a:cubicBezTo>
                    <a:pt x="97614" y="82607"/>
                    <a:pt x="96993" y="79337"/>
                    <a:pt x="98572" y="78660"/>
                  </a:cubicBezTo>
                  <a:cubicBezTo>
                    <a:pt x="101222" y="77363"/>
                    <a:pt x="116503" y="74770"/>
                    <a:pt x="122819" y="78660"/>
                  </a:cubicBezTo>
                  <a:cubicBezTo>
                    <a:pt x="126151" y="80087"/>
                    <a:pt x="130025" y="79202"/>
                    <a:pt x="132404" y="76461"/>
                  </a:cubicBezTo>
                  <a:cubicBezTo>
                    <a:pt x="131559" y="72796"/>
                    <a:pt x="130769" y="69920"/>
                    <a:pt x="129134" y="69582"/>
                  </a:cubicBezTo>
                  <a:cubicBezTo>
                    <a:pt x="125243" y="68736"/>
                    <a:pt x="119323" y="48831"/>
                    <a:pt x="124229" y="47535"/>
                  </a:cubicBezTo>
                  <a:cubicBezTo>
                    <a:pt x="129134" y="46238"/>
                    <a:pt x="135506" y="25487"/>
                    <a:pt x="143175" y="22442"/>
                  </a:cubicBezTo>
                  <a:cubicBezTo>
                    <a:pt x="145881" y="21461"/>
                    <a:pt x="147798" y="19042"/>
                    <a:pt x="148137" y="16183"/>
                  </a:cubicBezTo>
                  <a:cubicBezTo>
                    <a:pt x="142757" y="14497"/>
                    <a:pt x="137823" y="11627"/>
                    <a:pt x="133702" y="7781"/>
                  </a:cubicBezTo>
                  <a:cubicBezTo>
                    <a:pt x="131728" y="3496"/>
                    <a:pt x="120507" y="1748"/>
                    <a:pt x="114868" y="902"/>
                  </a:cubicBezTo>
                  <a:close/>
                </a:path>
              </a:pathLst>
            </a:custGeom>
            <a:grpFill/>
            <a:ln w="8455" cap="flat">
              <a:solidFill>
                <a:srgbClr val="FFFFFF"/>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9825F927-DB79-4993-8300-A4DDACC9F007}"/>
                </a:ext>
              </a:extLst>
            </p:cNvPr>
            <p:cNvSpPr/>
            <p:nvPr/>
          </p:nvSpPr>
          <p:spPr>
            <a:xfrm>
              <a:off x="6767202" y="2745800"/>
              <a:ext cx="63670" cy="55710"/>
            </a:xfrm>
            <a:custGeom>
              <a:avLst/>
              <a:gdLst>
                <a:gd name="connsiteX0" fmla="*/ 14257 w 63670"/>
                <a:gd name="connsiteY0" fmla="*/ 55711 h 55710"/>
                <a:gd name="connsiteX1" fmla="*/ 14257 w 63670"/>
                <a:gd name="connsiteY1" fmla="*/ 55711 h 55710"/>
                <a:gd name="connsiteX2" fmla="*/ 15160 w 63670"/>
                <a:gd name="connsiteY2" fmla="*/ 55203 h 55710"/>
                <a:gd name="connsiteX3" fmla="*/ 15160 w 63670"/>
                <a:gd name="connsiteY3" fmla="*/ 55203 h 55710"/>
                <a:gd name="connsiteX4" fmla="*/ 16513 w 63670"/>
                <a:gd name="connsiteY4" fmla="*/ 55203 h 55710"/>
                <a:gd name="connsiteX5" fmla="*/ 16513 w 63670"/>
                <a:gd name="connsiteY5" fmla="*/ 55203 h 55710"/>
                <a:gd name="connsiteX6" fmla="*/ 24125 w 63670"/>
                <a:gd name="connsiteY6" fmla="*/ 55203 h 55710"/>
                <a:gd name="connsiteX7" fmla="*/ 24858 w 63670"/>
                <a:gd name="connsiteY7" fmla="*/ 55203 h 55710"/>
                <a:gd name="connsiteX8" fmla="*/ 26719 w 63670"/>
                <a:gd name="connsiteY8" fmla="*/ 55203 h 55710"/>
                <a:gd name="connsiteX9" fmla="*/ 27452 w 63670"/>
                <a:gd name="connsiteY9" fmla="*/ 55203 h 55710"/>
                <a:gd name="connsiteX10" fmla="*/ 29820 w 63670"/>
                <a:gd name="connsiteY10" fmla="*/ 54696 h 55710"/>
                <a:gd name="connsiteX11" fmla="*/ 41098 w 63670"/>
                <a:gd name="connsiteY11" fmla="*/ 46294 h 55710"/>
                <a:gd name="connsiteX12" fmla="*/ 63201 w 63670"/>
                <a:gd name="connsiteY12" fmla="*/ 33720 h 55710"/>
                <a:gd name="connsiteX13" fmla="*/ 63653 w 63670"/>
                <a:gd name="connsiteY13" fmla="*/ 32423 h 55710"/>
                <a:gd name="connsiteX14" fmla="*/ 59029 w 63670"/>
                <a:gd name="connsiteY14" fmla="*/ 24247 h 55710"/>
                <a:gd name="connsiteX15" fmla="*/ 45834 w 63670"/>
                <a:gd name="connsiteY15" fmla="*/ 5413 h 55710"/>
                <a:gd name="connsiteX16" fmla="*/ 45327 w 63670"/>
                <a:gd name="connsiteY16" fmla="*/ 3440 h 55710"/>
                <a:gd name="connsiteX17" fmla="*/ 45327 w 63670"/>
                <a:gd name="connsiteY17" fmla="*/ 3158 h 55710"/>
                <a:gd name="connsiteX18" fmla="*/ 45327 w 63670"/>
                <a:gd name="connsiteY18" fmla="*/ 0 h 55710"/>
                <a:gd name="connsiteX19" fmla="*/ 4446 w 63670"/>
                <a:gd name="connsiteY19" fmla="*/ 9191 h 55710"/>
                <a:gd name="connsiteX20" fmla="*/ 3036 w 63670"/>
                <a:gd name="connsiteY20" fmla="*/ 8007 h 55710"/>
                <a:gd name="connsiteX21" fmla="*/ 442 w 63670"/>
                <a:gd name="connsiteY21" fmla="*/ 38344 h 55710"/>
                <a:gd name="connsiteX22" fmla="*/ 14257 w 63670"/>
                <a:gd name="connsiteY22" fmla="*/ 55711 h 5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670" h="55710">
                  <a:moveTo>
                    <a:pt x="14257" y="55711"/>
                  </a:moveTo>
                  <a:lnTo>
                    <a:pt x="14257" y="55711"/>
                  </a:lnTo>
                  <a:cubicBezTo>
                    <a:pt x="14505" y="55463"/>
                    <a:pt x="14821" y="55288"/>
                    <a:pt x="15160" y="55203"/>
                  </a:cubicBezTo>
                  <a:lnTo>
                    <a:pt x="15160" y="55203"/>
                  </a:lnTo>
                  <a:lnTo>
                    <a:pt x="16513" y="55203"/>
                  </a:lnTo>
                  <a:lnTo>
                    <a:pt x="16513" y="55203"/>
                  </a:lnTo>
                  <a:cubicBezTo>
                    <a:pt x="18599" y="55203"/>
                    <a:pt x="21306" y="55203"/>
                    <a:pt x="24125" y="55203"/>
                  </a:cubicBezTo>
                  <a:lnTo>
                    <a:pt x="24858" y="55203"/>
                  </a:lnTo>
                  <a:lnTo>
                    <a:pt x="26719" y="55203"/>
                  </a:lnTo>
                  <a:lnTo>
                    <a:pt x="27452" y="55203"/>
                  </a:lnTo>
                  <a:cubicBezTo>
                    <a:pt x="28252" y="55096"/>
                    <a:pt x="29042" y="54927"/>
                    <a:pt x="29820" y="54696"/>
                  </a:cubicBezTo>
                  <a:cubicBezTo>
                    <a:pt x="36135" y="52779"/>
                    <a:pt x="37715" y="44321"/>
                    <a:pt x="41098" y="46294"/>
                  </a:cubicBezTo>
                  <a:cubicBezTo>
                    <a:pt x="44481" y="48268"/>
                    <a:pt x="61115" y="37610"/>
                    <a:pt x="63201" y="33720"/>
                  </a:cubicBezTo>
                  <a:cubicBezTo>
                    <a:pt x="63450" y="33331"/>
                    <a:pt x="63607" y="32885"/>
                    <a:pt x="63653" y="32423"/>
                  </a:cubicBezTo>
                  <a:cubicBezTo>
                    <a:pt x="63991" y="29434"/>
                    <a:pt x="59480" y="27630"/>
                    <a:pt x="59029" y="24247"/>
                  </a:cubicBezTo>
                  <a:cubicBezTo>
                    <a:pt x="58578" y="20863"/>
                    <a:pt x="47413" y="7330"/>
                    <a:pt x="45834" y="5413"/>
                  </a:cubicBezTo>
                  <a:cubicBezTo>
                    <a:pt x="45501" y="4810"/>
                    <a:pt x="45332" y="4128"/>
                    <a:pt x="45327" y="3440"/>
                  </a:cubicBezTo>
                  <a:cubicBezTo>
                    <a:pt x="45327" y="3440"/>
                    <a:pt x="45327" y="3440"/>
                    <a:pt x="45327" y="3158"/>
                  </a:cubicBezTo>
                  <a:cubicBezTo>
                    <a:pt x="45327" y="2876"/>
                    <a:pt x="45327" y="1184"/>
                    <a:pt x="45327" y="0"/>
                  </a:cubicBezTo>
                  <a:cubicBezTo>
                    <a:pt x="28862" y="2932"/>
                    <a:pt x="4446" y="9191"/>
                    <a:pt x="4446" y="9191"/>
                  </a:cubicBezTo>
                  <a:lnTo>
                    <a:pt x="3036" y="8007"/>
                  </a:lnTo>
                  <a:cubicBezTo>
                    <a:pt x="250" y="17864"/>
                    <a:pt x="-629" y="28160"/>
                    <a:pt x="442" y="38344"/>
                  </a:cubicBezTo>
                  <a:cubicBezTo>
                    <a:pt x="2303" y="44321"/>
                    <a:pt x="7096" y="49114"/>
                    <a:pt x="14257" y="55711"/>
                  </a:cubicBezTo>
                  <a:close/>
                </a:path>
              </a:pathLst>
            </a:custGeom>
            <a:grpFill/>
            <a:ln w="8455" cap="flat">
              <a:solidFill>
                <a:srgbClr val="FFFFFF"/>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2AF57AF1-96DA-438B-A9F5-936767F3E8BD}"/>
                </a:ext>
              </a:extLst>
            </p:cNvPr>
            <p:cNvSpPr/>
            <p:nvPr/>
          </p:nvSpPr>
          <p:spPr>
            <a:xfrm>
              <a:off x="6808243" y="2372558"/>
              <a:ext cx="423043" cy="299630"/>
            </a:xfrm>
            <a:custGeom>
              <a:avLst/>
              <a:gdLst>
                <a:gd name="connsiteX0" fmla="*/ 376555 w 423043"/>
                <a:gd name="connsiteY0" fmla="*/ 187220 h 299630"/>
                <a:gd name="connsiteX1" fmla="*/ 394994 w 423043"/>
                <a:gd name="connsiteY1" fmla="*/ 171657 h 299630"/>
                <a:gd name="connsiteX2" fmla="*/ 414447 w 423043"/>
                <a:gd name="connsiteY2" fmla="*/ 172334 h 299630"/>
                <a:gd name="connsiteX3" fmla="*/ 418676 w 423043"/>
                <a:gd name="connsiteY3" fmla="*/ 154797 h 299630"/>
                <a:gd name="connsiteX4" fmla="*/ 413432 w 423043"/>
                <a:gd name="connsiteY4" fmla="*/ 143802 h 299630"/>
                <a:gd name="connsiteX5" fmla="*/ 421834 w 423043"/>
                <a:gd name="connsiteY5" fmla="*/ 136640 h 299630"/>
                <a:gd name="connsiteX6" fmla="*/ 416195 w 423043"/>
                <a:gd name="connsiteY6" fmla="*/ 128239 h 299630"/>
                <a:gd name="connsiteX7" fmla="*/ 423018 w 423043"/>
                <a:gd name="connsiteY7" fmla="*/ 115890 h 299630"/>
                <a:gd name="connsiteX8" fmla="*/ 409316 w 423043"/>
                <a:gd name="connsiteY8" fmla="*/ 105571 h 299630"/>
                <a:gd name="connsiteX9" fmla="*/ 389298 w 423043"/>
                <a:gd name="connsiteY9" fmla="*/ 99030 h 299630"/>
                <a:gd name="connsiteX10" fmla="*/ 369845 w 423043"/>
                <a:gd name="connsiteY10" fmla="*/ 95139 h 299630"/>
                <a:gd name="connsiteX11" fmla="*/ 359301 w 423043"/>
                <a:gd name="connsiteY11" fmla="*/ 79576 h 299630"/>
                <a:gd name="connsiteX12" fmla="*/ 346162 w 423043"/>
                <a:gd name="connsiteY12" fmla="*/ 80873 h 299630"/>
                <a:gd name="connsiteX13" fmla="*/ 334039 w 423043"/>
                <a:gd name="connsiteY13" fmla="*/ 82170 h 299630"/>
                <a:gd name="connsiteX14" fmla="*/ 322423 w 423043"/>
                <a:gd name="connsiteY14" fmla="*/ 75686 h 299630"/>
                <a:gd name="connsiteX15" fmla="*/ 313514 w 423043"/>
                <a:gd name="connsiteY15" fmla="*/ 70047 h 299630"/>
                <a:gd name="connsiteX16" fmla="*/ 302969 w 423043"/>
                <a:gd name="connsiteY16" fmla="*/ 47492 h 299630"/>
                <a:gd name="connsiteX17" fmla="*/ 285602 w 423043"/>
                <a:gd name="connsiteY17" fmla="*/ 42248 h 299630"/>
                <a:gd name="connsiteX18" fmla="*/ 280302 w 423043"/>
                <a:gd name="connsiteY18" fmla="*/ 26065 h 299630"/>
                <a:gd name="connsiteX19" fmla="*/ 277144 w 423043"/>
                <a:gd name="connsiteY19" fmla="*/ 4017 h 299630"/>
                <a:gd name="connsiteX20" fmla="*/ 257690 w 423043"/>
                <a:gd name="connsiteY20" fmla="*/ 1423 h 299630"/>
                <a:gd name="connsiteX21" fmla="*/ 241902 w 423043"/>
                <a:gd name="connsiteY21" fmla="*/ 2044 h 299630"/>
                <a:gd name="connsiteX22" fmla="*/ 230625 w 423043"/>
                <a:gd name="connsiteY22" fmla="*/ 9205 h 299630"/>
                <a:gd name="connsiteX23" fmla="*/ 224140 w 423043"/>
                <a:gd name="connsiteY23" fmla="*/ 5878 h 299630"/>
                <a:gd name="connsiteX24" fmla="*/ 208915 w 423043"/>
                <a:gd name="connsiteY24" fmla="*/ 9656 h 299630"/>
                <a:gd name="connsiteX25" fmla="*/ 194818 w 423043"/>
                <a:gd name="connsiteY25" fmla="*/ 28659 h 299630"/>
                <a:gd name="connsiteX26" fmla="*/ 190646 w 423043"/>
                <a:gd name="connsiteY26" fmla="*/ 38188 h 299630"/>
                <a:gd name="connsiteX27" fmla="*/ 168880 w 423043"/>
                <a:gd name="connsiteY27" fmla="*/ 36440 h 299630"/>
                <a:gd name="connsiteX28" fmla="*/ 153430 w 423043"/>
                <a:gd name="connsiteY28" fmla="*/ 30407 h 299630"/>
                <a:gd name="connsiteX29" fmla="*/ 137980 w 423043"/>
                <a:gd name="connsiteY29" fmla="*/ 28659 h 299630"/>
                <a:gd name="connsiteX30" fmla="*/ 121797 w 423043"/>
                <a:gd name="connsiteY30" fmla="*/ 26065 h 299630"/>
                <a:gd name="connsiteX31" fmla="*/ 100031 w 423043"/>
                <a:gd name="connsiteY31" fmla="*/ 21723 h 299630"/>
                <a:gd name="connsiteX32" fmla="*/ 59376 w 423043"/>
                <a:gd name="connsiteY32" fmla="*/ 15689 h 299630"/>
                <a:gd name="connsiteX33" fmla="*/ 43870 w 423043"/>
                <a:gd name="connsiteY33" fmla="*/ 26967 h 299630"/>
                <a:gd name="connsiteX34" fmla="*/ 31182 w 423043"/>
                <a:gd name="connsiteY34" fmla="*/ 30463 h 299630"/>
                <a:gd name="connsiteX35" fmla="*/ 33212 w 423043"/>
                <a:gd name="connsiteY35" fmla="*/ 40387 h 299630"/>
                <a:gd name="connsiteX36" fmla="*/ 42685 w 423043"/>
                <a:gd name="connsiteY36" fmla="*/ 68919 h 299630"/>
                <a:gd name="connsiteX37" fmla="*/ 32141 w 423043"/>
                <a:gd name="connsiteY37" fmla="*/ 79294 h 299630"/>
                <a:gd name="connsiteX38" fmla="*/ 10037 w 423043"/>
                <a:gd name="connsiteY38" fmla="*/ 107150 h 299630"/>
                <a:gd name="connsiteX39" fmla="*/ 10544 w 423043"/>
                <a:gd name="connsiteY39" fmla="*/ 127280 h 299630"/>
                <a:gd name="connsiteX40" fmla="*/ 0 w 423043"/>
                <a:gd name="connsiteY40" fmla="*/ 148651 h 299630"/>
                <a:gd name="connsiteX41" fmla="*/ 10544 w 423043"/>
                <a:gd name="connsiteY41" fmla="*/ 162917 h 299630"/>
                <a:gd name="connsiteX42" fmla="*/ 14379 w 423043"/>
                <a:gd name="connsiteY42" fmla="*/ 166300 h 299630"/>
                <a:gd name="connsiteX43" fmla="*/ 23570 w 423043"/>
                <a:gd name="connsiteY43" fmla="*/ 165341 h 299630"/>
                <a:gd name="connsiteX44" fmla="*/ 47422 w 423043"/>
                <a:gd name="connsiteY44" fmla="*/ 170529 h 299630"/>
                <a:gd name="connsiteX45" fmla="*/ 61462 w 423043"/>
                <a:gd name="connsiteY45" fmla="*/ 175717 h 299630"/>
                <a:gd name="connsiteX46" fmla="*/ 72007 w 423043"/>
                <a:gd name="connsiteY46" fmla="*/ 172221 h 299630"/>
                <a:gd name="connsiteX47" fmla="*/ 83904 w 423043"/>
                <a:gd name="connsiteY47" fmla="*/ 170529 h 299630"/>
                <a:gd name="connsiteX48" fmla="*/ 97268 w 423043"/>
                <a:gd name="connsiteY48" fmla="*/ 161845 h 299630"/>
                <a:gd name="connsiteX49" fmla="*/ 126026 w 423043"/>
                <a:gd name="connsiteY49" fmla="*/ 149779 h 299630"/>
                <a:gd name="connsiteX50" fmla="*/ 144972 w 423043"/>
                <a:gd name="connsiteY50" fmla="*/ 162748 h 299630"/>
                <a:gd name="connsiteX51" fmla="*/ 161888 w 423043"/>
                <a:gd name="connsiteY51" fmla="*/ 178311 h 299630"/>
                <a:gd name="connsiteX52" fmla="*/ 176662 w 423043"/>
                <a:gd name="connsiteY52" fmla="*/ 207688 h 299630"/>
                <a:gd name="connsiteX53" fmla="*/ 182301 w 423043"/>
                <a:gd name="connsiteY53" fmla="*/ 226691 h 299630"/>
                <a:gd name="connsiteX54" fmla="*/ 166174 w 423043"/>
                <a:gd name="connsiteY54" fmla="*/ 223251 h 299630"/>
                <a:gd name="connsiteX55" fmla="*/ 157039 w 423043"/>
                <a:gd name="connsiteY55" fmla="*/ 236220 h 299630"/>
                <a:gd name="connsiteX56" fmla="*/ 142998 w 423043"/>
                <a:gd name="connsiteY56" fmla="*/ 263004 h 299630"/>
                <a:gd name="connsiteX57" fmla="*/ 152133 w 423043"/>
                <a:gd name="connsiteY57" fmla="*/ 269940 h 299630"/>
                <a:gd name="connsiteX58" fmla="*/ 165497 w 423043"/>
                <a:gd name="connsiteY58" fmla="*/ 263004 h 299630"/>
                <a:gd name="connsiteX59" fmla="*/ 173842 w 423043"/>
                <a:gd name="connsiteY59" fmla="*/ 270278 h 299630"/>
                <a:gd name="connsiteX60" fmla="*/ 185120 w 423043"/>
                <a:gd name="connsiteY60" fmla="*/ 248344 h 299630"/>
                <a:gd name="connsiteX61" fmla="*/ 205476 w 423043"/>
                <a:gd name="connsiteY61" fmla="*/ 218909 h 299630"/>
                <a:gd name="connsiteX62" fmla="*/ 231808 w 423043"/>
                <a:gd name="connsiteY62" fmla="*/ 214173 h 299630"/>
                <a:gd name="connsiteX63" fmla="*/ 234233 w 423043"/>
                <a:gd name="connsiteY63" fmla="*/ 233175 h 299630"/>
                <a:gd name="connsiteX64" fmla="*/ 272915 w 423043"/>
                <a:gd name="connsiteY64" fmla="*/ 240111 h 299630"/>
                <a:gd name="connsiteX65" fmla="*/ 241281 w 423043"/>
                <a:gd name="connsiteY65" fmla="*/ 261707 h 299630"/>
                <a:gd name="connsiteX66" fmla="*/ 265190 w 423043"/>
                <a:gd name="connsiteY66" fmla="*/ 275128 h 299630"/>
                <a:gd name="connsiteX67" fmla="*/ 266205 w 423043"/>
                <a:gd name="connsiteY67" fmla="*/ 297683 h 299630"/>
                <a:gd name="connsiteX68" fmla="*/ 285546 w 423043"/>
                <a:gd name="connsiteY68" fmla="*/ 292044 h 299630"/>
                <a:gd name="connsiteX69" fmla="*/ 308101 w 423043"/>
                <a:gd name="connsiteY69" fmla="*/ 279921 h 299630"/>
                <a:gd name="connsiteX70" fmla="*/ 339734 w 423043"/>
                <a:gd name="connsiteY70" fmla="*/ 274282 h 299630"/>
                <a:gd name="connsiteX71" fmla="*/ 315826 w 423043"/>
                <a:gd name="connsiteY71" fmla="*/ 266500 h 299630"/>
                <a:gd name="connsiteX72" fmla="*/ 296541 w 423043"/>
                <a:gd name="connsiteY72" fmla="*/ 242705 h 299630"/>
                <a:gd name="connsiteX73" fmla="*/ 326370 w 423043"/>
                <a:gd name="connsiteY73" fmla="*/ 219361 h 299630"/>
                <a:gd name="connsiteX74" fmla="*/ 356537 w 423043"/>
                <a:gd name="connsiteY74" fmla="*/ 208083 h 299630"/>
                <a:gd name="connsiteX75" fmla="*/ 375878 w 423043"/>
                <a:gd name="connsiteY75" fmla="*/ 201373 h 299630"/>
                <a:gd name="connsiteX76" fmla="*/ 376555 w 423043"/>
                <a:gd name="connsiteY76" fmla="*/ 187220 h 29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23043" h="299630">
                  <a:moveTo>
                    <a:pt x="376555" y="187220"/>
                  </a:moveTo>
                  <a:cubicBezTo>
                    <a:pt x="380220" y="186600"/>
                    <a:pt x="391329" y="171657"/>
                    <a:pt x="394994" y="171657"/>
                  </a:cubicBezTo>
                  <a:cubicBezTo>
                    <a:pt x="398659" y="171657"/>
                    <a:pt x="414447" y="175548"/>
                    <a:pt x="414447" y="172334"/>
                  </a:cubicBezTo>
                  <a:cubicBezTo>
                    <a:pt x="414447" y="169120"/>
                    <a:pt x="419748" y="158068"/>
                    <a:pt x="418676" y="154797"/>
                  </a:cubicBezTo>
                  <a:cubicBezTo>
                    <a:pt x="417605" y="151527"/>
                    <a:pt x="412361" y="147016"/>
                    <a:pt x="413432" y="143802"/>
                  </a:cubicBezTo>
                  <a:cubicBezTo>
                    <a:pt x="414504" y="140588"/>
                    <a:pt x="421834" y="140531"/>
                    <a:pt x="421834" y="136640"/>
                  </a:cubicBezTo>
                  <a:cubicBezTo>
                    <a:pt x="421834" y="132750"/>
                    <a:pt x="416195" y="131002"/>
                    <a:pt x="416195" y="128239"/>
                  </a:cubicBezTo>
                  <a:cubicBezTo>
                    <a:pt x="416195" y="125476"/>
                    <a:pt x="423526" y="121078"/>
                    <a:pt x="423018" y="115890"/>
                  </a:cubicBezTo>
                  <a:cubicBezTo>
                    <a:pt x="422511" y="110702"/>
                    <a:pt x="416195" y="110251"/>
                    <a:pt x="409316" y="105571"/>
                  </a:cubicBezTo>
                  <a:cubicBezTo>
                    <a:pt x="402437" y="100891"/>
                    <a:pt x="395614" y="102921"/>
                    <a:pt x="389298" y="99030"/>
                  </a:cubicBezTo>
                  <a:cubicBezTo>
                    <a:pt x="382983" y="95139"/>
                    <a:pt x="369845" y="97733"/>
                    <a:pt x="369845" y="95139"/>
                  </a:cubicBezTo>
                  <a:cubicBezTo>
                    <a:pt x="369845" y="92545"/>
                    <a:pt x="361387" y="83862"/>
                    <a:pt x="359301" y="79576"/>
                  </a:cubicBezTo>
                  <a:cubicBezTo>
                    <a:pt x="357214" y="75291"/>
                    <a:pt x="350335" y="77659"/>
                    <a:pt x="346162" y="80873"/>
                  </a:cubicBezTo>
                  <a:cubicBezTo>
                    <a:pt x="341990" y="84087"/>
                    <a:pt x="338211" y="85441"/>
                    <a:pt x="334039" y="82170"/>
                  </a:cubicBezTo>
                  <a:cubicBezTo>
                    <a:pt x="329866" y="78900"/>
                    <a:pt x="326145" y="73768"/>
                    <a:pt x="322423" y="75686"/>
                  </a:cubicBezTo>
                  <a:cubicBezTo>
                    <a:pt x="318702" y="77603"/>
                    <a:pt x="311935" y="76362"/>
                    <a:pt x="313514" y="70047"/>
                  </a:cubicBezTo>
                  <a:cubicBezTo>
                    <a:pt x="315093" y="63731"/>
                    <a:pt x="306635" y="49296"/>
                    <a:pt x="302969" y="47492"/>
                  </a:cubicBezTo>
                  <a:cubicBezTo>
                    <a:pt x="299304" y="45687"/>
                    <a:pt x="288196" y="48732"/>
                    <a:pt x="285602" y="42248"/>
                  </a:cubicBezTo>
                  <a:cubicBezTo>
                    <a:pt x="283008" y="35763"/>
                    <a:pt x="278216" y="30576"/>
                    <a:pt x="280302" y="26065"/>
                  </a:cubicBezTo>
                  <a:cubicBezTo>
                    <a:pt x="282388" y="21554"/>
                    <a:pt x="279794" y="9149"/>
                    <a:pt x="277144" y="4017"/>
                  </a:cubicBezTo>
                  <a:cubicBezTo>
                    <a:pt x="274494" y="-1114"/>
                    <a:pt x="261355" y="-550"/>
                    <a:pt x="257690" y="1423"/>
                  </a:cubicBezTo>
                  <a:cubicBezTo>
                    <a:pt x="254025" y="3397"/>
                    <a:pt x="245567" y="-550"/>
                    <a:pt x="241902" y="2044"/>
                  </a:cubicBezTo>
                  <a:cubicBezTo>
                    <a:pt x="238237" y="4637"/>
                    <a:pt x="236263" y="9205"/>
                    <a:pt x="230625" y="9205"/>
                  </a:cubicBezTo>
                  <a:cubicBezTo>
                    <a:pt x="227974" y="9583"/>
                    <a:pt x="225381" y="8246"/>
                    <a:pt x="224140" y="5878"/>
                  </a:cubicBezTo>
                  <a:cubicBezTo>
                    <a:pt x="219330" y="8032"/>
                    <a:pt x="214176" y="9312"/>
                    <a:pt x="208915" y="9656"/>
                  </a:cubicBezTo>
                  <a:cubicBezTo>
                    <a:pt x="208915" y="9656"/>
                    <a:pt x="194818" y="23471"/>
                    <a:pt x="194818" y="28659"/>
                  </a:cubicBezTo>
                  <a:cubicBezTo>
                    <a:pt x="194818" y="33846"/>
                    <a:pt x="194142" y="42473"/>
                    <a:pt x="190646" y="38188"/>
                  </a:cubicBezTo>
                  <a:cubicBezTo>
                    <a:pt x="187150" y="33902"/>
                    <a:pt x="172376" y="33846"/>
                    <a:pt x="168880" y="36440"/>
                  </a:cubicBezTo>
                  <a:cubicBezTo>
                    <a:pt x="165384" y="39034"/>
                    <a:pt x="159746" y="26065"/>
                    <a:pt x="153430" y="30407"/>
                  </a:cubicBezTo>
                  <a:cubicBezTo>
                    <a:pt x="147115" y="34748"/>
                    <a:pt x="138713" y="24317"/>
                    <a:pt x="137980" y="28659"/>
                  </a:cubicBezTo>
                  <a:cubicBezTo>
                    <a:pt x="137247" y="33000"/>
                    <a:pt x="128168" y="29504"/>
                    <a:pt x="121797" y="26065"/>
                  </a:cubicBezTo>
                  <a:cubicBezTo>
                    <a:pt x="115425" y="22625"/>
                    <a:pt x="104260" y="27813"/>
                    <a:pt x="100031" y="21723"/>
                  </a:cubicBezTo>
                  <a:cubicBezTo>
                    <a:pt x="95802" y="15633"/>
                    <a:pt x="68454" y="15689"/>
                    <a:pt x="59376" y="15689"/>
                  </a:cubicBezTo>
                  <a:cubicBezTo>
                    <a:pt x="50297" y="15689"/>
                    <a:pt x="48099" y="21723"/>
                    <a:pt x="43870" y="26967"/>
                  </a:cubicBezTo>
                  <a:cubicBezTo>
                    <a:pt x="39640" y="32211"/>
                    <a:pt x="35693" y="30745"/>
                    <a:pt x="31182" y="30463"/>
                  </a:cubicBezTo>
                  <a:cubicBezTo>
                    <a:pt x="31301" y="33863"/>
                    <a:pt x="31983" y="37218"/>
                    <a:pt x="33212" y="40387"/>
                  </a:cubicBezTo>
                  <a:cubicBezTo>
                    <a:pt x="35299" y="44278"/>
                    <a:pt x="45279" y="62942"/>
                    <a:pt x="42685" y="68919"/>
                  </a:cubicBezTo>
                  <a:cubicBezTo>
                    <a:pt x="40091" y="74896"/>
                    <a:pt x="35299" y="74558"/>
                    <a:pt x="32141" y="79294"/>
                  </a:cubicBezTo>
                  <a:cubicBezTo>
                    <a:pt x="28983" y="84031"/>
                    <a:pt x="10544" y="103936"/>
                    <a:pt x="10037" y="107150"/>
                  </a:cubicBezTo>
                  <a:cubicBezTo>
                    <a:pt x="9529" y="110364"/>
                    <a:pt x="13195" y="124686"/>
                    <a:pt x="10544" y="127280"/>
                  </a:cubicBezTo>
                  <a:cubicBezTo>
                    <a:pt x="5492" y="133533"/>
                    <a:pt x="1889" y="140836"/>
                    <a:pt x="0" y="148651"/>
                  </a:cubicBezTo>
                  <a:cubicBezTo>
                    <a:pt x="987" y="154837"/>
                    <a:pt x="4923" y="160154"/>
                    <a:pt x="10544" y="162917"/>
                  </a:cubicBezTo>
                  <a:cubicBezTo>
                    <a:pt x="12214" y="163503"/>
                    <a:pt x="13590" y="164716"/>
                    <a:pt x="14379" y="166300"/>
                  </a:cubicBezTo>
                  <a:cubicBezTo>
                    <a:pt x="17412" y="165753"/>
                    <a:pt x="20486" y="165432"/>
                    <a:pt x="23570" y="165341"/>
                  </a:cubicBezTo>
                  <a:cubicBezTo>
                    <a:pt x="27066" y="165341"/>
                    <a:pt x="42516" y="170529"/>
                    <a:pt x="47422" y="170529"/>
                  </a:cubicBezTo>
                  <a:cubicBezTo>
                    <a:pt x="52559" y="170608"/>
                    <a:pt x="57509" y="172441"/>
                    <a:pt x="61462" y="175717"/>
                  </a:cubicBezTo>
                  <a:cubicBezTo>
                    <a:pt x="63549" y="178311"/>
                    <a:pt x="68454" y="176563"/>
                    <a:pt x="72007" y="172221"/>
                  </a:cubicBezTo>
                  <a:cubicBezTo>
                    <a:pt x="75559" y="167879"/>
                    <a:pt x="79732" y="170529"/>
                    <a:pt x="83904" y="170529"/>
                  </a:cubicBezTo>
                  <a:cubicBezTo>
                    <a:pt x="89442" y="169802"/>
                    <a:pt x="94353" y="166610"/>
                    <a:pt x="97268" y="161845"/>
                  </a:cubicBezTo>
                  <a:cubicBezTo>
                    <a:pt x="99355" y="157560"/>
                    <a:pt x="120443" y="150568"/>
                    <a:pt x="126026" y="149779"/>
                  </a:cubicBezTo>
                  <a:cubicBezTo>
                    <a:pt x="131608" y="148989"/>
                    <a:pt x="140066" y="162748"/>
                    <a:pt x="144972" y="162748"/>
                  </a:cubicBezTo>
                  <a:cubicBezTo>
                    <a:pt x="153424" y="163639"/>
                    <a:pt x="160292" y="169960"/>
                    <a:pt x="161888" y="178311"/>
                  </a:cubicBezTo>
                  <a:cubicBezTo>
                    <a:pt x="165097" y="188878"/>
                    <a:pt x="170092" y="198813"/>
                    <a:pt x="176662" y="207688"/>
                  </a:cubicBezTo>
                  <a:cubicBezTo>
                    <a:pt x="180011" y="213491"/>
                    <a:pt x="181939" y="220003"/>
                    <a:pt x="182301" y="226691"/>
                  </a:cubicBezTo>
                  <a:cubicBezTo>
                    <a:pt x="182301" y="230187"/>
                    <a:pt x="174575" y="225845"/>
                    <a:pt x="166174" y="223251"/>
                  </a:cubicBezTo>
                  <a:cubicBezTo>
                    <a:pt x="157772" y="220657"/>
                    <a:pt x="157039" y="231033"/>
                    <a:pt x="157039" y="236220"/>
                  </a:cubicBezTo>
                  <a:cubicBezTo>
                    <a:pt x="157039" y="241408"/>
                    <a:pt x="145085" y="259565"/>
                    <a:pt x="142998" y="263004"/>
                  </a:cubicBezTo>
                  <a:cubicBezTo>
                    <a:pt x="140912" y="266444"/>
                    <a:pt x="147227" y="269094"/>
                    <a:pt x="152133" y="269940"/>
                  </a:cubicBezTo>
                  <a:cubicBezTo>
                    <a:pt x="154219" y="270278"/>
                    <a:pt x="162677" y="263004"/>
                    <a:pt x="165497" y="263004"/>
                  </a:cubicBezTo>
                  <a:cubicBezTo>
                    <a:pt x="168717" y="264877"/>
                    <a:pt x="171548" y="267346"/>
                    <a:pt x="173842" y="270278"/>
                  </a:cubicBezTo>
                  <a:cubicBezTo>
                    <a:pt x="173053" y="256746"/>
                    <a:pt x="175309" y="257535"/>
                    <a:pt x="185120" y="248344"/>
                  </a:cubicBezTo>
                  <a:cubicBezTo>
                    <a:pt x="194931" y="239153"/>
                    <a:pt x="196397" y="221109"/>
                    <a:pt x="205476" y="218909"/>
                  </a:cubicBezTo>
                  <a:cubicBezTo>
                    <a:pt x="214554" y="216710"/>
                    <a:pt x="218445" y="211579"/>
                    <a:pt x="231808" y="214173"/>
                  </a:cubicBezTo>
                  <a:cubicBezTo>
                    <a:pt x="245172" y="216767"/>
                    <a:pt x="225155" y="227142"/>
                    <a:pt x="234233" y="233175"/>
                  </a:cubicBezTo>
                  <a:cubicBezTo>
                    <a:pt x="243312" y="239209"/>
                    <a:pt x="271505" y="231484"/>
                    <a:pt x="272915" y="240111"/>
                  </a:cubicBezTo>
                  <a:cubicBezTo>
                    <a:pt x="274325" y="248738"/>
                    <a:pt x="240605" y="257422"/>
                    <a:pt x="241281" y="261707"/>
                  </a:cubicBezTo>
                  <a:cubicBezTo>
                    <a:pt x="241958" y="265993"/>
                    <a:pt x="259213" y="270391"/>
                    <a:pt x="265190" y="275128"/>
                  </a:cubicBezTo>
                  <a:cubicBezTo>
                    <a:pt x="271167" y="279864"/>
                    <a:pt x="263442" y="293284"/>
                    <a:pt x="266205" y="297683"/>
                  </a:cubicBezTo>
                  <a:cubicBezTo>
                    <a:pt x="268968" y="302081"/>
                    <a:pt x="278159" y="298528"/>
                    <a:pt x="285546" y="292044"/>
                  </a:cubicBezTo>
                  <a:cubicBezTo>
                    <a:pt x="292933" y="285559"/>
                    <a:pt x="298853" y="287702"/>
                    <a:pt x="308101" y="279921"/>
                  </a:cubicBezTo>
                  <a:cubicBezTo>
                    <a:pt x="317348" y="272139"/>
                    <a:pt x="337253" y="279075"/>
                    <a:pt x="339734" y="274282"/>
                  </a:cubicBezTo>
                  <a:cubicBezTo>
                    <a:pt x="342215" y="269489"/>
                    <a:pt x="334095" y="264752"/>
                    <a:pt x="315826" y="266500"/>
                  </a:cubicBezTo>
                  <a:cubicBezTo>
                    <a:pt x="297556" y="268248"/>
                    <a:pt x="296541" y="247047"/>
                    <a:pt x="296541" y="242705"/>
                  </a:cubicBezTo>
                  <a:cubicBezTo>
                    <a:pt x="296541" y="238363"/>
                    <a:pt x="315487" y="220657"/>
                    <a:pt x="326370" y="219361"/>
                  </a:cubicBezTo>
                  <a:cubicBezTo>
                    <a:pt x="337112" y="217793"/>
                    <a:pt x="347397" y="213947"/>
                    <a:pt x="356537" y="208083"/>
                  </a:cubicBezTo>
                  <a:cubicBezTo>
                    <a:pt x="362684" y="205055"/>
                    <a:pt x="369179" y="202800"/>
                    <a:pt x="375878" y="201373"/>
                  </a:cubicBezTo>
                  <a:cubicBezTo>
                    <a:pt x="374920" y="195001"/>
                    <a:pt x="373397" y="187784"/>
                    <a:pt x="376555" y="187220"/>
                  </a:cubicBezTo>
                  <a:close/>
                </a:path>
              </a:pathLst>
            </a:custGeom>
            <a:grpFill/>
            <a:ln w="8455" cap="flat">
              <a:solidFill>
                <a:srgbClr val="FFFFFF"/>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CA544F02-B833-4F16-B729-DD9DA5B1F210}"/>
                </a:ext>
              </a:extLst>
            </p:cNvPr>
            <p:cNvSpPr/>
            <p:nvPr/>
          </p:nvSpPr>
          <p:spPr>
            <a:xfrm>
              <a:off x="6832152" y="2216830"/>
              <a:ext cx="222203" cy="194981"/>
            </a:xfrm>
            <a:custGeom>
              <a:avLst/>
              <a:gdLst>
                <a:gd name="connsiteX0" fmla="*/ 208915 w 222203"/>
                <a:gd name="connsiteY0" fmla="*/ 96592 h 194981"/>
                <a:gd name="connsiteX1" fmla="*/ 195213 w 222203"/>
                <a:gd name="connsiteY1" fmla="*/ 80352 h 194981"/>
                <a:gd name="connsiteX2" fmla="*/ 183936 w 222203"/>
                <a:gd name="connsiteY2" fmla="*/ 62195 h 194981"/>
                <a:gd name="connsiteX3" fmla="*/ 181286 w 222203"/>
                <a:gd name="connsiteY3" fmla="*/ 41445 h 194981"/>
                <a:gd name="connsiteX4" fmla="*/ 179199 w 222203"/>
                <a:gd name="connsiteY4" fmla="*/ 21314 h 194981"/>
                <a:gd name="connsiteX5" fmla="*/ 157264 w 222203"/>
                <a:gd name="connsiteY5" fmla="*/ 13815 h 194981"/>
                <a:gd name="connsiteX6" fmla="*/ 144577 w 222203"/>
                <a:gd name="connsiteY6" fmla="*/ 13815 h 194981"/>
                <a:gd name="connsiteX7" fmla="*/ 132510 w 222203"/>
                <a:gd name="connsiteY7" fmla="*/ 6654 h 194981"/>
                <a:gd name="connsiteX8" fmla="*/ 119880 w 222203"/>
                <a:gd name="connsiteY8" fmla="*/ 2086 h 194981"/>
                <a:gd name="connsiteX9" fmla="*/ 118639 w 222203"/>
                <a:gd name="connsiteY9" fmla="*/ 0 h 194981"/>
                <a:gd name="connsiteX10" fmla="*/ 111253 w 222203"/>
                <a:gd name="connsiteY10" fmla="*/ 3609 h 194981"/>
                <a:gd name="connsiteX11" fmla="*/ 102117 w 222203"/>
                <a:gd name="connsiteY11" fmla="*/ 13984 h 194981"/>
                <a:gd name="connsiteX12" fmla="*/ 85991 w 222203"/>
                <a:gd name="connsiteY12" fmla="*/ 16578 h 194981"/>
                <a:gd name="connsiteX13" fmla="*/ 79675 w 222203"/>
                <a:gd name="connsiteY13" fmla="*/ 32141 h 194981"/>
                <a:gd name="connsiteX14" fmla="*/ 76856 w 222203"/>
                <a:gd name="connsiteY14" fmla="*/ 43418 h 194981"/>
                <a:gd name="connsiteX15" fmla="*/ 69131 w 222203"/>
                <a:gd name="connsiteY15" fmla="*/ 51200 h 194981"/>
                <a:gd name="connsiteX16" fmla="*/ 57177 w 222203"/>
                <a:gd name="connsiteY16" fmla="*/ 65015 h 194981"/>
                <a:gd name="connsiteX17" fmla="*/ 53681 w 222203"/>
                <a:gd name="connsiteY17" fmla="*/ 78830 h 194981"/>
                <a:gd name="connsiteX18" fmla="*/ 38231 w 222203"/>
                <a:gd name="connsiteY18" fmla="*/ 84919 h 194981"/>
                <a:gd name="connsiteX19" fmla="*/ 26333 w 222203"/>
                <a:gd name="connsiteY19" fmla="*/ 91799 h 194981"/>
                <a:gd name="connsiteX20" fmla="*/ 8909 w 222203"/>
                <a:gd name="connsiteY20" fmla="*/ 90276 h 194981"/>
                <a:gd name="connsiteX21" fmla="*/ 8909 w 222203"/>
                <a:gd name="connsiteY21" fmla="*/ 92926 h 194981"/>
                <a:gd name="connsiteX22" fmla="*/ 12631 w 222203"/>
                <a:gd name="connsiteY22" fmla="*/ 114918 h 194981"/>
                <a:gd name="connsiteX23" fmla="*/ 13646 w 222203"/>
                <a:gd name="connsiteY23" fmla="*/ 140236 h 194981"/>
                <a:gd name="connsiteX24" fmla="*/ 0 w 222203"/>
                <a:gd name="connsiteY24" fmla="*/ 155122 h 194981"/>
                <a:gd name="connsiteX25" fmla="*/ 7894 w 222203"/>
                <a:gd name="connsiteY25" fmla="*/ 170064 h 194981"/>
                <a:gd name="connsiteX26" fmla="*/ 7443 w 222203"/>
                <a:gd name="connsiteY26" fmla="*/ 186078 h 194981"/>
                <a:gd name="connsiteX27" fmla="*/ 20130 w 222203"/>
                <a:gd name="connsiteY27" fmla="*/ 182582 h 194981"/>
                <a:gd name="connsiteX28" fmla="*/ 35637 w 222203"/>
                <a:gd name="connsiteY28" fmla="*/ 171305 h 194981"/>
                <a:gd name="connsiteX29" fmla="*/ 76292 w 222203"/>
                <a:gd name="connsiteY29" fmla="*/ 177338 h 194981"/>
                <a:gd name="connsiteX30" fmla="*/ 98058 w 222203"/>
                <a:gd name="connsiteY30" fmla="*/ 181680 h 194981"/>
                <a:gd name="connsiteX31" fmla="*/ 114241 w 222203"/>
                <a:gd name="connsiteY31" fmla="*/ 184274 h 194981"/>
                <a:gd name="connsiteX32" fmla="*/ 129691 w 222203"/>
                <a:gd name="connsiteY32" fmla="*/ 186022 h 194981"/>
                <a:gd name="connsiteX33" fmla="*/ 145141 w 222203"/>
                <a:gd name="connsiteY33" fmla="*/ 192055 h 194981"/>
                <a:gd name="connsiteX34" fmla="*/ 166907 w 222203"/>
                <a:gd name="connsiteY34" fmla="*/ 193804 h 194981"/>
                <a:gd name="connsiteX35" fmla="*/ 171079 w 222203"/>
                <a:gd name="connsiteY35" fmla="*/ 184274 h 194981"/>
                <a:gd name="connsiteX36" fmla="*/ 185176 w 222203"/>
                <a:gd name="connsiteY36" fmla="*/ 165271 h 194981"/>
                <a:gd name="connsiteX37" fmla="*/ 200401 w 222203"/>
                <a:gd name="connsiteY37" fmla="*/ 161494 h 194981"/>
                <a:gd name="connsiteX38" fmla="*/ 196736 w 222203"/>
                <a:gd name="connsiteY38" fmla="*/ 149145 h 194981"/>
                <a:gd name="connsiteX39" fmla="*/ 193070 w 222203"/>
                <a:gd name="connsiteY39" fmla="*/ 121910 h 194981"/>
                <a:gd name="connsiteX40" fmla="*/ 209987 w 222203"/>
                <a:gd name="connsiteY40" fmla="*/ 125124 h 194981"/>
                <a:gd name="connsiteX41" fmla="*/ 222110 w 222203"/>
                <a:gd name="connsiteY41" fmla="*/ 111534 h 194981"/>
                <a:gd name="connsiteX42" fmla="*/ 208915 w 222203"/>
                <a:gd name="connsiteY42" fmla="*/ 96592 h 19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2203" h="194981">
                  <a:moveTo>
                    <a:pt x="208915" y="96592"/>
                  </a:moveTo>
                  <a:cubicBezTo>
                    <a:pt x="204686" y="95238"/>
                    <a:pt x="202036" y="83623"/>
                    <a:pt x="195213" y="80352"/>
                  </a:cubicBezTo>
                  <a:cubicBezTo>
                    <a:pt x="188390" y="77082"/>
                    <a:pt x="189969" y="66706"/>
                    <a:pt x="183936" y="62195"/>
                  </a:cubicBezTo>
                  <a:cubicBezTo>
                    <a:pt x="177902" y="57684"/>
                    <a:pt x="181849" y="48550"/>
                    <a:pt x="181286" y="41445"/>
                  </a:cubicBezTo>
                  <a:cubicBezTo>
                    <a:pt x="180721" y="34340"/>
                    <a:pt x="182357" y="23288"/>
                    <a:pt x="179199" y="21314"/>
                  </a:cubicBezTo>
                  <a:cubicBezTo>
                    <a:pt x="176042" y="19341"/>
                    <a:pt x="162903" y="10319"/>
                    <a:pt x="157264" y="13815"/>
                  </a:cubicBezTo>
                  <a:cubicBezTo>
                    <a:pt x="151626" y="17311"/>
                    <a:pt x="147227" y="19454"/>
                    <a:pt x="144577" y="13815"/>
                  </a:cubicBezTo>
                  <a:cubicBezTo>
                    <a:pt x="141927" y="8176"/>
                    <a:pt x="138318" y="4680"/>
                    <a:pt x="132510" y="6654"/>
                  </a:cubicBezTo>
                  <a:cubicBezTo>
                    <a:pt x="127751" y="8080"/>
                    <a:pt x="122626" y="6225"/>
                    <a:pt x="119880" y="2086"/>
                  </a:cubicBezTo>
                  <a:cubicBezTo>
                    <a:pt x="119333" y="1477"/>
                    <a:pt x="118910" y="773"/>
                    <a:pt x="118639" y="0"/>
                  </a:cubicBezTo>
                  <a:cubicBezTo>
                    <a:pt x="115916" y="575"/>
                    <a:pt x="113378" y="1816"/>
                    <a:pt x="111253" y="3609"/>
                  </a:cubicBezTo>
                  <a:cubicBezTo>
                    <a:pt x="107756" y="7105"/>
                    <a:pt x="107080" y="13984"/>
                    <a:pt x="102117" y="13984"/>
                  </a:cubicBezTo>
                  <a:cubicBezTo>
                    <a:pt x="97156" y="13984"/>
                    <a:pt x="91630" y="11447"/>
                    <a:pt x="85991" y="16578"/>
                  </a:cubicBezTo>
                  <a:cubicBezTo>
                    <a:pt x="81395" y="20367"/>
                    <a:pt x="79021" y="26220"/>
                    <a:pt x="79675" y="32141"/>
                  </a:cubicBezTo>
                  <a:cubicBezTo>
                    <a:pt x="80352" y="36483"/>
                    <a:pt x="81085" y="43418"/>
                    <a:pt x="76856" y="43418"/>
                  </a:cubicBezTo>
                  <a:cubicBezTo>
                    <a:pt x="72627" y="43418"/>
                    <a:pt x="73360" y="49452"/>
                    <a:pt x="69131" y="51200"/>
                  </a:cubicBezTo>
                  <a:cubicBezTo>
                    <a:pt x="63633" y="54239"/>
                    <a:pt x="59393" y="59133"/>
                    <a:pt x="57177" y="65015"/>
                  </a:cubicBezTo>
                  <a:cubicBezTo>
                    <a:pt x="56500" y="69357"/>
                    <a:pt x="56500" y="78830"/>
                    <a:pt x="53681" y="78830"/>
                  </a:cubicBezTo>
                  <a:cubicBezTo>
                    <a:pt x="50862" y="78830"/>
                    <a:pt x="41050" y="80578"/>
                    <a:pt x="38231" y="84919"/>
                  </a:cubicBezTo>
                  <a:cubicBezTo>
                    <a:pt x="35411" y="89261"/>
                    <a:pt x="31972" y="93547"/>
                    <a:pt x="26333" y="91799"/>
                  </a:cubicBezTo>
                  <a:cubicBezTo>
                    <a:pt x="20582" y="90801"/>
                    <a:pt x="14751" y="90288"/>
                    <a:pt x="8909" y="90276"/>
                  </a:cubicBezTo>
                  <a:cubicBezTo>
                    <a:pt x="9101" y="91150"/>
                    <a:pt x="9101" y="92052"/>
                    <a:pt x="8909" y="92926"/>
                  </a:cubicBezTo>
                  <a:cubicBezTo>
                    <a:pt x="6344" y="100415"/>
                    <a:pt x="7742" y="108692"/>
                    <a:pt x="12631" y="114918"/>
                  </a:cubicBezTo>
                  <a:cubicBezTo>
                    <a:pt x="16804" y="119485"/>
                    <a:pt x="18269" y="137472"/>
                    <a:pt x="13646" y="140236"/>
                  </a:cubicBezTo>
                  <a:cubicBezTo>
                    <a:pt x="9022" y="142998"/>
                    <a:pt x="0" y="150611"/>
                    <a:pt x="0" y="155122"/>
                  </a:cubicBezTo>
                  <a:cubicBezTo>
                    <a:pt x="0" y="159633"/>
                    <a:pt x="9473" y="163580"/>
                    <a:pt x="7894" y="170064"/>
                  </a:cubicBezTo>
                  <a:cubicBezTo>
                    <a:pt x="7009" y="175354"/>
                    <a:pt x="6857" y="180744"/>
                    <a:pt x="7443" y="186078"/>
                  </a:cubicBezTo>
                  <a:cubicBezTo>
                    <a:pt x="11954" y="186360"/>
                    <a:pt x="16352" y="187319"/>
                    <a:pt x="20130" y="182582"/>
                  </a:cubicBezTo>
                  <a:cubicBezTo>
                    <a:pt x="23908" y="177846"/>
                    <a:pt x="26502" y="171305"/>
                    <a:pt x="35637" y="171305"/>
                  </a:cubicBezTo>
                  <a:cubicBezTo>
                    <a:pt x="44772" y="171305"/>
                    <a:pt x="72120" y="171305"/>
                    <a:pt x="76292" y="177338"/>
                  </a:cubicBezTo>
                  <a:cubicBezTo>
                    <a:pt x="80465" y="183372"/>
                    <a:pt x="91799" y="178241"/>
                    <a:pt x="98058" y="181680"/>
                  </a:cubicBezTo>
                  <a:cubicBezTo>
                    <a:pt x="104317" y="185120"/>
                    <a:pt x="113564" y="188616"/>
                    <a:pt x="114241" y="184274"/>
                  </a:cubicBezTo>
                  <a:cubicBezTo>
                    <a:pt x="114918" y="179932"/>
                    <a:pt x="123376" y="190307"/>
                    <a:pt x="129691" y="186022"/>
                  </a:cubicBezTo>
                  <a:cubicBezTo>
                    <a:pt x="136006" y="181737"/>
                    <a:pt x="141645" y="194649"/>
                    <a:pt x="145141" y="192055"/>
                  </a:cubicBezTo>
                  <a:cubicBezTo>
                    <a:pt x="148637" y="189462"/>
                    <a:pt x="163411" y="189462"/>
                    <a:pt x="166907" y="193804"/>
                  </a:cubicBezTo>
                  <a:cubicBezTo>
                    <a:pt x="170403" y="198145"/>
                    <a:pt x="171079" y="189462"/>
                    <a:pt x="171079" y="184274"/>
                  </a:cubicBezTo>
                  <a:cubicBezTo>
                    <a:pt x="171079" y="179086"/>
                    <a:pt x="185176" y="165271"/>
                    <a:pt x="185176" y="165271"/>
                  </a:cubicBezTo>
                  <a:cubicBezTo>
                    <a:pt x="190437" y="164928"/>
                    <a:pt x="195591" y="163647"/>
                    <a:pt x="200401" y="161494"/>
                  </a:cubicBezTo>
                  <a:cubicBezTo>
                    <a:pt x="198580" y="157580"/>
                    <a:pt x="197344" y="153419"/>
                    <a:pt x="196736" y="149145"/>
                  </a:cubicBezTo>
                  <a:cubicBezTo>
                    <a:pt x="194086" y="134879"/>
                    <a:pt x="189913" y="126590"/>
                    <a:pt x="193070" y="121910"/>
                  </a:cubicBezTo>
                  <a:cubicBezTo>
                    <a:pt x="196228" y="117229"/>
                    <a:pt x="205137" y="127548"/>
                    <a:pt x="209987" y="125124"/>
                  </a:cubicBezTo>
                  <a:cubicBezTo>
                    <a:pt x="214836" y="122699"/>
                    <a:pt x="223181" y="117342"/>
                    <a:pt x="222110" y="111534"/>
                  </a:cubicBezTo>
                  <a:cubicBezTo>
                    <a:pt x="219979" y="104937"/>
                    <a:pt x="215197" y="99524"/>
                    <a:pt x="208915" y="96592"/>
                  </a:cubicBezTo>
                  <a:close/>
                </a:path>
              </a:pathLst>
            </a:custGeom>
            <a:grpFill/>
            <a:ln w="8455" cap="flat">
              <a:solidFill>
                <a:srgbClr val="FFFFFF"/>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5C42A2DA-C618-4901-ACF1-50463DF4758D}"/>
                </a:ext>
              </a:extLst>
            </p:cNvPr>
            <p:cNvSpPr/>
            <p:nvPr/>
          </p:nvSpPr>
          <p:spPr>
            <a:xfrm>
              <a:off x="6778413" y="2137976"/>
              <a:ext cx="172433" cy="101577"/>
            </a:xfrm>
            <a:custGeom>
              <a:avLst/>
              <a:gdLst>
                <a:gd name="connsiteX0" fmla="*/ 56614 w 172433"/>
                <a:gd name="connsiteY0" fmla="*/ 70846 h 101577"/>
                <a:gd name="connsiteX1" fmla="*/ 86669 w 172433"/>
                <a:gd name="connsiteY1" fmla="*/ 70846 h 101577"/>
                <a:gd name="connsiteX2" fmla="*/ 100597 w 172433"/>
                <a:gd name="connsiteY2" fmla="*/ 77444 h 101577"/>
                <a:gd name="connsiteX3" fmla="*/ 123151 w 172433"/>
                <a:gd name="connsiteY3" fmla="*/ 91992 h 101577"/>
                <a:gd name="connsiteX4" fmla="*/ 135162 w 172433"/>
                <a:gd name="connsiteY4" fmla="*/ 101578 h 101577"/>
                <a:gd name="connsiteX5" fmla="*/ 139786 w 172433"/>
                <a:gd name="connsiteY5" fmla="*/ 95206 h 101577"/>
                <a:gd name="connsiteX6" fmla="*/ 155913 w 172433"/>
                <a:gd name="connsiteY6" fmla="*/ 92612 h 101577"/>
                <a:gd name="connsiteX7" fmla="*/ 165047 w 172433"/>
                <a:gd name="connsiteY7" fmla="*/ 82237 h 101577"/>
                <a:gd name="connsiteX8" fmla="*/ 172434 w 172433"/>
                <a:gd name="connsiteY8" fmla="*/ 78628 h 101577"/>
                <a:gd name="connsiteX9" fmla="*/ 167359 w 172433"/>
                <a:gd name="connsiteY9" fmla="*/ 60640 h 101577"/>
                <a:gd name="connsiteX10" fmla="*/ 159973 w 172433"/>
                <a:gd name="connsiteY10" fmla="*/ 43724 h 101577"/>
                <a:gd name="connsiteX11" fmla="*/ 157322 w 172433"/>
                <a:gd name="connsiteY11" fmla="*/ 27541 h 101577"/>
                <a:gd name="connsiteX12" fmla="*/ 153319 w 172433"/>
                <a:gd name="connsiteY12" fmla="*/ 20041 h 101577"/>
                <a:gd name="connsiteX13" fmla="*/ 130764 w 172433"/>
                <a:gd name="connsiteY13" fmla="*/ 18237 h 101577"/>
                <a:gd name="connsiteX14" fmla="*/ 106912 w 172433"/>
                <a:gd name="connsiteY14" fmla="*/ 926 h 101577"/>
                <a:gd name="connsiteX15" fmla="*/ 81312 w 172433"/>
                <a:gd name="connsiteY15" fmla="*/ 1434 h 101577"/>
                <a:gd name="connsiteX16" fmla="*/ 79169 w 172433"/>
                <a:gd name="connsiteY16" fmla="*/ 30304 h 101577"/>
                <a:gd name="connsiteX17" fmla="*/ 59885 w 172433"/>
                <a:gd name="connsiteY17" fmla="*/ 41581 h 101577"/>
                <a:gd name="connsiteX18" fmla="*/ 38796 w 172433"/>
                <a:gd name="connsiteY18" fmla="*/ 11301 h 101577"/>
                <a:gd name="connsiteX19" fmla="*/ 15959 w 172433"/>
                <a:gd name="connsiteY19" fmla="*/ 24270 h 101577"/>
                <a:gd name="connsiteX20" fmla="*/ 6486 w 172433"/>
                <a:gd name="connsiteY20" fmla="*/ 47615 h 101577"/>
                <a:gd name="connsiteX21" fmla="*/ 2990 w 172433"/>
                <a:gd name="connsiteY21" fmla="*/ 75301 h 101577"/>
                <a:gd name="connsiteX22" fmla="*/ 3554 w 172433"/>
                <a:gd name="connsiteY22" fmla="*/ 76824 h 101577"/>
                <a:gd name="connsiteX23" fmla="*/ 22387 w 172433"/>
                <a:gd name="connsiteY23" fmla="*/ 70790 h 101577"/>
                <a:gd name="connsiteX24" fmla="*/ 56614 w 172433"/>
                <a:gd name="connsiteY24" fmla="*/ 70846 h 1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433" h="101577">
                  <a:moveTo>
                    <a:pt x="56614" y="70846"/>
                  </a:moveTo>
                  <a:cubicBezTo>
                    <a:pt x="63043" y="70846"/>
                    <a:pt x="78098" y="74793"/>
                    <a:pt x="86669" y="70846"/>
                  </a:cubicBezTo>
                  <a:cubicBezTo>
                    <a:pt x="95240" y="66899"/>
                    <a:pt x="95240" y="78797"/>
                    <a:pt x="100597" y="77444"/>
                  </a:cubicBezTo>
                  <a:cubicBezTo>
                    <a:pt x="105953" y="76090"/>
                    <a:pt x="116724" y="85394"/>
                    <a:pt x="123151" y="91992"/>
                  </a:cubicBezTo>
                  <a:cubicBezTo>
                    <a:pt x="126867" y="95527"/>
                    <a:pt x="130888" y="98736"/>
                    <a:pt x="135162" y="101578"/>
                  </a:cubicBezTo>
                  <a:cubicBezTo>
                    <a:pt x="136256" y="99164"/>
                    <a:pt x="137829" y="96999"/>
                    <a:pt x="139786" y="95206"/>
                  </a:cubicBezTo>
                  <a:cubicBezTo>
                    <a:pt x="145425" y="90075"/>
                    <a:pt x="151063" y="92612"/>
                    <a:pt x="155913" y="92612"/>
                  </a:cubicBezTo>
                  <a:cubicBezTo>
                    <a:pt x="160762" y="92612"/>
                    <a:pt x="161551" y="85733"/>
                    <a:pt x="165047" y="82237"/>
                  </a:cubicBezTo>
                  <a:cubicBezTo>
                    <a:pt x="167173" y="80444"/>
                    <a:pt x="169711" y="79203"/>
                    <a:pt x="172434" y="78628"/>
                  </a:cubicBezTo>
                  <a:cubicBezTo>
                    <a:pt x="170573" y="73835"/>
                    <a:pt x="170461" y="64475"/>
                    <a:pt x="167359" y="60640"/>
                  </a:cubicBezTo>
                  <a:cubicBezTo>
                    <a:pt x="164258" y="56806"/>
                    <a:pt x="158394" y="48292"/>
                    <a:pt x="159973" y="43724"/>
                  </a:cubicBezTo>
                  <a:cubicBezTo>
                    <a:pt x="161941" y="38232"/>
                    <a:pt x="160937" y="32120"/>
                    <a:pt x="157322" y="27541"/>
                  </a:cubicBezTo>
                  <a:cubicBezTo>
                    <a:pt x="155512" y="25325"/>
                    <a:pt x="154154" y="22776"/>
                    <a:pt x="153319" y="20041"/>
                  </a:cubicBezTo>
                  <a:cubicBezTo>
                    <a:pt x="145915" y="18446"/>
                    <a:pt x="138331" y="17837"/>
                    <a:pt x="130764" y="18237"/>
                  </a:cubicBezTo>
                  <a:cubicBezTo>
                    <a:pt x="126535" y="19985"/>
                    <a:pt x="109731" y="3520"/>
                    <a:pt x="106912" y="926"/>
                  </a:cubicBezTo>
                  <a:cubicBezTo>
                    <a:pt x="105051" y="-766"/>
                    <a:pt x="92590" y="137"/>
                    <a:pt x="81312" y="1434"/>
                  </a:cubicBezTo>
                  <a:cubicBezTo>
                    <a:pt x="74827" y="10230"/>
                    <a:pt x="79508" y="16771"/>
                    <a:pt x="79169" y="30304"/>
                  </a:cubicBezTo>
                  <a:cubicBezTo>
                    <a:pt x="78831" y="43837"/>
                    <a:pt x="66539" y="41581"/>
                    <a:pt x="59885" y="41581"/>
                  </a:cubicBezTo>
                  <a:cubicBezTo>
                    <a:pt x="53231" y="41581"/>
                    <a:pt x="42292" y="16940"/>
                    <a:pt x="38796" y="11301"/>
                  </a:cubicBezTo>
                  <a:cubicBezTo>
                    <a:pt x="35300" y="5663"/>
                    <a:pt x="24023" y="18237"/>
                    <a:pt x="15959" y="24270"/>
                  </a:cubicBezTo>
                  <a:cubicBezTo>
                    <a:pt x="7896" y="30304"/>
                    <a:pt x="12125" y="41976"/>
                    <a:pt x="6486" y="47615"/>
                  </a:cubicBezTo>
                  <a:cubicBezTo>
                    <a:pt x="-624" y="55081"/>
                    <a:pt x="-2040" y="66302"/>
                    <a:pt x="2990" y="75301"/>
                  </a:cubicBezTo>
                  <a:cubicBezTo>
                    <a:pt x="2990" y="75809"/>
                    <a:pt x="3385" y="76316"/>
                    <a:pt x="3554" y="76824"/>
                  </a:cubicBezTo>
                  <a:cubicBezTo>
                    <a:pt x="10281" y="76660"/>
                    <a:pt x="16816" y="74568"/>
                    <a:pt x="22387" y="70790"/>
                  </a:cubicBezTo>
                  <a:cubicBezTo>
                    <a:pt x="29774" y="64475"/>
                    <a:pt x="50186" y="70846"/>
                    <a:pt x="56614" y="70846"/>
                  </a:cubicBezTo>
                  <a:close/>
                </a:path>
              </a:pathLst>
            </a:custGeom>
            <a:grpFill/>
            <a:ln w="8455" cap="flat">
              <a:solidFill>
                <a:srgbClr val="FFFFFF"/>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B8B7AE78-0676-41E1-8ED8-406D1F18B1E6}"/>
                </a:ext>
              </a:extLst>
            </p:cNvPr>
            <p:cNvSpPr/>
            <p:nvPr/>
          </p:nvSpPr>
          <p:spPr>
            <a:xfrm>
              <a:off x="6777488" y="2205891"/>
              <a:ext cx="136087" cy="102912"/>
            </a:xfrm>
            <a:custGeom>
              <a:avLst/>
              <a:gdLst>
                <a:gd name="connsiteX0" fmla="*/ 17674 w 136087"/>
                <a:gd name="connsiteY0" fmla="*/ 50467 h 102912"/>
                <a:gd name="connsiteX1" fmla="*/ 31884 w 136087"/>
                <a:gd name="connsiteY1" fmla="*/ 56951 h 102912"/>
                <a:gd name="connsiteX2" fmla="*/ 45022 w 136087"/>
                <a:gd name="connsiteY2" fmla="*/ 66650 h 102912"/>
                <a:gd name="connsiteX3" fmla="*/ 45022 w 136087"/>
                <a:gd name="connsiteY3" fmla="*/ 87400 h 102912"/>
                <a:gd name="connsiteX4" fmla="*/ 63630 w 136087"/>
                <a:gd name="connsiteY4" fmla="*/ 100990 h 102912"/>
                <a:gd name="connsiteX5" fmla="*/ 81053 w 136087"/>
                <a:gd name="connsiteY5" fmla="*/ 102512 h 102912"/>
                <a:gd name="connsiteX6" fmla="*/ 92951 w 136087"/>
                <a:gd name="connsiteY6" fmla="*/ 95633 h 102912"/>
                <a:gd name="connsiteX7" fmla="*/ 108401 w 136087"/>
                <a:gd name="connsiteY7" fmla="*/ 89543 h 102912"/>
                <a:gd name="connsiteX8" fmla="*/ 111897 w 136087"/>
                <a:gd name="connsiteY8" fmla="*/ 75728 h 102912"/>
                <a:gd name="connsiteX9" fmla="*/ 123851 w 136087"/>
                <a:gd name="connsiteY9" fmla="*/ 61913 h 102912"/>
                <a:gd name="connsiteX10" fmla="*/ 131577 w 136087"/>
                <a:gd name="connsiteY10" fmla="*/ 54132 h 102912"/>
                <a:gd name="connsiteX11" fmla="*/ 134396 w 136087"/>
                <a:gd name="connsiteY11" fmla="*/ 42854 h 102912"/>
                <a:gd name="connsiteX12" fmla="*/ 136087 w 136087"/>
                <a:gd name="connsiteY12" fmla="*/ 33663 h 102912"/>
                <a:gd name="connsiteX13" fmla="*/ 124077 w 136087"/>
                <a:gd name="connsiteY13" fmla="*/ 24077 h 102912"/>
                <a:gd name="connsiteX14" fmla="*/ 101522 w 136087"/>
                <a:gd name="connsiteY14" fmla="*/ 9529 h 102912"/>
                <a:gd name="connsiteX15" fmla="*/ 87594 w 136087"/>
                <a:gd name="connsiteY15" fmla="*/ 2932 h 102912"/>
                <a:gd name="connsiteX16" fmla="*/ 57540 w 136087"/>
                <a:gd name="connsiteY16" fmla="*/ 2932 h 102912"/>
                <a:gd name="connsiteX17" fmla="*/ 23200 w 136087"/>
                <a:gd name="connsiteY17" fmla="*/ 2932 h 102912"/>
                <a:gd name="connsiteX18" fmla="*/ 4367 w 136087"/>
                <a:gd name="connsiteY18" fmla="*/ 8966 h 102912"/>
                <a:gd name="connsiteX19" fmla="*/ 2055 w 136087"/>
                <a:gd name="connsiteY19" fmla="*/ 40712 h 102912"/>
                <a:gd name="connsiteX20" fmla="*/ 3239 w 136087"/>
                <a:gd name="connsiteY20" fmla="*/ 48831 h 102912"/>
                <a:gd name="connsiteX21" fmla="*/ 17674 w 136087"/>
                <a:gd name="connsiteY21" fmla="*/ 50467 h 10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6087" h="102912">
                  <a:moveTo>
                    <a:pt x="17674" y="50467"/>
                  </a:moveTo>
                  <a:cubicBezTo>
                    <a:pt x="20268" y="54978"/>
                    <a:pt x="28951" y="58868"/>
                    <a:pt x="31884" y="56951"/>
                  </a:cubicBezTo>
                  <a:cubicBezTo>
                    <a:pt x="34816" y="55034"/>
                    <a:pt x="45022" y="61462"/>
                    <a:pt x="45022" y="66650"/>
                  </a:cubicBezTo>
                  <a:cubicBezTo>
                    <a:pt x="45022" y="71838"/>
                    <a:pt x="42428" y="87400"/>
                    <a:pt x="45022" y="87400"/>
                  </a:cubicBezTo>
                  <a:cubicBezTo>
                    <a:pt x="47616" y="87400"/>
                    <a:pt x="62615" y="93039"/>
                    <a:pt x="63630" y="100990"/>
                  </a:cubicBezTo>
                  <a:cubicBezTo>
                    <a:pt x="69472" y="101001"/>
                    <a:pt x="75296" y="101514"/>
                    <a:pt x="81053" y="102512"/>
                  </a:cubicBezTo>
                  <a:cubicBezTo>
                    <a:pt x="86692" y="104260"/>
                    <a:pt x="90188" y="99975"/>
                    <a:pt x="92951" y="95633"/>
                  </a:cubicBezTo>
                  <a:cubicBezTo>
                    <a:pt x="95714" y="91291"/>
                    <a:pt x="105582" y="89543"/>
                    <a:pt x="108401" y="89543"/>
                  </a:cubicBezTo>
                  <a:cubicBezTo>
                    <a:pt x="111221" y="89543"/>
                    <a:pt x="111221" y="80070"/>
                    <a:pt x="111897" y="75728"/>
                  </a:cubicBezTo>
                  <a:cubicBezTo>
                    <a:pt x="114113" y="69847"/>
                    <a:pt x="118354" y="64953"/>
                    <a:pt x="123851" y="61913"/>
                  </a:cubicBezTo>
                  <a:cubicBezTo>
                    <a:pt x="128081" y="60165"/>
                    <a:pt x="127347" y="54132"/>
                    <a:pt x="131577" y="54132"/>
                  </a:cubicBezTo>
                  <a:cubicBezTo>
                    <a:pt x="135806" y="54132"/>
                    <a:pt x="135073" y="47196"/>
                    <a:pt x="134396" y="42854"/>
                  </a:cubicBezTo>
                  <a:cubicBezTo>
                    <a:pt x="134018" y="39691"/>
                    <a:pt x="134610" y="36488"/>
                    <a:pt x="136087" y="33663"/>
                  </a:cubicBezTo>
                  <a:cubicBezTo>
                    <a:pt x="131813" y="30821"/>
                    <a:pt x="127793" y="27613"/>
                    <a:pt x="124077" y="24077"/>
                  </a:cubicBezTo>
                  <a:cubicBezTo>
                    <a:pt x="117649" y="17480"/>
                    <a:pt x="107161" y="8176"/>
                    <a:pt x="101522" y="9529"/>
                  </a:cubicBezTo>
                  <a:cubicBezTo>
                    <a:pt x="95883" y="10883"/>
                    <a:pt x="96165" y="-1071"/>
                    <a:pt x="87594" y="2932"/>
                  </a:cubicBezTo>
                  <a:cubicBezTo>
                    <a:pt x="79023" y="6936"/>
                    <a:pt x="63968" y="2932"/>
                    <a:pt x="57540" y="2932"/>
                  </a:cubicBezTo>
                  <a:cubicBezTo>
                    <a:pt x="51112" y="2932"/>
                    <a:pt x="30699" y="-3665"/>
                    <a:pt x="23200" y="2932"/>
                  </a:cubicBezTo>
                  <a:cubicBezTo>
                    <a:pt x="17629" y="6710"/>
                    <a:pt x="11094" y="8802"/>
                    <a:pt x="4367" y="8966"/>
                  </a:cubicBezTo>
                  <a:cubicBezTo>
                    <a:pt x="8934" y="19273"/>
                    <a:pt x="8066" y="31177"/>
                    <a:pt x="2055" y="40712"/>
                  </a:cubicBezTo>
                  <a:cubicBezTo>
                    <a:pt x="-1780" y="46012"/>
                    <a:pt x="419" y="46745"/>
                    <a:pt x="3239" y="48831"/>
                  </a:cubicBezTo>
                  <a:cubicBezTo>
                    <a:pt x="8934" y="48155"/>
                    <a:pt x="15531" y="46802"/>
                    <a:pt x="17674" y="50467"/>
                  </a:cubicBezTo>
                  <a:close/>
                </a:path>
              </a:pathLst>
            </a:custGeom>
            <a:grpFill/>
            <a:ln w="8455" cap="flat">
              <a:solidFill>
                <a:srgbClr val="FFFFFF"/>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7557FD3F-EDFF-4531-8465-D5BCB9912272}"/>
                </a:ext>
              </a:extLst>
            </p:cNvPr>
            <p:cNvSpPr/>
            <p:nvPr/>
          </p:nvSpPr>
          <p:spPr>
            <a:xfrm>
              <a:off x="6437545" y="2553825"/>
              <a:ext cx="106185" cy="69331"/>
            </a:xfrm>
            <a:custGeom>
              <a:avLst/>
              <a:gdLst>
                <a:gd name="connsiteX0" fmla="*/ 94344 w 106185"/>
                <a:gd name="connsiteY0" fmla="*/ 29297 h 69331"/>
                <a:gd name="connsiteX1" fmla="*/ 82221 w 106185"/>
                <a:gd name="connsiteY1" fmla="*/ 21515 h 69331"/>
                <a:gd name="connsiteX2" fmla="*/ 82221 w 106185"/>
                <a:gd name="connsiteY2" fmla="*/ 9279 h 69331"/>
                <a:gd name="connsiteX3" fmla="*/ 68518 w 106185"/>
                <a:gd name="connsiteY3" fmla="*/ 1893 h 69331"/>
                <a:gd name="connsiteX4" fmla="*/ 52391 w 106185"/>
                <a:gd name="connsiteY4" fmla="*/ 2738 h 69331"/>
                <a:gd name="connsiteX5" fmla="*/ 32261 w 106185"/>
                <a:gd name="connsiteY5" fmla="*/ 3584 h 69331"/>
                <a:gd name="connsiteX6" fmla="*/ 29047 w 106185"/>
                <a:gd name="connsiteY6" fmla="*/ 7926 h 69331"/>
                <a:gd name="connsiteX7" fmla="*/ 16924 w 106185"/>
                <a:gd name="connsiteY7" fmla="*/ 20218 h 69331"/>
                <a:gd name="connsiteX8" fmla="*/ 1643 w 106185"/>
                <a:gd name="connsiteY8" fmla="*/ 43563 h 69331"/>
                <a:gd name="connsiteX9" fmla="*/ 4800 w 106185"/>
                <a:gd name="connsiteY9" fmla="*/ 53318 h 69331"/>
                <a:gd name="connsiteX10" fmla="*/ 15345 w 106185"/>
                <a:gd name="connsiteY10" fmla="*/ 54615 h 69331"/>
                <a:gd name="connsiteX11" fmla="*/ 19574 w 106185"/>
                <a:gd name="connsiteY11" fmla="*/ 68881 h 69331"/>
                <a:gd name="connsiteX12" fmla="*/ 19574 w 106185"/>
                <a:gd name="connsiteY12" fmla="*/ 69332 h 69331"/>
                <a:gd name="connsiteX13" fmla="*/ 39817 w 106185"/>
                <a:gd name="connsiteY13" fmla="*/ 67584 h 69331"/>
                <a:gd name="connsiteX14" fmla="*/ 51715 w 106185"/>
                <a:gd name="connsiteY14" fmla="*/ 46833 h 69331"/>
                <a:gd name="connsiteX15" fmla="*/ 65079 w 106185"/>
                <a:gd name="connsiteY15" fmla="*/ 66738 h 69331"/>
                <a:gd name="connsiteX16" fmla="*/ 71394 w 106185"/>
                <a:gd name="connsiteY16" fmla="*/ 56363 h 69331"/>
                <a:gd name="connsiteX17" fmla="*/ 77850 w 106185"/>
                <a:gd name="connsiteY17" fmla="*/ 49963 h 69331"/>
                <a:gd name="connsiteX18" fmla="*/ 79796 w 106185"/>
                <a:gd name="connsiteY18" fmla="*/ 50273 h 69331"/>
                <a:gd name="connsiteX19" fmla="*/ 91073 w 106185"/>
                <a:gd name="connsiteY19" fmla="*/ 46833 h 69331"/>
                <a:gd name="connsiteX20" fmla="*/ 98065 w 106185"/>
                <a:gd name="connsiteY20" fmla="*/ 43394 h 69331"/>
                <a:gd name="connsiteX21" fmla="*/ 101618 w 106185"/>
                <a:gd name="connsiteY21" fmla="*/ 36458 h 69331"/>
                <a:gd name="connsiteX22" fmla="*/ 106185 w 106185"/>
                <a:gd name="connsiteY22" fmla="*/ 31214 h 69331"/>
                <a:gd name="connsiteX23" fmla="*/ 94344 w 106185"/>
                <a:gd name="connsiteY23" fmla="*/ 29297 h 6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185" h="69331">
                  <a:moveTo>
                    <a:pt x="94344" y="29297"/>
                  </a:moveTo>
                  <a:cubicBezTo>
                    <a:pt x="89607" y="31891"/>
                    <a:pt x="82221" y="24109"/>
                    <a:pt x="82221" y="21515"/>
                  </a:cubicBezTo>
                  <a:cubicBezTo>
                    <a:pt x="81730" y="17450"/>
                    <a:pt x="81730" y="13345"/>
                    <a:pt x="82221" y="9279"/>
                  </a:cubicBezTo>
                  <a:cubicBezTo>
                    <a:pt x="77907" y="6370"/>
                    <a:pt x="73317" y="3900"/>
                    <a:pt x="68518" y="1893"/>
                  </a:cubicBezTo>
                  <a:cubicBezTo>
                    <a:pt x="63415" y="-910"/>
                    <a:pt x="57173" y="-577"/>
                    <a:pt x="52391" y="2738"/>
                  </a:cubicBezTo>
                  <a:cubicBezTo>
                    <a:pt x="48783" y="4938"/>
                    <a:pt x="38915" y="4317"/>
                    <a:pt x="32261" y="3584"/>
                  </a:cubicBezTo>
                  <a:cubicBezTo>
                    <a:pt x="31641" y="6178"/>
                    <a:pt x="30739" y="7926"/>
                    <a:pt x="29047" y="7926"/>
                  </a:cubicBezTo>
                  <a:cubicBezTo>
                    <a:pt x="22833" y="9082"/>
                    <a:pt x="17995" y="13988"/>
                    <a:pt x="16924" y="20218"/>
                  </a:cubicBezTo>
                  <a:cubicBezTo>
                    <a:pt x="15853" y="26703"/>
                    <a:pt x="4800" y="31891"/>
                    <a:pt x="1643" y="43563"/>
                  </a:cubicBezTo>
                  <a:cubicBezTo>
                    <a:pt x="-1515" y="55235"/>
                    <a:pt x="64" y="60479"/>
                    <a:pt x="4800" y="53318"/>
                  </a:cubicBezTo>
                  <a:cubicBezTo>
                    <a:pt x="9537" y="46157"/>
                    <a:pt x="15345" y="48750"/>
                    <a:pt x="15345" y="54615"/>
                  </a:cubicBezTo>
                  <a:cubicBezTo>
                    <a:pt x="15345" y="60479"/>
                    <a:pt x="21660" y="61099"/>
                    <a:pt x="19574" y="68881"/>
                  </a:cubicBezTo>
                  <a:cubicBezTo>
                    <a:pt x="19546" y="69027"/>
                    <a:pt x="19546" y="69185"/>
                    <a:pt x="19574" y="69332"/>
                  </a:cubicBezTo>
                  <a:cubicBezTo>
                    <a:pt x="26735" y="68542"/>
                    <a:pt x="36490" y="67584"/>
                    <a:pt x="39817" y="67584"/>
                  </a:cubicBezTo>
                  <a:cubicBezTo>
                    <a:pt x="44723" y="67584"/>
                    <a:pt x="49628" y="48581"/>
                    <a:pt x="51715" y="46833"/>
                  </a:cubicBezTo>
                  <a:cubicBezTo>
                    <a:pt x="53801" y="45085"/>
                    <a:pt x="59496" y="60648"/>
                    <a:pt x="65079" y="66738"/>
                  </a:cubicBezTo>
                  <a:cubicBezTo>
                    <a:pt x="70661" y="72828"/>
                    <a:pt x="71394" y="61551"/>
                    <a:pt x="71394" y="56363"/>
                  </a:cubicBezTo>
                  <a:cubicBezTo>
                    <a:pt x="71411" y="52810"/>
                    <a:pt x="74298" y="49946"/>
                    <a:pt x="77850" y="49963"/>
                  </a:cubicBezTo>
                  <a:cubicBezTo>
                    <a:pt x="78510" y="49963"/>
                    <a:pt x="79170" y="50070"/>
                    <a:pt x="79796" y="50273"/>
                  </a:cubicBezTo>
                  <a:cubicBezTo>
                    <a:pt x="83348" y="51119"/>
                    <a:pt x="91073" y="52867"/>
                    <a:pt x="91073" y="46833"/>
                  </a:cubicBezTo>
                  <a:cubicBezTo>
                    <a:pt x="91073" y="40800"/>
                    <a:pt x="95246" y="43394"/>
                    <a:pt x="98065" y="43394"/>
                  </a:cubicBezTo>
                  <a:cubicBezTo>
                    <a:pt x="100885" y="43394"/>
                    <a:pt x="101618" y="36458"/>
                    <a:pt x="101618" y="36458"/>
                  </a:cubicBezTo>
                  <a:lnTo>
                    <a:pt x="106185" y="31214"/>
                  </a:lnTo>
                  <a:cubicBezTo>
                    <a:pt x="102886" y="28451"/>
                    <a:pt x="98341" y="27718"/>
                    <a:pt x="94344" y="29297"/>
                  </a:cubicBezTo>
                  <a:close/>
                </a:path>
              </a:pathLst>
            </a:custGeom>
            <a:grpFill/>
            <a:ln w="8455" cap="flat">
              <a:solidFill>
                <a:srgbClr val="FFFFFF"/>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685B30FC-ED03-4267-9D40-09042577489B}"/>
                </a:ext>
              </a:extLst>
            </p:cNvPr>
            <p:cNvSpPr/>
            <p:nvPr/>
          </p:nvSpPr>
          <p:spPr>
            <a:xfrm>
              <a:off x="6434410" y="2273428"/>
              <a:ext cx="210827" cy="293031"/>
            </a:xfrm>
            <a:custGeom>
              <a:avLst/>
              <a:gdLst>
                <a:gd name="connsiteX0" fmla="*/ 26713 w 210827"/>
                <a:gd name="connsiteY0" fmla="*/ 77378 h 293031"/>
                <a:gd name="connsiteX1" fmla="*/ 14816 w 210827"/>
                <a:gd name="connsiteY1" fmla="*/ 91193 h 293031"/>
                <a:gd name="connsiteX2" fmla="*/ 22541 w 210827"/>
                <a:gd name="connsiteY2" fmla="*/ 106756 h 293031"/>
                <a:gd name="connsiteX3" fmla="*/ 17635 w 210827"/>
                <a:gd name="connsiteY3" fmla="*/ 116285 h 293031"/>
                <a:gd name="connsiteX4" fmla="*/ 4271 w 210827"/>
                <a:gd name="connsiteY4" fmla="*/ 124067 h 293031"/>
                <a:gd name="connsiteX5" fmla="*/ 2861 w 210827"/>
                <a:gd name="connsiteY5" fmla="*/ 137882 h 293031"/>
                <a:gd name="connsiteX6" fmla="*/ 42 w 210827"/>
                <a:gd name="connsiteY6" fmla="*/ 161226 h 293031"/>
                <a:gd name="connsiteX7" fmla="*/ 6357 w 210827"/>
                <a:gd name="connsiteY7" fmla="*/ 179383 h 293031"/>
                <a:gd name="connsiteX8" fmla="*/ 1452 w 210827"/>
                <a:gd name="connsiteY8" fmla="*/ 190660 h 293031"/>
                <a:gd name="connsiteX9" fmla="*/ 9007 w 210827"/>
                <a:gd name="connsiteY9" fmla="*/ 214907 h 293031"/>
                <a:gd name="connsiteX10" fmla="*/ 14251 w 210827"/>
                <a:gd name="connsiteY10" fmla="*/ 218347 h 293031"/>
                <a:gd name="connsiteX11" fmla="*/ 29533 w 210827"/>
                <a:gd name="connsiteY11" fmla="*/ 227425 h 293031"/>
                <a:gd name="connsiteX12" fmla="*/ 42163 w 210827"/>
                <a:gd name="connsiteY12" fmla="*/ 232613 h 293031"/>
                <a:gd name="connsiteX13" fmla="*/ 46900 w 210827"/>
                <a:gd name="connsiteY13" fmla="*/ 242311 h 293031"/>
                <a:gd name="connsiteX14" fmla="*/ 37427 w 210827"/>
                <a:gd name="connsiteY14" fmla="*/ 266332 h 293031"/>
                <a:gd name="connsiteX15" fmla="*/ 35397 w 210827"/>
                <a:gd name="connsiteY15" fmla="*/ 284038 h 293031"/>
                <a:gd name="connsiteX16" fmla="*/ 55527 w 210827"/>
                <a:gd name="connsiteY16" fmla="*/ 283192 h 293031"/>
                <a:gd name="connsiteX17" fmla="*/ 71654 w 210827"/>
                <a:gd name="connsiteY17" fmla="*/ 282346 h 293031"/>
                <a:gd name="connsiteX18" fmla="*/ 85356 w 210827"/>
                <a:gd name="connsiteY18" fmla="*/ 289733 h 293031"/>
                <a:gd name="connsiteX19" fmla="*/ 88006 w 210827"/>
                <a:gd name="connsiteY19" fmla="*/ 286406 h 293031"/>
                <a:gd name="connsiteX20" fmla="*/ 101652 w 210827"/>
                <a:gd name="connsiteY20" fmla="*/ 290974 h 293031"/>
                <a:gd name="connsiteX21" fmla="*/ 114475 w 210827"/>
                <a:gd name="connsiteY21" fmla="*/ 287382 h 293031"/>
                <a:gd name="connsiteX22" fmla="*/ 115918 w 210827"/>
                <a:gd name="connsiteY22" fmla="*/ 288380 h 293031"/>
                <a:gd name="connsiteX23" fmla="*/ 129502 w 210827"/>
                <a:gd name="connsiteY23" fmla="*/ 287224 h 293031"/>
                <a:gd name="connsiteX24" fmla="*/ 129620 w 210827"/>
                <a:gd name="connsiteY24" fmla="*/ 287083 h 293031"/>
                <a:gd name="connsiteX25" fmla="*/ 153810 w 210827"/>
                <a:gd name="connsiteY25" fmla="*/ 281444 h 293031"/>
                <a:gd name="connsiteX26" fmla="*/ 163284 w 210827"/>
                <a:gd name="connsiteY26" fmla="*/ 273042 h 293031"/>
                <a:gd name="connsiteX27" fmla="*/ 172757 w 210827"/>
                <a:gd name="connsiteY27" fmla="*/ 254886 h 293031"/>
                <a:gd name="connsiteX28" fmla="*/ 185951 w 210827"/>
                <a:gd name="connsiteY28" fmla="*/ 241917 h 293031"/>
                <a:gd name="connsiteX29" fmla="*/ 161197 w 210827"/>
                <a:gd name="connsiteY29" fmla="*/ 219362 h 293031"/>
                <a:gd name="connsiteX30" fmla="*/ 153303 w 210827"/>
                <a:gd name="connsiteY30" fmla="*/ 194720 h 293031"/>
                <a:gd name="connsiteX31" fmla="*/ 151724 w 210827"/>
                <a:gd name="connsiteY31" fmla="*/ 179157 h 293031"/>
                <a:gd name="connsiteX32" fmla="*/ 176478 w 210827"/>
                <a:gd name="connsiteY32" fmla="*/ 167485 h 293031"/>
                <a:gd name="connsiteX33" fmla="*/ 195932 w 210827"/>
                <a:gd name="connsiteY33" fmla="*/ 156490 h 293031"/>
                <a:gd name="connsiteX34" fmla="*/ 208562 w 210827"/>
                <a:gd name="connsiteY34" fmla="*/ 155813 h 293031"/>
                <a:gd name="connsiteX35" fmla="*/ 209126 w 210827"/>
                <a:gd name="connsiteY35" fmla="*/ 139630 h 293031"/>
                <a:gd name="connsiteX36" fmla="*/ 203487 w 210827"/>
                <a:gd name="connsiteY36" fmla="*/ 116285 h 293031"/>
                <a:gd name="connsiteX37" fmla="*/ 200330 w 210827"/>
                <a:gd name="connsiteY37" fmla="*/ 100723 h 293031"/>
                <a:gd name="connsiteX38" fmla="*/ 195029 w 210827"/>
                <a:gd name="connsiteY38" fmla="*/ 86457 h 293031"/>
                <a:gd name="connsiteX39" fmla="*/ 193451 w 210827"/>
                <a:gd name="connsiteY39" fmla="*/ 74784 h 293031"/>
                <a:gd name="connsiteX40" fmla="*/ 194014 w 210827"/>
                <a:gd name="connsiteY40" fmla="*/ 44335 h 293031"/>
                <a:gd name="connsiteX41" fmla="*/ 194014 w 210827"/>
                <a:gd name="connsiteY41" fmla="*/ 40783 h 293031"/>
                <a:gd name="connsiteX42" fmla="*/ 191985 w 210827"/>
                <a:gd name="connsiteY42" fmla="*/ 37174 h 293031"/>
                <a:gd name="connsiteX43" fmla="*/ 177944 w 210827"/>
                <a:gd name="connsiteY43" fmla="*/ 27644 h 293031"/>
                <a:gd name="connsiteX44" fmla="*/ 180087 w 210827"/>
                <a:gd name="connsiteY44" fmla="*/ 10728 h 293031"/>
                <a:gd name="connsiteX45" fmla="*/ 158998 w 210827"/>
                <a:gd name="connsiteY45" fmla="*/ 17664 h 293031"/>
                <a:gd name="connsiteX46" fmla="*/ 132101 w 210827"/>
                <a:gd name="connsiteY46" fmla="*/ 36159 h 293031"/>
                <a:gd name="connsiteX47" fmla="*/ 119809 w 210827"/>
                <a:gd name="connsiteY47" fmla="*/ 24882 h 293031"/>
                <a:gd name="connsiteX48" fmla="*/ 111407 w 210827"/>
                <a:gd name="connsiteY48" fmla="*/ 19694 h 293031"/>
                <a:gd name="connsiteX49" fmla="*/ 93814 w 210827"/>
                <a:gd name="connsiteY49" fmla="*/ 9319 h 293031"/>
                <a:gd name="connsiteX50" fmla="*/ 92461 w 210827"/>
                <a:gd name="connsiteY50" fmla="*/ 2608 h 293031"/>
                <a:gd name="connsiteX51" fmla="*/ 83664 w 210827"/>
                <a:gd name="connsiteY51" fmla="*/ 2608 h 293031"/>
                <a:gd name="connsiteX52" fmla="*/ 62012 w 210827"/>
                <a:gd name="connsiteY52" fmla="*/ 15 h 293031"/>
                <a:gd name="connsiteX53" fmla="*/ 66128 w 210827"/>
                <a:gd name="connsiteY53" fmla="*/ 13830 h 293031"/>
                <a:gd name="connsiteX54" fmla="*/ 72443 w 210827"/>
                <a:gd name="connsiteY54" fmla="*/ 38922 h 293031"/>
                <a:gd name="connsiteX55" fmla="*/ 62237 w 210827"/>
                <a:gd name="connsiteY55" fmla="*/ 50594 h 293031"/>
                <a:gd name="connsiteX56" fmla="*/ 44701 w 210827"/>
                <a:gd name="connsiteY56" fmla="*/ 47549 h 293031"/>
                <a:gd name="connsiteX57" fmla="*/ 26770 w 210827"/>
                <a:gd name="connsiteY57" fmla="*/ 51045 h 293031"/>
                <a:gd name="connsiteX58" fmla="*/ 26093 w 210827"/>
                <a:gd name="connsiteY58" fmla="*/ 57135 h 293031"/>
                <a:gd name="connsiteX59" fmla="*/ 26713 w 210827"/>
                <a:gd name="connsiteY59" fmla="*/ 77378 h 29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10827" h="293031">
                  <a:moveTo>
                    <a:pt x="26713" y="77378"/>
                  </a:moveTo>
                  <a:cubicBezTo>
                    <a:pt x="21074" y="87753"/>
                    <a:pt x="13406" y="88656"/>
                    <a:pt x="14816" y="91193"/>
                  </a:cubicBezTo>
                  <a:cubicBezTo>
                    <a:pt x="16225" y="93730"/>
                    <a:pt x="24627" y="102471"/>
                    <a:pt x="22541" y="106756"/>
                  </a:cubicBezTo>
                  <a:cubicBezTo>
                    <a:pt x="20454" y="111041"/>
                    <a:pt x="17635" y="108504"/>
                    <a:pt x="17635" y="116285"/>
                  </a:cubicBezTo>
                  <a:cubicBezTo>
                    <a:pt x="17635" y="124067"/>
                    <a:pt x="7767" y="124067"/>
                    <a:pt x="4271" y="124067"/>
                  </a:cubicBezTo>
                  <a:cubicBezTo>
                    <a:pt x="775" y="124067"/>
                    <a:pt x="4948" y="131848"/>
                    <a:pt x="2861" y="137882"/>
                  </a:cubicBezTo>
                  <a:cubicBezTo>
                    <a:pt x="1305" y="145579"/>
                    <a:pt x="363" y="153383"/>
                    <a:pt x="42" y="161226"/>
                  </a:cubicBezTo>
                  <a:cubicBezTo>
                    <a:pt x="-635" y="166414"/>
                    <a:pt x="7090" y="175041"/>
                    <a:pt x="6357" y="179383"/>
                  </a:cubicBezTo>
                  <a:cubicBezTo>
                    <a:pt x="5624" y="183725"/>
                    <a:pt x="42" y="187164"/>
                    <a:pt x="1452" y="190660"/>
                  </a:cubicBezTo>
                  <a:cubicBezTo>
                    <a:pt x="6064" y="197934"/>
                    <a:pt x="8669" y="206302"/>
                    <a:pt x="9007" y="214907"/>
                  </a:cubicBezTo>
                  <a:cubicBezTo>
                    <a:pt x="11083" y="215448"/>
                    <a:pt x="12926" y="216655"/>
                    <a:pt x="14251" y="218347"/>
                  </a:cubicBezTo>
                  <a:cubicBezTo>
                    <a:pt x="17364" y="223878"/>
                    <a:pt x="23183" y="227335"/>
                    <a:pt x="29533" y="227425"/>
                  </a:cubicBezTo>
                  <a:cubicBezTo>
                    <a:pt x="36412" y="227425"/>
                    <a:pt x="39006" y="233064"/>
                    <a:pt x="42163" y="232613"/>
                  </a:cubicBezTo>
                  <a:cubicBezTo>
                    <a:pt x="45321" y="232162"/>
                    <a:pt x="53779" y="235206"/>
                    <a:pt x="46900" y="242311"/>
                  </a:cubicBezTo>
                  <a:cubicBezTo>
                    <a:pt x="40021" y="249416"/>
                    <a:pt x="39006" y="257874"/>
                    <a:pt x="37427" y="266332"/>
                  </a:cubicBezTo>
                  <a:cubicBezTo>
                    <a:pt x="36412" y="271971"/>
                    <a:pt x="36468" y="279358"/>
                    <a:pt x="35397" y="284038"/>
                  </a:cubicBezTo>
                  <a:cubicBezTo>
                    <a:pt x="42051" y="284771"/>
                    <a:pt x="51919" y="285391"/>
                    <a:pt x="55527" y="283192"/>
                  </a:cubicBezTo>
                  <a:cubicBezTo>
                    <a:pt x="60309" y="279876"/>
                    <a:pt x="66551" y="279544"/>
                    <a:pt x="71654" y="282346"/>
                  </a:cubicBezTo>
                  <a:cubicBezTo>
                    <a:pt x="76452" y="284354"/>
                    <a:pt x="81042" y="286824"/>
                    <a:pt x="85356" y="289733"/>
                  </a:cubicBezTo>
                  <a:cubicBezTo>
                    <a:pt x="85807" y="287929"/>
                    <a:pt x="86540" y="286632"/>
                    <a:pt x="88006" y="286406"/>
                  </a:cubicBezTo>
                  <a:cubicBezTo>
                    <a:pt x="92743" y="285786"/>
                    <a:pt x="98494" y="297684"/>
                    <a:pt x="101652" y="290974"/>
                  </a:cubicBezTo>
                  <a:cubicBezTo>
                    <a:pt x="104201" y="286440"/>
                    <a:pt x="109941" y="284833"/>
                    <a:pt x="114475" y="287382"/>
                  </a:cubicBezTo>
                  <a:cubicBezTo>
                    <a:pt x="114988" y="287669"/>
                    <a:pt x="115467" y="288002"/>
                    <a:pt x="115918" y="288380"/>
                  </a:cubicBezTo>
                  <a:cubicBezTo>
                    <a:pt x="119989" y="291814"/>
                    <a:pt x="126074" y="291295"/>
                    <a:pt x="129502" y="287224"/>
                  </a:cubicBezTo>
                  <a:cubicBezTo>
                    <a:pt x="129541" y="287179"/>
                    <a:pt x="129581" y="287128"/>
                    <a:pt x="129620" y="287083"/>
                  </a:cubicBezTo>
                  <a:cubicBezTo>
                    <a:pt x="133793" y="281895"/>
                    <a:pt x="150145" y="279301"/>
                    <a:pt x="153810" y="281444"/>
                  </a:cubicBezTo>
                  <a:cubicBezTo>
                    <a:pt x="157476" y="283587"/>
                    <a:pt x="166949" y="288605"/>
                    <a:pt x="163284" y="273042"/>
                  </a:cubicBezTo>
                  <a:cubicBezTo>
                    <a:pt x="159618" y="257480"/>
                    <a:pt x="171178" y="260694"/>
                    <a:pt x="172757" y="254886"/>
                  </a:cubicBezTo>
                  <a:cubicBezTo>
                    <a:pt x="174335" y="249078"/>
                    <a:pt x="188037" y="246428"/>
                    <a:pt x="185951" y="241917"/>
                  </a:cubicBezTo>
                  <a:cubicBezTo>
                    <a:pt x="183865" y="237406"/>
                    <a:pt x="166441" y="223760"/>
                    <a:pt x="161197" y="219362"/>
                  </a:cubicBezTo>
                  <a:cubicBezTo>
                    <a:pt x="155953" y="214963"/>
                    <a:pt x="155897" y="200585"/>
                    <a:pt x="153303" y="194720"/>
                  </a:cubicBezTo>
                  <a:cubicBezTo>
                    <a:pt x="150709" y="188856"/>
                    <a:pt x="144845" y="181131"/>
                    <a:pt x="151724" y="179157"/>
                  </a:cubicBezTo>
                  <a:cubicBezTo>
                    <a:pt x="158603" y="177184"/>
                    <a:pt x="170670" y="173970"/>
                    <a:pt x="176478" y="167485"/>
                  </a:cubicBezTo>
                  <a:cubicBezTo>
                    <a:pt x="182286" y="161001"/>
                    <a:pt x="192774" y="160380"/>
                    <a:pt x="195932" y="156490"/>
                  </a:cubicBezTo>
                  <a:cubicBezTo>
                    <a:pt x="199089" y="152599"/>
                    <a:pt x="206476" y="159760"/>
                    <a:pt x="208562" y="155813"/>
                  </a:cubicBezTo>
                  <a:cubicBezTo>
                    <a:pt x="211370" y="150828"/>
                    <a:pt x="211579" y="144795"/>
                    <a:pt x="209126" y="139630"/>
                  </a:cubicBezTo>
                  <a:cubicBezTo>
                    <a:pt x="205219" y="132480"/>
                    <a:pt x="203273" y="124428"/>
                    <a:pt x="203487" y="116285"/>
                  </a:cubicBezTo>
                  <a:cubicBezTo>
                    <a:pt x="202980" y="105290"/>
                    <a:pt x="200330" y="105910"/>
                    <a:pt x="200330" y="100723"/>
                  </a:cubicBezTo>
                  <a:cubicBezTo>
                    <a:pt x="200714" y="95422"/>
                    <a:pt x="198779" y="90218"/>
                    <a:pt x="195029" y="86457"/>
                  </a:cubicBezTo>
                  <a:cubicBezTo>
                    <a:pt x="191364" y="83863"/>
                    <a:pt x="189785" y="81889"/>
                    <a:pt x="193451" y="74784"/>
                  </a:cubicBezTo>
                  <a:cubicBezTo>
                    <a:pt x="197116" y="67680"/>
                    <a:pt x="195593" y="49466"/>
                    <a:pt x="194014" y="44335"/>
                  </a:cubicBezTo>
                  <a:cubicBezTo>
                    <a:pt x="193755" y="43162"/>
                    <a:pt x="193755" y="41956"/>
                    <a:pt x="194014" y="40783"/>
                  </a:cubicBezTo>
                  <a:cubicBezTo>
                    <a:pt x="192831" y="39943"/>
                    <a:pt x="192086" y="38618"/>
                    <a:pt x="191985" y="37174"/>
                  </a:cubicBezTo>
                  <a:cubicBezTo>
                    <a:pt x="190970" y="30238"/>
                    <a:pt x="187079" y="27644"/>
                    <a:pt x="177944" y="27644"/>
                  </a:cubicBezTo>
                  <a:cubicBezTo>
                    <a:pt x="168809" y="27644"/>
                    <a:pt x="183583" y="16367"/>
                    <a:pt x="180087" y="10728"/>
                  </a:cubicBezTo>
                  <a:cubicBezTo>
                    <a:pt x="176591" y="5090"/>
                    <a:pt x="167400" y="21104"/>
                    <a:pt x="158998" y="17664"/>
                  </a:cubicBezTo>
                  <a:cubicBezTo>
                    <a:pt x="150596" y="14224"/>
                    <a:pt x="139431" y="29392"/>
                    <a:pt x="132101" y="36159"/>
                  </a:cubicBezTo>
                  <a:cubicBezTo>
                    <a:pt x="124771" y="42926"/>
                    <a:pt x="114226" y="34862"/>
                    <a:pt x="119809" y="24882"/>
                  </a:cubicBezTo>
                  <a:cubicBezTo>
                    <a:pt x="125391" y="14901"/>
                    <a:pt x="119809" y="15803"/>
                    <a:pt x="111407" y="19694"/>
                  </a:cubicBezTo>
                  <a:cubicBezTo>
                    <a:pt x="103005" y="23585"/>
                    <a:pt x="92799" y="18848"/>
                    <a:pt x="93814" y="9319"/>
                  </a:cubicBezTo>
                  <a:cubicBezTo>
                    <a:pt x="94028" y="6995"/>
                    <a:pt x="93560" y="4667"/>
                    <a:pt x="92461" y="2608"/>
                  </a:cubicBezTo>
                  <a:cubicBezTo>
                    <a:pt x="89563" y="3257"/>
                    <a:pt x="86563" y="3257"/>
                    <a:pt x="83664" y="2608"/>
                  </a:cubicBezTo>
                  <a:cubicBezTo>
                    <a:pt x="76599" y="748"/>
                    <a:pt x="69314" y="-126"/>
                    <a:pt x="62012" y="15"/>
                  </a:cubicBezTo>
                  <a:cubicBezTo>
                    <a:pt x="64775" y="5033"/>
                    <a:pt x="67650" y="9939"/>
                    <a:pt x="66128" y="13830"/>
                  </a:cubicBezTo>
                  <a:cubicBezTo>
                    <a:pt x="62970" y="21216"/>
                    <a:pt x="67876" y="28152"/>
                    <a:pt x="72443" y="38922"/>
                  </a:cubicBezTo>
                  <a:cubicBezTo>
                    <a:pt x="77011" y="49692"/>
                    <a:pt x="62632" y="43658"/>
                    <a:pt x="62237" y="50594"/>
                  </a:cubicBezTo>
                  <a:cubicBezTo>
                    <a:pt x="61842" y="57530"/>
                    <a:pt x="48930" y="50143"/>
                    <a:pt x="44701" y="47549"/>
                  </a:cubicBezTo>
                  <a:cubicBezTo>
                    <a:pt x="40472" y="44955"/>
                    <a:pt x="26431" y="46703"/>
                    <a:pt x="26770" y="51045"/>
                  </a:cubicBezTo>
                  <a:cubicBezTo>
                    <a:pt x="26916" y="53098"/>
                    <a:pt x="26685" y="55162"/>
                    <a:pt x="26093" y="57135"/>
                  </a:cubicBezTo>
                  <a:cubicBezTo>
                    <a:pt x="27954" y="65875"/>
                    <a:pt x="28743" y="73600"/>
                    <a:pt x="26713" y="77378"/>
                  </a:cubicBezTo>
                  <a:close/>
                </a:path>
              </a:pathLst>
            </a:custGeom>
            <a:grpFill/>
            <a:ln w="8455" cap="flat">
              <a:solidFill>
                <a:srgbClr val="FFFFFF"/>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A712D1F2-AAF9-441A-BE8C-6DE4677EB57E}"/>
                </a:ext>
              </a:extLst>
            </p:cNvPr>
            <p:cNvSpPr/>
            <p:nvPr/>
          </p:nvSpPr>
          <p:spPr>
            <a:xfrm>
              <a:off x="6780444" y="1567422"/>
              <a:ext cx="248628" cy="485425"/>
            </a:xfrm>
            <a:custGeom>
              <a:avLst/>
              <a:gdLst>
                <a:gd name="connsiteX0" fmla="*/ 240943 w 248628"/>
                <a:gd name="connsiteY0" fmla="*/ 342435 h 485425"/>
                <a:gd name="connsiteX1" fmla="*/ 210776 w 248628"/>
                <a:gd name="connsiteY1" fmla="*/ 313903 h 485425"/>
                <a:gd name="connsiteX2" fmla="*/ 225493 w 248628"/>
                <a:gd name="connsiteY2" fmla="*/ 297494 h 485425"/>
                <a:gd name="connsiteX3" fmla="*/ 212862 w 248628"/>
                <a:gd name="connsiteY3" fmla="*/ 281931 h 485425"/>
                <a:gd name="connsiteX4" fmla="*/ 216358 w 248628"/>
                <a:gd name="connsiteY4" fmla="*/ 267214 h 485425"/>
                <a:gd name="connsiteX5" fmla="*/ 204461 w 248628"/>
                <a:gd name="connsiteY5" fmla="*/ 257684 h 485425"/>
                <a:gd name="connsiteX6" fmla="*/ 210099 w 248628"/>
                <a:gd name="connsiteY6" fmla="*/ 249057 h 485425"/>
                <a:gd name="connsiteX7" fmla="*/ 206603 w 248628"/>
                <a:gd name="connsiteY7" fmla="*/ 226502 h 485425"/>
                <a:gd name="connsiteX8" fmla="*/ 214329 w 248628"/>
                <a:gd name="connsiteY8" fmla="*/ 209248 h 485425"/>
                <a:gd name="connsiteX9" fmla="*/ 191774 w 248628"/>
                <a:gd name="connsiteY9" fmla="*/ 165153 h 485425"/>
                <a:gd name="connsiteX10" fmla="*/ 198766 w 248628"/>
                <a:gd name="connsiteY10" fmla="*/ 147842 h 485425"/>
                <a:gd name="connsiteX11" fmla="*/ 213539 w 248628"/>
                <a:gd name="connsiteY11" fmla="*/ 126246 h 485425"/>
                <a:gd name="connsiteX12" fmla="*/ 196623 w 248628"/>
                <a:gd name="connsiteY12" fmla="*/ 104593 h 485425"/>
                <a:gd name="connsiteX13" fmla="*/ 181906 w 248628"/>
                <a:gd name="connsiteY13" fmla="*/ 94218 h 485425"/>
                <a:gd name="connsiteX14" fmla="*/ 178353 w 248628"/>
                <a:gd name="connsiteY14" fmla="*/ 77809 h 485425"/>
                <a:gd name="connsiteX15" fmla="*/ 181906 w 248628"/>
                <a:gd name="connsiteY15" fmla="*/ 62246 h 485425"/>
                <a:gd name="connsiteX16" fmla="*/ 190984 w 248628"/>
                <a:gd name="connsiteY16" fmla="*/ 53619 h 485425"/>
                <a:gd name="connsiteX17" fmla="*/ 196228 w 248628"/>
                <a:gd name="connsiteY17" fmla="*/ 42961 h 485425"/>
                <a:gd name="connsiteX18" fmla="*/ 196228 w 248628"/>
                <a:gd name="connsiteY18" fmla="*/ 26665 h 485425"/>
                <a:gd name="connsiteX19" fmla="*/ 171418 w 248628"/>
                <a:gd name="connsiteY19" fmla="*/ 5802 h 485425"/>
                <a:gd name="connsiteX20" fmla="*/ 152246 w 248628"/>
                <a:gd name="connsiteY20" fmla="*/ 5802 h 485425"/>
                <a:gd name="connsiteX21" fmla="*/ 128563 w 248628"/>
                <a:gd name="connsiteY21" fmla="*/ 12794 h 485425"/>
                <a:gd name="connsiteX22" fmla="*/ 113903 w 248628"/>
                <a:gd name="connsiteY22" fmla="*/ 32248 h 485425"/>
                <a:gd name="connsiteX23" fmla="*/ 109392 w 248628"/>
                <a:gd name="connsiteY23" fmla="*/ 57227 h 485425"/>
                <a:gd name="connsiteX24" fmla="*/ 99242 w 248628"/>
                <a:gd name="connsiteY24" fmla="*/ 74144 h 485425"/>
                <a:gd name="connsiteX25" fmla="*/ 85709 w 248628"/>
                <a:gd name="connsiteY25" fmla="*/ 69971 h 485425"/>
                <a:gd name="connsiteX26" fmla="*/ 67665 w 248628"/>
                <a:gd name="connsiteY26" fmla="*/ 68561 h 485425"/>
                <a:gd name="connsiteX27" fmla="*/ 41727 w 248628"/>
                <a:gd name="connsiteY27" fmla="*/ 67152 h 485425"/>
                <a:gd name="connsiteX28" fmla="*/ 15732 w 248628"/>
                <a:gd name="connsiteY28" fmla="*/ 43582 h 485425"/>
                <a:gd name="connsiteX29" fmla="*/ 0 w 248628"/>
                <a:gd name="connsiteY29" fmla="*/ 57848 h 485425"/>
                <a:gd name="connsiteX30" fmla="*/ 25938 w 248628"/>
                <a:gd name="connsiteY30" fmla="*/ 81079 h 485425"/>
                <a:gd name="connsiteX31" fmla="*/ 59770 w 248628"/>
                <a:gd name="connsiteY31" fmla="*/ 106059 h 485425"/>
                <a:gd name="connsiteX32" fmla="*/ 60898 w 248628"/>
                <a:gd name="connsiteY32" fmla="*/ 133858 h 485425"/>
                <a:gd name="connsiteX33" fmla="*/ 66537 w 248628"/>
                <a:gd name="connsiteY33" fmla="*/ 160247 h 485425"/>
                <a:gd name="connsiteX34" fmla="*/ 65409 w 248628"/>
                <a:gd name="connsiteY34" fmla="*/ 185227 h 485425"/>
                <a:gd name="connsiteX35" fmla="*/ 69920 w 248628"/>
                <a:gd name="connsiteY35" fmla="*/ 200508 h 485425"/>
                <a:gd name="connsiteX36" fmla="*/ 73247 w 248628"/>
                <a:gd name="connsiteY36" fmla="*/ 214943 h 485425"/>
                <a:gd name="connsiteX37" fmla="*/ 92363 w 248628"/>
                <a:gd name="connsiteY37" fmla="*/ 224585 h 485425"/>
                <a:gd name="connsiteX38" fmla="*/ 100764 w 248628"/>
                <a:gd name="connsiteY38" fmla="*/ 247140 h 485425"/>
                <a:gd name="connsiteX39" fmla="*/ 96592 w 248628"/>
                <a:gd name="connsiteY39" fmla="*/ 257515 h 485425"/>
                <a:gd name="connsiteX40" fmla="*/ 83566 w 248628"/>
                <a:gd name="connsiteY40" fmla="*/ 270485 h 485425"/>
                <a:gd name="connsiteX41" fmla="*/ 59376 w 248628"/>
                <a:gd name="connsiteY41" fmla="*/ 299862 h 485425"/>
                <a:gd name="connsiteX42" fmla="*/ 45279 w 248628"/>
                <a:gd name="connsiteY42" fmla="*/ 313283 h 485425"/>
                <a:gd name="connsiteX43" fmla="*/ 35073 w 248628"/>
                <a:gd name="connsiteY43" fmla="*/ 320387 h 485425"/>
                <a:gd name="connsiteX44" fmla="*/ 32930 w 248628"/>
                <a:gd name="connsiteY44" fmla="*/ 325688 h 485425"/>
                <a:gd name="connsiteX45" fmla="*/ 32930 w 248628"/>
                <a:gd name="connsiteY45" fmla="*/ 329240 h 485425"/>
                <a:gd name="connsiteX46" fmla="*/ 17311 w 248628"/>
                <a:gd name="connsiteY46" fmla="*/ 339164 h 485425"/>
                <a:gd name="connsiteX47" fmla="*/ 14153 w 248628"/>
                <a:gd name="connsiteY47" fmla="*/ 339897 h 485425"/>
                <a:gd name="connsiteX48" fmla="*/ 5864 w 248628"/>
                <a:gd name="connsiteY48" fmla="*/ 357772 h 485425"/>
                <a:gd name="connsiteX49" fmla="*/ 6597 w 248628"/>
                <a:gd name="connsiteY49" fmla="*/ 374688 h 485425"/>
                <a:gd name="connsiteX50" fmla="*/ 9022 w 248628"/>
                <a:gd name="connsiteY50" fmla="*/ 395044 h 485425"/>
                <a:gd name="connsiteX51" fmla="*/ 13251 w 248628"/>
                <a:gd name="connsiteY51" fmla="*/ 427862 h 485425"/>
                <a:gd name="connsiteX52" fmla="*/ 6936 w 248628"/>
                <a:gd name="connsiteY52" fmla="*/ 458142 h 485425"/>
                <a:gd name="connsiteX53" fmla="*/ 29040 w 248628"/>
                <a:gd name="connsiteY53" fmla="*/ 468968 h 485425"/>
                <a:gd name="connsiteX54" fmla="*/ 43418 w 248628"/>
                <a:gd name="connsiteY54" fmla="*/ 478441 h 485425"/>
                <a:gd name="connsiteX55" fmla="*/ 69413 w 248628"/>
                <a:gd name="connsiteY55" fmla="*/ 485377 h 485425"/>
                <a:gd name="connsiteX56" fmla="*/ 143168 w 248628"/>
                <a:gd name="connsiteY56" fmla="*/ 464626 h 485425"/>
                <a:gd name="connsiteX57" fmla="*/ 164425 w 248628"/>
                <a:gd name="connsiteY57" fmla="*/ 461638 h 485425"/>
                <a:gd name="connsiteX58" fmla="*/ 175703 w 248628"/>
                <a:gd name="connsiteY58" fmla="*/ 443876 h 485425"/>
                <a:gd name="connsiteX59" fmla="*/ 212242 w 248628"/>
                <a:gd name="connsiteY59" fmla="*/ 407562 h 485425"/>
                <a:gd name="connsiteX60" fmla="*/ 247315 w 248628"/>
                <a:gd name="connsiteY60" fmla="*/ 366061 h 485425"/>
                <a:gd name="connsiteX61" fmla="*/ 240943 w 248628"/>
                <a:gd name="connsiteY61" fmla="*/ 342435 h 48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48628" h="485425">
                  <a:moveTo>
                    <a:pt x="240943" y="342435"/>
                  </a:moveTo>
                  <a:cubicBezTo>
                    <a:pt x="231808" y="329466"/>
                    <a:pt x="211509" y="320838"/>
                    <a:pt x="210776" y="313903"/>
                  </a:cubicBezTo>
                  <a:cubicBezTo>
                    <a:pt x="210043" y="306967"/>
                    <a:pt x="226226" y="306121"/>
                    <a:pt x="225493" y="297494"/>
                  </a:cubicBezTo>
                  <a:cubicBezTo>
                    <a:pt x="224760" y="288867"/>
                    <a:pt x="216415" y="288867"/>
                    <a:pt x="212862" y="281931"/>
                  </a:cubicBezTo>
                  <a:cubicBezTo>
                    <a:pt x="209310" y="274995"/>
                    <a:pt x="217091" y="270654"/>
                    <a:pt x="216358" y="267214"/>
                  </a:cubicBezTo>
                  <a:cubicBezTo>
                    <a:pt x="215625" y="263774"/>
                    <a:pt x="205081" y="262026"/>
                    <a:pt x="204461" y="257684"/>
                  </a:cubicBezTo>
                  <a:cubicBezTo>
                    <a:pt x="203841" y="253343"/>
                    <a:pt x="211509" y="254245"/>
                    <a:pt x="210099" y="249057"/>
                  </a:cubicBezTo>
                  <a:cubicBezTo>
                    <a:pt x="208690" y="243870"/>
                    <a:pt x="201698" y="234340"/>
                    <a:pt x="206603" y="226502"/>
                  </a:cubicBezTo>
                  <a:cubicBezTo>
                    <a:pt x="211509" y="218665"/>
                    <a:pt x="222054" y="226502"/>
                    <a:pt x="214329" y="209248"/>
                  </a:cubicBezTo>
                  <a:cubicBezTo>
                    <a:pt x="206603" y="191993"/>
                    <a:pt x="194705" y="170340"/>
                    <a:pt x="191774" y="165153"/>
                  </a:cubicBezTo>
                  <a:cubicBezTo>
                    <a:pt x="188841" y="159965"/>
                    <a:pt x="194593" y="151282"/>
                    <a:pt x="198766" y="147842"/>
                  </a:cubicBezTo>
                  <a:cubicBezTo>
                    <a:pt x="202938" y="144402"/>
                    <a:pt x="213539" y="131433"/>
                    <a:pt x="213539" y="126246"/>
                  </a:cubicBezTo>
                  <a:cubicBezTo>
                    <a:pt x="213539" y="121058"/>
                    <a:pt x="200175" y="107187"/>
                    <a:pt x="196623" y="104593"/>
                  </a:cubicBezTo>
                  <a:cubicBezTo>
                    <a:pt x="193070" y="101999"/>
                    <a:pt x="185345" y="102901"/>
                    <a:pt x="181906" y="94218"/>
                  </a:cubicBezTo>
                  <a:cubicBezTo>
                    <a:pt x="178466" y="85534"/>
                    <a:pt x="174857" y="82940"/>
                    <a:pt x="178353" y="77809"/>
                  </a:cubicBezTo>
                  <a:cubicBezTo>
                    <a:pt x="181195" y="73146"/>
                    <a:pt x="182441" y="67682"/>
                    <a:pt x="181906" y="62246"/>
                  </a:cubicBezTo>
                  <a:cubicBezTo>
                    <a:pt x="181906" y="57058"/>
                    <a:pt x="189574" y="61400"/>
                    <a:pt x="190984" y="53619"/>
                  </a:cubicBezTo>
                  <a:cubicBezTo>
                    <a:pt x="191841" y="49694"/>
                    <a:pt x="193645" y="46035"/>
                    <a:pt x="196228" y="42961"/>
                  </a:cubicBezTo>
                  <a:cubicBezTo>
                    <a:pt x="196538" y="37531"/>
                    <a:pt x="196538" y="32096"/>
                    <a:pt x="196228" y="26665"/>
                  </a:cubicBezTo>
                  <a:cubicBezTo>
                    <a:pt x="195100" y="18320"/>
                    <a:pt x="175929" y="15388"/>
                    <a:pt x="171418" y="5802"/>
                  </a:cubicBezTo>
                  <a:cubicBezTo>
                    <a:pt x="166907" y="-3784"/>
                    <a:pt x="155629" y="163"/>
                    <a:pt x="152246" y="5802"/>
                  </a:cubicBezTo>
                  <a:cubicBezTo>
                    <a:pt x="148863" y="11441"/>
                    <a:pt x="128563" y="4449"/>
                    <a:pt x="128563" y="12794"/>
                  </a:cubicBezTo>
                  <a:cubicBezTo>
                    <a:pt x="128563" y="21140"/>
                    <a:pt x="113903" y="22493"/>
                    <a:pt x="113903" y="32248"/>
                  </a:cubicBezTo>
                  <a:cubicBezTo>
                    <a:pt x="113903" y="42003"/>
                    <a:pt x="120669" y="58637"/>
                    <a:pt x="109392" y="57227"/>
                  </a:cubicBezTo>
                  <a:cubicBezTo>
                    <a:pt x="98114" y="55818"/>
                    <a:pt x="106008" y="62866"/>
                    <a:pt x="99242" y="74144"/>
                  </a:cubicBezTo>
                  <a:cubicBezTo>
                    <a:pt x="92475" y="85421"/>
                    <a:pt x="92475" y="67152"/>
                    <a:pt x="85709" y="69971"/>
                  </a:cubicBezTo>
                  <a:cubicBezTo>
                    <a:pt x="78942" y="72790"/>
                    <a:pt x="71048" y="61626"/>
                    <a:pt x="67665" y="68561"/>
                  </a:cubicBezTo>
                  <a:cubicBezTo>
                    <a:pt x="64282" y="75497"/>
                    <a:pt x="53004" y="69971"/>
                    <a:pt x="41727" y="67152"/>
                  </a:cubicBezTo>
                  <a:cubicBezTo>
                    <a:pt x="30449" y="64332"/>
                    <a:pt x="24811" y="44991"/>
                    <a:pt x="15732" y="43582"/>
                  </a:cubicBezTo>
                  <a:cubicBezTo>
                    <a:pt x="9755" y="42679"/>
                    <a:pt x="3383" y="48544"/>
                    <a:pt x="0" y="57848"/>
                  </a:cubicBezTo>
                  <a:cubicBezTo>
                    <a:pt x="8740" y="64783"/>
                    <a:pt x="14492" y="74764"/>
                    <a:pt x="25938" y="81079"/>
                  </a:cubicBezTo>
                  <a:cubicBezTo>
                    <a:pt x="38343" y="88015"/>
                    <a:pt x="60898" y="96360"/>
                    <a:pt x="59770" y="106059"/>
                  </a:cubicBezTo>
                  <a:cubicBezTo>
                    <a:pt x="58643" y="115758"/>
                    <a:pt x="55260" y="129685"/>
                    <a:pt x="60898" y="133858"/>
                  </a:cubicBezTo>
                  <a:cubicBezTo>
                    <a:pt x="66537" y="138030"/>
                    <a:pt x="59770" y="156074"/>
                    <a:pt x="66537" y="160247"/>
                  </a:cubicBezTo>
                  <a:cubicBezTo>
                    <a:pt x="73304" y="164420"/>
                    <a:pt x="71048" y="185227"/>
                    <a:pt x="65409" y="185227"/>
                  </a:cubicBezTo>
                  <a:cubicBezTo>
                    <a:pt x="59770" y="185227"/>
                    <a:pt x="66537" y="196504"/>
                    <a:pt x="69920" y="200508"/>
                  </a:cubicBezTo>
                  <a:cubicBezTo>
                    <a:pt x="72069" y="205019"/>
                    <a:pt x="73208" y="209947"/>
                    <a:pt x="73247" y="214943"/>
                  </a:cubicBezTo>
                  <a:cubicBezTo>
                    <a:pt x="79940" y="217475"/>
                    <a:pt x="86346" y="220706"/>
                    <a:pt x="92363" y="224585"/>
                  </a:cubicBezTo>
                  <a:cubicBezTo>
                    <a:pt x="101836" y="229773"/>
                    <a:pt x="100426" y="238005"/>
                    <a:pt x="100764" y="247140"/>
                  </a:cubicBezTo>
                  <a:cubicBezTo>
                    <a:pt x="101103" y="256275"/>
                    <a:pt x="101497" y="261406"/>
                    <a:pt x="96592" y="257515"/>
                  </a:cubicBezTo>
                  <a:cubicBezTo>
                    <a:pt x="91686" y="253625"/>
                    <a:pt x="86386" y="257515"/>
                    <a:pt x="83566" y="270485"/>
                  </a:cubicBezTo>
                  <a:cubicBezTo>
                    <a:pt x="80747" y="283454"/>
                    <a:pt x="67439" y="299017"/>
                    <a:pt x="59376" y="299862"/>
                  </a:cubicBezTo>
                  <a:cubicBezTo>
                    <a:pt x="51312" y="300708"/>
                    <a:pt x="51989" y="311140"/>
                    <a:pt x="45279" y="313283"/>
                  </a:cubicBezTo>
                  <a:cubicBezTo>
                    <a:pt x="41174" y="314438"/>
                    <a:pt x="37582" y="316942"/>
                    <a:pt x="35073" y="320387"/>
                  </a:cubicBezTo>
                  <a:cubicBezTo>
                    <a:pt x="34498" y="322209"/>
                    <a:pt x="33782" y="323979"/>
                    <a:pt x="32930" y="325688"/>
                  </a:cubicBezTo>
                  <a:cubicBezTo>
                    <a:pt x="32812" y="326866"/>
                    <a:pt x="32812" y="328062"/>
                    <a:pt x="32930" y="329240"/>
                  </a:cubicBezTo>
                  <a:cubicBezTo>
                    <a:pt x="32930" y="337980"/>
                    <a:pt x="23965" y="339108"/>
                    <a:pt x="17311" y="339164"/>
                  </a:cubicBezTo>
                  <a:cubicBezTo>
                    <a:pt x="16279" y="339486"/>
                    <a:pt x="15225" y="339734"/>
                    <a:pt x="14153" y="339897"/>
                  </a:cubicBezTo>
                  <a:cubicBezTo>
                    <a:pt x="9981" y="342886"/>
                    <a:pt x="10432" y="354389"/>
                    <a:pt x="5864" y="357772"/>
                  </a:cubicBezTo>
                  <a:cubicBezTo>
                    <a:pt x="1297" y="361155"/>
                    <a:pt x="1635" y="366851"/>
                    <a:pt x="6597" y="374688"/>
                  </a:cubicBezTo>
                  <a:cubicBezTo>
                    <a:pt x="11559" y="382526"/>
                    <a:pt x="7274" y="389406"/>
                    <a:pt x="9022" y="395044"/>
                  </a:cubicBezTo>
                  <a:cubicBezTo>
                    <a:pt x="10770" y="400683"/>
                    <a:pt x="18495" y="413596"/>
                    <a:pt x="13251" y="427862"/>
                  </a:cubicBezTo>
                  <a:cubicBezTo>
                    <a:pt x="8007" y="442128"/>
                    <a:pt x="2368" y="459890"/>
                    <a:pt x="6936" y="458142"/>
                  </a:cubicBezTo>
                  <a:cubicBezTo>
                    <a:pt x="11503" y="456394"/>
                    <a:pt x="21991" y="469814"/>
                    <a:pt x="29040" y="468968"/>
                  </a:cubicBezTo>
                  <a:cubicBezTo>
                    <a:pt x="36088" y="468122"/>
                    <a:pt x="36765" y="481035"/>
                    <a:pt x="43418" y="478441"/>
                  </a:cubicBezTo>
                  <a:cubicBezTo>
                    <a:pt x="50072" y="475847"/>
                    <a:pt x="50072" y="486223"/>
                    <a:pt x="69413" y="485377"/>
                  </a:cubicBezTo>
                  <a:cubicBezTo>
                    <a:pt x="88754" y="484531"/>
                    <a:pt x="127661" y="464626"/>
                    <a:pt x="143168" y="464626"/>
                  </a:cubicBezTo>
                  <a:cubicBezTo>
                    <a:pt x="150363" y="464700"/>
                    <a:pt x="157530" y="463690"/>
                    <a:pt x="164425" y="461638"/>
                  </a:cubicBezTo>
                  <a:cubicBezTo>
                    <a:pt x="167668" y="455407"/>
                    <a:pt x="171440" y="449464"/>
                    <a:pt x="175703" y="443876"/>
                  </a:cubicBezTo>
                  <a:cubicBezTo>
                    <a:pt x="185571" y="431752"/>
                    <a:pt x="206603" y="423125"/>
                    <a:pt x="212242" y="407562"/>
                  </a:cubicBezTo>
                  <a:cubicBezTo>
                    <a:pt x="217881" y="391999"/>
                    <a:pt x="243086" y="379989"/>
                    <a:pt x="247315" y="366061"/>
                  </a:cubicBezTo>
                  <a:cubicBezTo>
                    <a:pt x="249401" y="358731"/>
                    <a:pt x="250078" y="355404"/>
                    <a:pt x="240943" y="342435"/>
                  </a:cubicBezTo>
                  <a:close/>
                </a:path>
              </a:pathLst>
            </a:custGeom>
            <a:grpFill/>
            <a:ln w="8455" cap="flat">
              <a:solidFill>
                <a:srgbClr val="FFFFFF"/>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EBAAF39E-C3B5-40AB-B472-BC68582CD8B7}"/>
                </a:ext>
              </a:extLst>
            </p:cNvPr>
            <p:cNvSpPr/>
            <p:nvPr/>
          </p:nvSpPr>
          <p:spPr>
            <a:xfrm>
              <a:off x="7099992" y="3097547"/>
              <a:ext cx="500043" cy="493612"/>
            </a:xfrm>
            <a:custGeom>
              <a:avLst/>
              <a:gdLst>
                <a:gd name="connsiteX0" fmla="*/ 298797 w 500043"/>
                <a:gd name="connsiteY0" fmla="*/ 102961 h 493612"/>
                <a:gd name="connsiteX1" fmla="*/ 256619 w 500043"/>
                <a:gd name="connsiteY1" fmla="*/ 97322 h 493612"/>
                <a:gd name="connsiteX2" fmla="*/ 228425 w 500043"/>
                <a:gd name="connsiteY2" fmla="*/ 86044 h 493612"/>
                <a:gd name="connsiteX3" fmla="*/ 171361 w 500043"/>
                <a:gd name="connsiteY3" fmla="*/ 33942 h 493612"/>
                <a:gd name="connsiteX4" fmla="*/ 124447 w 500043"/>
                <a:gd name="connsiteY4" fmla="*/ 448 h 493612"/>
                <a:gd name="connsiteX5" fmla="*/ 104768 w 500043"/>
                <a:gd name="connsiteY5" fmla="*/ 448 h 493612"/>
                <a:gd name="connsiteX6" fmla="*/ 80408 w 500043"/>
                <a:gd name="connsiteY6" fmla="*/ 9696 h 493612"/>
                <a:gd name="connsiteX7" fmla="*/ 56951 w 500043"/>
                <a:gd name="connsiteY7" fmla="*/ 28134 h 493612"/>
                <a:gd name="connsiteX8" fmla="*/ 74770 w 500043"/>
                <a:gd name="connsiteY8" fmla="*/ 53509 h 493612"/>
                <a:gd name="connsiteX9" fmla="*/ 60729 w 500043"/>
                <a:gd name="connsiteY9" fmla="*/ 67380 h 493612"/>
                <a:gd name="connsiteX10" fmla="*/ 45730 w 500043"/>
                <a:gd name="connsiteY10" fmla="*/ 75500 h 493612"/>
                <a:gd name="connsiteX11" fmla="*/ 26953 w 500043"/>
                <a:gd name="connsiteY11" fmla="*/ 92811 h 493612"/>
                <a:gd name="connsiteX12" fmla="*/ 3383 w 500043"/>
                <a:gd name="connsiteY12" fmla="*/ 79898 h 493612"/>
                <a:gd name="connsiteX13" fmla="*/ 902 w 500043"/>
                <a:gd name="connsiteY13" fmla="*/ 88300 h 493612"/>
                <a:gd name="connsiteX14" fmla="*/ 0 w 500043"/>
                <a:gd name="connsiteY14" fmla="*/ 96194 h 493612"/>
                <a:gd name="connsiteX15" fmla="*/ 3947 w 500043"/>
                <a:gd name="connsiteY15" fmla="*/ 129519 h 493612"/>
                <a:gd name="connsiteX16" fmla="*/ 23288 w 500043"/>
                <a:gd name="connsiteY16" fmla="*/ 158446 h 493612"/>
                <a:gd name="connsiteX17" fmla="*/ 57685 w 500043"/>
                <a:gd name="connsiteY17" fmla="*/ 224137 h 493612"/>
                <a:gd name="connsiteX18" fmla="*/ 75898 w 500043"/>
                <a:gd name="connsiteY18" fmla="*/ 256560 h 493612"/>
                <a:gd name="connsiteX19" fmla="*/ 97325 w 500043"/>
                <a:gd name="connsiteY19" fmla="*/ 289434 h 493612"/>
                <a:gd name="connsiteX20" fmla="*/ 103302 w 500043"/>
                <a:gd name="connsiteY20" fmla="*/ 321856 h 493612"/>
                <a:gd name="connsiteX21" fmla="*/ 122643 w 500043"/>
                <a:gd name="connsiteY21" fmla="*/ 371139 h 493612"/>
                <a:gd name="connsiteX22" fmla="*/ 149991 w 500043"/>
                <a:gd name="connsiteY22" fmla="*/ 409595 h 493612"/>
                <a:gd name="connsiteX23" fmla="*/ 171756 w 500043"/>
                <a:gd name="connsiteY23" fmla="*/ 454141 h 493612"/>
                <a:gd name="connsiteX24" fmla="*/ 179819 w 500043"/>
                <a:gd name="connsiteY24" fmla="*/ 476696 h 493612"/>
                <a:gd name="connsiteX25" fmla="*/ 187657 w 500043"/>
                <a:gd name="connsiteY25" fmla="*/ 493613 h 493612"/>
                <a:gd name="connsiteX26" fmla="*/ 198597 w 500043"/>
                <a:gd name="connsiteY26" fmla="*/ 486225 h 493612"/>
                <a:gd name="connsiteX27" fmla="*/ 197920 w 500043"/>
                <a:gd name="connsiteY27" fmla="*/ 470325 h 493612"/>
                <a:gd name="connsiteX28" fmla="*/ 208126 w 500043"/>
                <a:gd name="connsiteY28" fmla="*/ 459498 h 493612"/>
                <a:gd name="connsiteX29" fmla="*/ 225719 w 500043"/>
                <a:gd name="connsiteY29" fmla="*/ 462825 h 493612"/>
                <a:gd name="connsiteX30" fmla="*/ 254927 w 500043"/>
                <a:gd name="connsiteY30" fmla="*/ 466152 h 493612"/>
                <a:gd name="connsiteX31" fmla="*/ 288196 w 500043"/>
                <a:gd name="connsiteY31" fmla="*/ 472862 h 493612"/>
                <a:gd name="connsiteX32" fmla="*/ 304435 w 500043"/>
                <a:gd name="connsiteY32" fmla="*/ 465362 h 493612"/>
                <a:gd name="connsiteX33" fmla="*/ 341087 w 500043"/>
                <a:gd name="connsiteY33" fmla="*/ 425891 h 493612"/>
                <a:gd name="connsiteX34" fmla="*/ 387889 w 500043"/>
                <a:gd name="connsiteY34" fmla="*/ 422564 h 493612"/>
                <a:gd name="connsiteX35" fmla="*/ 483748 w 500043"/>
                <a:gd name="connsiteY35" fmla="*/ 384108 h 493612"/>
                <a:gd name="connsiteX36" fmla="*/ 500044 w 500043"/>
                <a:gd name="connsiteY36" fmla="*/ 323153 h 493612"/>
                <a:gd name="connsiteX37" fmla="*/ 487807 w 500043"/>
                <a:gd name="connsiteY37" fmla="*/ 302234 h 493612"/>
                <a:gd name="connsiteX38" fmla="*/ 428093 w 500043"/>
                <a:gd name="connsiteY38" fmla="*/ 293888 h 493612"/>
                <a:gd name="connsiteX39" fmla="*/ 410162 w 500043"/>
                <a:gd name="connsiteY39" fmla="*/ 262480 h 493612"/>
                <a:gd name="connsiteX40" fmla="*/ 400350 w 500043"/>
                <a:gd name="connsiteY40" fmla="*/ 243816 h 493612"/>
                <a:gd name="connsiteX41" fmla="*/ 380502 w 500043"/>
                <a:gd name="connsiteY41" fmla="*/ 226900 h 493612"/>
                <a:gd name="connsiteX42" fmla="*/ 367815 w 500043"/>
                <a:gd name="connsiteY42" fmla="*/ 195380 h 493612"/>
                <a:gd name="connsiteX43" fmla="*/ 357270 w 500043"/>
                <a:gd name="connsiteY43" fmla="*/ 163859 h 493612"/>
                <a:gd name="connsiteX44" fmla="*/ 333080 w 500043"/>
                <a:gd name="connsiteY44" fmla="*/ 129293 h 493612"/>
                <a:gd name="connsiteX45" fmla="*/ 330092 w 500043"/>
                <a:gd name="connsiteY45" fmla="*/ 116832 h 493612"/>
                <a:gd name="connsiteX46" fmla="*/ 311202 w 500043"/>
                <a:gd name="connsiteY46" fmla="*/ 115648 h 49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0043" h="493612">
                  <a:moveTo>
                    <a:pt x="298797" y="102961"/>
                  </a:moveTo>
                  <a:cubicBezTo>
                    <a:pt x="298797" y="102961"/>
                    <a:pt x="262258" y="97322"/>
                    <a:pt x="256619" y="97322"/>
                  </a:cubicBezTo>
                  <a:cubicBezTo>
                    <a:pt x="246137" y="97237"/>
                    <a:pt x="236072" y="93211"/>
                    <a:pt x="228425" y="86044"/>
                  </a:cubicBezTo>
                  <a:cubicBezTo>
                    <a:pt x="210370" y="67645"/>
                    <a:pt x="191322" y="50255"/>
                    <a:pt x="171361" y="33942"/>
                  </a:cubicBezTo>
                  <a:cubicBezTo>
                    <a:pt x="163862" y="29319"/>
                    <a:pt x="132905" y="1576"/>
                    <a:pt x="124447" y="448"/>
                  </a:cubicBezTo>
                  <a:cubicBezTo>
                    <a:pt x="117900" y="-149"/>
                    <a:pt x="111314" y="-149"/>
                    <a:pt x="104768" y="448"/>
                  </a:cubicBezTo>
                  <a:cubicBezTo>
                    <a:pt x="94449" y="448"/>
                    <a:pt x="99129" y="8512"/>
                    <a:pt x="80408" y="9696"/>
                  </a:cubicBezTo>
                  <a:cubicBezTo>
                    <a:pt x="61688" y="10880"/>
                    <a:pt x="51313" y="25879"/>
                    <a:pt x="56951" y="28134"/>
                  </a:cubicBezTo>
                  <a:cubicBezTo>
                    <a:pt x="62590" y="30390"/>
                    <a:pt x="80408" y="50069"/>
                    <a:pt x="74770" y="53509"/>
                  </a:cubicBezTo>
                  <a:cubicBezTo>
                    <a:pt x="69131" y="56949"/>
                    <a:pt x="68229" y="67380"/>
                    <a:pt x="60729" y="67380"/>
                  </a:cubicBezTo>
                  <a:cubicBezTo>
                    <a:pt x="53230" y="67380"/>
                    <a:pt x="45730" y="68564"/>
                    <a:pt x="45730" y="75500"/>
                  </a:cubicBezTo>
                  <a:cubicBezTo>
                    <a:pt x="45730" y="82435"/>
                    <a:pt x="35411" y="93939"/>
                    <a:pt x="26953" y="92811"/>
                  </a:cubicBezTo>
                  <a:cubicBezTo>
                    <a:pt x="18484" y="89732"/>
                    <a:pt x="10539" y="85379"/>
                    <a:pt x="3383" y="79898"/>
                  </a:cubicBezTo>
                  <a:lnTo>
                    <a:pt x="902" y="88300"/>
                  </a:lnTo>
                  <a:lnTo>
                    <a:pt x="0" y="96194"/>
                  </a:lnTo>
                  <a:cubicBezTo>
                    <a:pt x="1635" y="102284"/>
                    <a:pt x="-846" y="127545"/>
                    <a:pt x="3947" y="129519"/>
                  </a:cubicBezTo>
                  <a:cubicBezTo>
                    <a:pt x="8740" y="131493"/>
                    <a:pt x="12067" y="143334"/>
                    <a:pt x="23288" y="158446"/>
                  </a:cubicBezTo>
                  <a:cubicBezTo>
                    <a:pt x="34509" y="173558"/>
                    <a:pt x="57120" y="214213"/>
                    <a:pt x="57685" y="224137"/>
                  </a:cubicBezTo>
                  <a:cubicBezTo>
                    <a:pt x="58248" y="234061"/>
                    <a:pt x="61857" y="244944"/>
                    <a:pt x="75898" y="256560"/>
                  </a:cubicBezTo>
                  <a:cubicBezTo>
                    <a:pt x="89938" y="268176"/>
                    <a:pt x="89938" y="282498"/>
                    <a:pt x="97325" y="289434"/>
                  </a:cubicBezTo>
                  <a:cubicBezTo>
                    <a:pt x="104711" y="296369"/>
                    <a:pt x="102963" y="304545"/>
                    <a:pt x="103302" y="321856"/>
                  </a:cubicBezTo>
                  <a:cubicBezTo>
                    <a:pt x="103640" y="339167"/>
                    <a:pt x="109955" y="361328"/>
                    <a:pt x="122643" y="371139"/>
                  </a:cubicBezTo>
                  <a:cubicBezTo>
                    <a:pt x="135849" y="380494"/>
                    <a:pt x="145491" y="394049"/>
                    <a:pt x="149991" y="409595"/>
                  </a:cubicBezTo>
                  <a:cubicBezTo>
                    <a:pt x="154609" y="425592"/>
                    <a:pt x="161973" y="440665"/>
                    <a:pt x="171756" y="454141"/>
                  </a:cubicBezTo>
                  <a:cubicBezTo>
                    <a:pt x="179819" y="464065"/>
                    <a:pt x="175252" y="469253"/>
                    <a:pt x="179819" y="476696"/>
                  </a:cubicBezTo>
                  <a:cubicBezTo>
                    <a:pt x="183045" y="482030"/>
                    <a:pt x="185673" y="487703"/>
                    <a:pt x="187657" y="493613"/>
                  </a:cubicBezTo>
                  <a:cubicBezTo>
                    <a:pt x="191593" y="491611"/>
                    <a:pt x="195270" y="489129"/>
                    <a:pt x="198597" y="486225"/>
                  </a:cubicBezTo>
                  <a:cubicBezTo>
                    <a:pt x="199950" y="482899"/>
                    <a:pt x="195890" y="473651"/>
                    <a:pt x="197920" y="470325"/>
                  </a:cubicBezTo>
                  <a:cubicBezTo>
                    <a:pt x="200294" y="465864"/>
                    <a:pt x="203818" y="462126"/>
                    <a:pt x="208126" y="459498"/>
                  </a:cubicBezTo>
                  <a:cubicBezTo>
                    <a:pt x="212186" y="457806"/>
                    <a:pt x="216922" y="464516"/>
                    <a:pt x="225719" y="462825"/>
                  </a:cubicBezTo>
                  <a:cubicBezTo>
                    <a:pt x="234515" y="461133"/>
                    <a:pt x="252898" y="463671"/>
                    <a:pt x="254927" y="466152"/>
                  </a:cubicBezTo>
                  <a:cubicBezTo>
                    <a:pt x="256957" y="468633"/>
                    <a:pt x="282050" y="466998"/>
                    <a:pt x="288196" y="472862"/>
                  </a:cubicBezTo>
                  <a:cubicBezTo>
                    <a:pt x="294342" y="478726"/>
                    <a:pt x="300376" y="477035"/>
                    <a:pt x="304435" y="465362"/>
                  </a:cubicBezTo>
                  <a:cubicBezTo>
                    <a:pt x="308496" y="453690"/>
                    <a:pt x="337028" y="428598"/>
                    <a:pt x="341087" y="425891"/>
                  </a:cubicBezTo>
                  <a:cubicBezTo>
                    <a:pt x="345147" y="423184"/>
                    <a:pt x="375709" y="425891"/>
                    <a:pt x="387889" y="422564"/>
                  </a:cubicBezTo>
                  <a:cubicBezTo>
                    <a:pt x="400069" y="419238"/>
                    <a:pt x="480195" y="387491"/>
                    <a:pt x="483748" y="384108"/>
                  </a:cubicBezTo>
                  <a:cubicBezTo>
                    <a:pt x="487300" y="380725"/>
                    <a:pt x="500044" y="329018"/>
                    <a:pt x="500044" y="323153"/>
                  </a:cubicBezTo>
                  <a:cubicBezTo>
                    <a:pt x="500044" y="317289"/>
                    <a:pt x="493897" y="301388"/>
                    <a:pt x="487807" y="302234"/>
                  </a:cubicBezTo>
                  <a:cubicBezTo>
                    <a:pt x="481718" y="303079"/>
                    <a:pt x="431420" y="296595"/>
                    <a:pt x="428093" y="293888"/>
                  </a:cubicBezTo>
                  <a:cubicBezTo>
                    <a:pt x="418507" y="285949"/>
                    <a:pt x="412136" y="274784"/>
                    <a:pt x="410162" y="262480"/>
                  </a:cubicBezTo>
                  <a:cubicBezTo>
                    <a:pt x="405313" y="257242"/>
                    <a:pt x="401929" y="250797"/>
                    <a:pt x="400350" y="243816"/>
                  </a:cubicBezTo>
                  <a:cubicBezTo>
                    <a:pt x="394712" y="244719"/>
                    <a:pt x="385521" y="243083"/>
                    <a:pt x="380502" y="226900"/>
                  </a:cubicBezTo>
                  <a:cubicBezTo>
                    <a:pt x="375822" y="223009"/>
                    <a:pt x="363586" y="201413"/>
                    <a:pt x="367815" y="195380"/>
                  </a:cubicBezTo>
                  <a:cubicBezTo>
                    <a:pt x="373116" y="188049"/>
                    <a:pt x="364996" y="172486"/>
                    <a:pt x="357270" y="163859"/>
                  </a:cubicBezTo>
                  <a:cubicBezTo>
                    <a:pt x="349545" y="155232"/>
                    <a:pt x="333757" y="139218"/>
                    <a:pt x="333080" y="129293"/>
                  </a:cubicBezTo>
                  <a:cubicBezTo>
                    <a:pt x="332460" y="125059"/>
                    <a:pt x="331445" y="120886"/>
                    <a:pt x="330092" y="116832"/>
                  </a:cubicBezTo>
                  <a:lnTo>
                    <a:pt x="311202" y="115648"/>
                  </a:lnTo>
                  <a:close/>
                </a:path>
              </a:pathLst>
            </a:custGeom>
            <a:grpFill/>
            <a:ln w="8455" cap="flat">
              <a:solidFill>
                <a:srgbClr val="FFFFFF"/>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308442CF-D335-4565-A8E6-05FAF3093237}"/>
                </a:ext>
              </a:extLst>
            </p:cNvPr>
            <p:cNvSpPr/>
            <p:nvPr/>
          </p:nvSpPr>
          <p:spPr>
            <a:xfrm>
              <a:off x="7510999" y="3323940"/>
              <a:ext cx="187488" cy="261806"/>
            </a:xfrm>
            <a:custGeom>
              <a:avLst/>
              <a:gdLst>
                <a:gd name="connsiteX0" fmla="*/ 136852 w 187488"/>
                <a:gd name="connsiteY0" fmla="*/ 151287 h 261806"/>
                <a:gd name="connsiteX1" fmla="*/ 176831 w 187488"/>
                <a:gd name="connsiteY1" fmla="*/ 91686 h 261806"/>
                <a:gd name="connsiteX2" fmla="*/ 187488 w 187488"/>
                <a:gd name="connsiteY2" fmla="*/ 81198 h 261806"/>
                <a:gd name="connsiteX3" fmla="*/ 184443 w 187488"/>
                <a:gd name="connsiteY3" fmla="*/ 79901 h 261806"/>
                <a:gd name="connsiteX4" fmla="*/ 164426 w 187488"/>
                <a:gd name="connsiteY4" fmla="*/ 49226 h 261806"/>
                <a:gd name="connsiteX5" fmla="*/ 124955 w 187488"/>
                <a:gd name="connsiteY5" fmla="*/ 31070 h 261806"/>
                <a:gd name="connsiteX6" fmla="*/ 112211 w 187488"/>
                <a:gd name="connsiteY6" fmla="*/ 0 h 261806"/>
                <a:gd name="connsiteX7" fmla="*/ 103922 w 187488"/>
                <a:gd name="connsiteY7" fmla="*/ 5639 h 261806"/>
                <a:gd name="connsiteX8" fmla="*/ 94956 w 187488"/>
                <a:gd name="connsiteY8" fmla="*/ 5639 h 261806"/>
                <a:gd name="connsiteX9" fmla="*/ 94956 w 187488"/>
                <a:gd name="connsiteY9" fmla="*/ 27742 h 261806"/>
                <a:gd name="connsiteX10" fmla="*/ 79958 w 187488"/>
                <a:gd name="connsiteY10" fmla="*/ 51143 h 261806"/>
                <a:gd name="connsiteX11" fmla="*/ 71950 w 187488"/>
                <a:gd name="connsiteY11" fmla="*/ 75785 h 261806"/>
                <a:gd name="connsiteX12" fmla="*/ 76800 w 187488"/>
                <a:gd name="connsiteY12" fmla="*/ 75785 h 261806"/>
                <a:gd name="connsiteX13" fmla="*/ 89036 w 187488"/>
                <a:gd name="connsiteY13" fmla="*/ 96704 h 261806"/>
                <a:gd name="connsiteX14" fmla="*/ 72740 w 187488"/>
                <a:gd name="connsiteY14" fmla="*/ 157659 h 261806"/>
                <a:gd name="connsiteX15" fmla="*/ 0 w 187488"/>
                <a:gd name="connsiteY15" fmla="*/ 187939 h 261806"/>
                <a:gd name="connsiteX16" fmla="*/ 29096 w 187488"/>
                <a:gd name="connsiteY16" fmla="*/ 261807 h 261806"/>
                <a:gd name="connsiteX17" fmla="*/ 35073 w 187488"/>
                <a:gd name="connsiteY17" fmla="*/ 258198 h 261806"/>
                <a:gd name="connsiteX18" fmla="*/ 42685 w 187488"/>
                <a:gd name="connsiteY18" fmla="*/ 254251 h 261806"/>
                <a:gd name="connsiteX19" fmla="*/ 47478 w 187488"/>
                <a:gd name="connsiteY19" fmla="*/ 251657 h 261806"/>
                <a:gd name="connsiteX20" fmla="*/ 78829 w 187488"/>
                <a:gd name="connsiteY20" fmla="*/ 236601 h 261806"/>
                <a:gd name="connsiteX21" fmla="*/ 82833 w 187488"/>
                <a:gd name="connsiteY21" fmla="*/ 227072 h 261806"/>
                <a:gd name="connsiteX22" fmla="*/ 94110 w 187488"/>
                <a:gd name="connsiteY22" fmla="*/ 222223 h 261806"/>
                <a:gd name="connsiteX23" fmla="*/ 101441 w 187488"/>
                <a:gd name="connsiteY23" fmla="*/ 215738 h 261806"/>
                <a:gd name="connsiteX24" fmla="*/ 107080 w 187488"/>
                <a:gd name="connsiteY24" fmla="*/ 212637 h 261806"/>
                <a:gd name="connsiteX25" fmla="*/ 112324 w 187488"/>
                <a:gd name="connsiteY25" fmla="*/ 209253 h 261806"/>
                <a:gd name="connsiteX26" fmla="*/ 116327 w 187488"/>
                <a:gd name="connsiteY26" fmla="*/ 206321 h 261806"/>
                <a:gd name="connsiteX27" fmla="*/ 124222 w 187488"/>
                <a:gd name="connsiteY27" fmla="*/ 195044 h 261806"/>
                <a:gd name="connsiteX28" fmla="*/ 128620 w 187488"/>
                <a:gd name="connsiteY28" fmla="*/ 193465 h 261806"/>
                <a:gd name="connsiteX29" fmla="*/ 133864 w 187488"/>
                <a:gd name="connsiteY29" fmla="*/ 185289 h 261806"/>
                <a:gd name="connsiteX30" fmla="*/ 136852 w 187488"/>
                <a:gd name="connsiteY30" fmla="*/ 151287 h 26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488" h="261806">
                  <a:moveTo>
                    <a:pt x="136852" y="151287"/>
                  </a:moveTo>
                  <a:cubicBezTo>
                    <a:pt x="152640" y="133412"/>
                    <a:pt x="163806" y="111816"/>
                    <a:pt x="176831" y="91686"/>
                  </a:cubicBezTo>
                  <a:cubicBezTo>
                    <a:pt x="179481" y="87400"/>
                    <a:pt x="183146" y="83803"/>
                    <a:pt x="187488" y="81198"/>
                  </a:cubicBezTo>
                  <a:cubicBezTo>
                    <a:pt x="186586" y="80561"/>
                    <a:pt x="185515" y="80115"/>
                    <a:pt x="184443" y="79901"/>
                  </a:cubicBezTo>
                  <a:cubicBezTo>
                    <a:pt x="177733" y="78604"/>
                    <a:pt x="167189" y="55711"/>
                    <a:pt x="164426" y="49226"/>
                  </a:cubicBezTo>
                  <a:cubicBezTo>
                    <a:pt x="161663" y="42741"/>
                    <a:pt x="141251" y="47027"/>
                    <a:pt x="124955" y="31070"/>
                  </a:cubicBezTo>
                  <a:cubicBezTo>
                    <a:pt x="118244" y="24585"/>
                    <a:pt x="114523" y="12292"/>
                    <a:pt x="112211" y="0"/>
                  </a:cubicBezTo>
                  <a:lnTo>
                    <a:pt x="103922" y="5639"/>
                  </a:lnTo>
                  <a:lnTo>
                    <a:pt x="94956" y="5639"/>
                  </a:lnTo>
                  <a:lnTo>
                    <a:pt x="94956" y="27742"/>
                  </a:lnTo>
                  <a:lnTo>
                    <a:pt x="79958" y="51143"/>
                  </a:lnTo>
                  <a:lnTo>
                    <a:pt x="71950" y="75785"/>
                  </a:lnTo>
                  <a:cubicBezTo>
                    <a:pt x="73586" y="75954"/>
                    <a:pt x="75164" y="75954"/>
                    <a:pt x="76800" y="75785"/>
                  </a:cubicBezTo>
                  <a:cubicBezTo>
                    <a:pt x="82889" y="74939"/>
                    <a:pt x="89036" y="90840"/>
                    <a:pt x="89036" y="96704"/>
                  </a:cubicBezTo>
                  <a:cubicBezTo>
                    <a:pt x="89036" y="102569"/>
                    <a:pt x="76123" y="154332"/>
                    <a:pt x="72740" y="157659"/>
                  </a:cubicBezTo>
                  <a:cubicBezTo>
                    <a:pt x="70258" y="160084"/>
                    <a:pt x="27968" y="177282"/>
                    <a:pt x="0" y="187939"/>
                  </a:cubicBezTo>
                  <a:cubicBezTo>
                    <a:pt x="6033" y="203389"/>
                    <a:pt x="18157" y="234233"/>
                    <a:pt x="29096" y="261807"/>
                  </a:cubicBezTo>
                  <a:cubicBezTo>
                    <a:pt x="31182" y="260769"/>
                    <a:pt x="33212" y="259562"/>
                    <a:pt x="35073" y="258198"/>
                  </a:cubicBezTo>
                  <a:cubicBezTo>
                    <a:pt x="37441" y="256546"/>
                    <a:pt x="39978" y="255215"/>
                    <a:pt x="42685" y="254251"/>
                  </a:cubicBezTo>
                  <a:cubicBezTo>
                    <a:pt x="44208" y="253252"/>
                    <a:pt x="45787" y="252390"/>
                    <a:pt x="47478" y="251657"/>
                  </a:cubicBezTo>
                  <a:cubicBezTo>
                    <a:pt x="58248" y="247287"/>
                    <a:pt x="68680" y="242263"/>
                    <a:pt x="78829" y="236601"/>
                  </a:cubicBezTo>
                  <a:cubicBezTo>
                    <a:pt x="78886" y="233026"/>
                    <a:pt x="80352" y="229615"/>
                    <a:pt x="82833" y="227072"/>
                  </a:cubicBezTo>
                  <a:cubicBezTo>
                    <a:pt x="85821" y="224044"/>
                    <a:pt x="89881" y="222302"/>
                    <a:pt x="94110" y="222223"/>
                  </a:cubicBezTo>
                  <a:cubicBezTo>
                    <a:pt x="95971" y="219482"/>
                    <a:pt x="98509" y="217249"/>
                    <a:pt x="101441" y="215738"/>
                  </a:cubicBezTo>
                  <a:cubicBezTo>
                    <a:pt x="103358" y="214723"/>
                    <a:pt x="105106" y="213708"/>
                    <a:pt x="107080" y="212637"/>
                  </a:cubicBezTo>
                  <a:cubicBezTo>
                    <a:pt x="108659" y="211272"/>
                    <a:pt x="110406" y="210133"/>
                    <a:pt x="112324" y="209253"/>
                  </a:cubicBezTo>
                  <a:cubicBezTo>
                    <a:pt x="113677" y="208295"/>
                    <a:pt x="115087" y="207336"/>
                    <a:pt x="116327" y="206321"/>
                  </a:cubicBezTo>
                  <a:cubicBezTo>
                    <a:pt x="117680" y="201822"/>
                    <a:pt x="120443" y="197874"/>
                    <a:pt x="124222" y="195044"/>
                  </a:cubicBezTo>
                  <a:cubicBezTo>
                    <a:pt x="125631" y="194367"/>
                    <a:pt x="127097" y="193837"/>
                    <a:pt x="128620" y="193465"/>
                  </a:cubicBezTo>
                  <a:cubicBezTo>
                    <a:pt x="130537" y="190854"/>
                    <a:pt x="132285" y="188120"/>
                    <a:pt x="133864" y="185289"/>
                  </a:cubicBezTo>
                  <a:cubicBezTo>
                    <a:pt x="127210" y="174541"/>
                    <a:pt x="128451" y="160710"/>
                    <a:pt x="136852" y="151287"/>
                  </a:cubicBezTo>
                  <a:close/>
                </a:path>
              </a:pathLst>
            </a:custGeom>
            <a:grpFill/>
            <a:ln w="8455" cap="flat">
              <a:solidFill>
                <a:srgbClr val="FFFFFF"/>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ACCA4806-C02C-41B9-90A8-80C7636A1094}"/>
                </a:ext>
              </a:extLst>
            </p:cNvPr>
            <p:cNvSpPr/>
            <p:nvPr/>
          </p:nvSpPr>
          <p:spPr>
            <a:xfrm>
              <a:off x="7480268" y="3295358"/>
              <a:ext cx="24444" cy="46335"/>
            </a:xfrm>
            <a:custGeom>
              <a:avLst/>
              <a:gdLst>
                <a:gd name="connsiteX0" fmla="*/ 19848 w 24444"/>
                <a:gd name="connsiteY0" fmla="*/ 46118 h 46335"/>
                <a:gd name="connsiteX1" fmla="*/ 20356 w 24444"/>
                <a:gd name="connsiteY1" fmla="*/ 37998 h 46335"/>
                <a:gd name="connsiteX2" fmla="*/ 17536 w 24444"/>
                <a:gd name="connsiteY2" fmla="*/ 332 h 46335"/>
                <a:gd name="connsiteX3" fmla="*/ 1692 w 24444"/>
                <a:gd name="connsiteY3" fmla="*/ 28864 h 46335"/>
                <a:gd name="connsiteX4" fmla="*/ 0 w 24444"/>
                <a:gd name="connsiteY4" fmla="*/ 29258 h 46335"/>
                <a:gd name="connsiteX5" fmla="*/ 19848 w 24444"/>
                <a:gd name="connsiteY5" fmla="*/ 46118 h 4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4" h="46335">
                  <a:moveTo>
                    <a:pt x="19848" y="46118"/>
                  </a:moveTo>
                  <a:cubicBezTo>
                    <a:pt x="19172" y="43423"/>
                    <a:pt x="19341" y="40586"/>
                    <a:pt x="20356" y="37998"/>
                  </a:cubicBezTo>
                  <a:cubicBezTo>
                    <a:pt x="24867" y="28469"/>
                    <a:pt x="27686" y="3828"/>
                    <a:pt x="17536" y="332"/>
                  </a:cubicBezTo>
                  <a:cubicBezTo>
                    <a:pt x="7387" y="-3164"/>
                    <a:pt x="1692" y="21984"/>
                    <a:pt x="1692" y="28864"/>
                  </a:cubicBezTo>
                  <a:cubicBezTo>
                    <a:pt x="1692" y="30160"/>
                    <a:pt x="1071" y="30160"/>
                    <a:pt x="0" y="29258"/>
                  </a:cubicBezTo>
                  <a:cubicBezTo>
                    <a:pt x="5019" y="45441"/>
                    <a:pt x="14040" y="47077"/>
                    <a:pt x="19848" y="46118"/>
                  </a:cubicBezTo>
                  <a:close/>
                </a:path>
              </a:pathLst>
            </a:custGeom>
            <a:grpFill/>
            <a:ln w="8455" cap="flat">
              <a:solidFill>
                <a:srgbClr val="FFFFFF"/>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029710B7-E218-4725-A95A-516D1DC70398}"/>
                </a:ext>
              </a:extLst>
            </p:cNvPr>
            <p:cNvSpPr/>
            <p:nvPr/>
          </p:nvSpPr>
          <p:spPr>
            <a:xfrm>
              <a:off x="7509928" y="3287732"/>
              <a:ext cx="113056" cy="112161"/>
            </a:xfrm>
            <a:custGeom>
              <a:avLst/>
              <a:gdLst>
                <a:gd name="connsiteX0" fmla="*/ 17931 w 113056"/>
                <a:gd name="connsiteY0" fmla="*/ 103872 h 112161"/>
                <a:gd name="connsiteX1" fmla="*/ 72796 w 113056"/>
                <a:gd name="connsiteY1" fmla="*/ 112161 h 112161"/>
                <a:gd name="connsiteX2" fmla="*/ 80803 w 113056"/>
                <a:gd name="connsiteY2" fmla="*/ 87520 h 112161"/>
                <a:gd name="connsiteX3" fmla="*/ 95802 w 113056"/>
                <a:gd name="connsiteY3" fmla="*/ 64119 h 112161"/>
                <a:gd name="connsiteX4" fmla="*/ 95802 w 113056"/>
                <a:gd name="connsiteY4" fmla="*/ 42015 h 112161"/>
                <a:gd name="connsiteX5" fmla="*/ 104768 w 113056"/>
                <a:gd name="connsiteY5" fmla="*/ 42015 h 112161"/>
                <a:gd name="connsiteX6" fmla="*/ 113057 w 113056"/>
                <a:gd name="connsiteY6" fmla="*/ 36376 h 112161"/>
                <a:gd name="connsiteX7" fmla="*/ 106516 w 113056"/>
                <a:gd name="connsiteY7" fmla="*/ 7 h 112161"/>
                <a:gd name="connsiteX8" fmla="*/ 78322 w 113056"/>
                <a:gd name="connsiteY8" fmla="*/ 39478 h 112161"/>
                <a:gd name="connsiteX9" fmla="*/ 33212 w 113056"/>
                <a:gd name="connsiteY9" fmla="*/ 65416 h 112161"/>
                <a:gd name="connsiteX10" fmla="*/ 5019 w 113056"/>
                <a:gd name="connsiteY10" fmla="*/ 74494 h 112161"/>
                <a:gd name="connsiteX11" fmla="*/ 0 w 113056"/>
                <a:gd name="connsiteY11" fmla="*/ 72803 h 112161"/>
                <a:gd name="connsiteX12" fmla="*/ 17931 w 113056"/>
                <a:gd name="connsiteY12" fmla="*/ 103872 h 11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56" h="112161">
                  <a:moveTo>
                    <a:pt x="17931" y="103872"/>
                  </a:moveTo>
                  <a:cubicBezTo>
                    <a:pt x="20863" y="106015"/>
                    <a:pt x="58530" y="111316"/>
                    <a:pt x="72796" y="112161"/>
                  </a:cubicBezTo>
                  <a:lnTo>
                    <a:pt x="80803" y="87520"/>
                  </a:lnTo>
                  <a:lnTo>
                    <a:pt x="95802" y="64119"/>
                  </a:lnTo>
                  <a:lnTo>
                    <a:pt x="95802" y="42015"/>
                  </a:lnTo>
                  <a:lnTo>
                    <a:pt x="104768" y="42015"/>
                  </a:lnTo>
                  <a:lnTo>
                    <a:pt x="113057" y="36376"/>
                  </a:lnTo>
                  <a:cubicBezTo>
                    <a:pt x="109561" y="18332"/>
                    <a:pt x="108997" y="289"/>
                    <a:pt x="106516" y="7"/>
                  </a:cubicBezTo>
                  <a:cubicBezTo>
                    <a:pt x="102286" y="-444"/>
                    <a:pt x="85089" y="22561"/>
                    <a:pt x="78322" y="39478"/>
                  </a:cubicBezTo>
                  <a:cubicBezTo>
                    <a:pt x="71556" y="56394"/>
                    <a:pt x="50918" y="69307"/>
                    <a:pt x="33212" y="65416"/>
                  </a:cubicBezTo>
                  <a:cubicBezTo>
                    <a:pt x="15507" y="61525"/>
                    <a:pt x="9699" y="70604"/>
                    <a:pt x="5019" y="74494"/>
                  </a:cubicBezTo>
                  <a:cubicBezTo>
                    <a:pt x="3891" y="75509"/>
                    <a:pt x="2030" y="74494"/>
                    <a:pt x="0" y="72803"/>
                  </a:cubicBezTo>
                  <a:cubicBezTo>
                    <a:pt x="2030" y="84982"/>
                    <a:pt x="8402" y="96018"/>
                    <a:pt x="17931" y="103872"/>
                  </a:cubicBezTo>
                  <a:close/>
                </a:path>
              </a:pathLst>
            </a:custGeom>
            <a:grpFill/>
            <a:ln w="8455" cap="flat">
              <a:solidFill>
                <a:srgbClr val="FFFFFF"/>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9BEB9C6F-B673-41A1-878E-E0ACB3B85F0A}"/>
                </a:ext>
              </a:extLst>
            </p:cNvPr>
            <p:cNvSpPr/>
            <p:nvPr/>
          </p:nvSpPr>
          <p:spPr>
            <a:xfrm>
              <a:off x="8632375" y="3885332"/>
              <a:ext cx="458275" cy="172108"/>
            </a:xfrm>
            <a:custGeom>
              <a:avLst/>
              <a:gdLst>
                <a:gd name="connsiteX0" fmla="*/ 82833 w 458275"/>
                <a:gd name="connsiteY0" fmla="*/ 62759 h 172108"/>
                <a:gd name="connsiteX1" fmla="*/ 64563 w 458275"/>
                <a:gd name="connsiteY1" fmla="*/ 32084 h 172108"/>
                <a:gd name="connsiteX2" fmla="*/ 53286 w 458275"/>
                <a:gd name="connsiteY2" fmla="*/ 17818 h 172108"/>
                <a:gd name="connsiteX3" fmla="*/ 51425 w 458275"/>
                <a:gd name="connsiteY3" fmla="*/ 13646 h 172108"/>
                <a:gd name="connsiteX4" fmla="*/ 44151 w 458275"/>
                <a:gd name="connsiteY4" fmla="*/ 25431 h 172108"/>
                <a:gd name="connsiteX5" fmla="*/ 25431 w 458275"/>
                <a:gd name="connsiteY5" fmla="*/ 22555 h 172108"/>
                <a:gd name="connsiteX6" fmla="*/ 13759 w 458275"/>
                <a:gd name="connsiteY6" fmla="*/ 5300 h 172108"/>
                <a:gd name="connsiteX7" fmla="*/ 0 w 458275"/>
                <a:gd name="connsiteY7" fmla="*/ 4173 h 172108"/>
                <a:gd name="connsiteX8" fmla="*/ 6541 w 458275"/>
                <a:gd name="connsiteY8" fmla="*/ 48944 h 172108"/>
                <a:gd name="connsiteX9" fmla="*/ 30787 w 458275"/>
                <a:gd name="connsiteY9" fmla="*/ 105332 h 172108"/>
                <a:gd name="connsiteX10" fmla="*/ 53342 w 458275"/>
                <a:gd name="connsiteY10" fmla="*/ 132116 h 172108"/>
                <a:gd name="connsiteX11" fmla="*/ 98960 w 458275"/>
                <a:gd name="connsiteY11" fmla="*/ 160648 h 172108"/>
                <a:gd name="connsiteX12" fmla="*/ 83171 w 458275"/>
                <a:gd name="connsiteY12" fmla="*/ 119147 h 172108"/>
                <a:gd name="connsiteX13" fmla="*/ 82833 w 458275"/>
                <a:gd name="connsiteY13" fmla="*/ 62759 h 172108"/>
                <a:gd name="connsiteX14" fmla="*/ 441964 w 458275"/>
                <a:gd name="connsiteY14" fmla="*/ 29490 h 172108"/>
                <a:gd name="connsiteX15" fmla="*/ 420876 w 458275"/>
                <a:gd name="connsiteY15" fmla="*/ 22555 h 172108"/>
                <a:gd name="connsiteX16" fmla="*/ 399110 w 458275"/>
                <a:gd name="connsiteY16" fmla="*/ 0 h 172108"/>
                <a:gd name="connsiteX17" fmla="*/ 380164 w 458275"/>
                <a:gd name="connsiteY17" fmla="*/ 29378 h 172108"/>
                <a:gd name="connsiteX18" fmla="*/ 367533 w 458275"/>
                <a:gd name="connsiteY18" fmla="*/ 49226 h 172108"/>
                <a:gd name="connsiteX19" fmla="*/ 362345 w 458275"/>
                <a:gd name="connsiteY19" fmla="*/ 57289 h 172108"/>
                <a:gd name="connsiteX20" fmla="*/ 362345 w 458275"/>
                <a:gd name="connsiteY20" fmla="*/ 74206 h 172108"/>
                <a:gd name="connsiteX21" fmla="*/ 346895 w 458275"/>
                <a:gd name="connsiteY21" fmla="*/ 81142 h 172108"/>
                <a:gd name="connsiteX22" fmla="*/ 333982 w 458275"/>
                <a:gd name="connsiteY22" fmla="*/ 60504 h 172108"/>
                <a:gd name="connsiteX23" fmla="*/ 333532 w 458275"/>
                <a:gd name="connsiteY23" fmla="*/ 60504 h 172108"/>
                <a:gd name="connsiteX24" fmla="*/ 312499 w 458275"/>
                <a:gd name="connsiteY24" fmla="*/ 101103 h 172108"/>
                <a:gd name="connsiteX25" fmla="*/ 278102 w 458275"/>
                <a:gd name="connsiteY25" fmla="*/ 114072 h 172108"/>
                <a:gd name="connsiteX26" fmla="*/ 262652 w 458275"/>
                <a:gd name="connsiteY26" fmla="*/ 151287 h 172108"/>
                <a:gd name="connsiteX27" fmla="*/ 227410 w 458275"/>
                <a:gd name="connsiteY27" fmla="*/ 140348 h 172108"/>
                <a:gd name="connsiteX28" fmla="*/ 234515 w 458275"/>
                <a:gd name="connsiteY28" fmla="*/ 159069 h 172108"/>
                <a:gd name="connsiteX29" fmla="*/ 254194 w 458275"/>
                <a:gd name="connsiteY29" fmla="*/ 171136 h 172108"/>
                <a:gd name="connsiteX30" fmla="*/ 285095 w 458275"/>
                <a:gd name="connsiteY30" fmla="*/ 167696 h 172108"/>
                <a:gd name="connsiteX31" fmla="*/ 308947 w 458275"/>
                <a:gd name="connsiteY31" fmla="*/ 155573 h 172108"/>
                <a:gd name="connsiteX32" fmla="*/ 331502 w 458275"/>
                <a:gd name="connsiteY32" fmla="*/ 160817 h 172108"/>
                <a:gd name="connsiteX33" fmla="*/ 352534 w 458275"/>
                <a:gd name="connsiteY33" fmla="*/ 143506 h 172108"/>
                <a:gd name="connsiteX34" fmla="*/ 359582 w 458275"/>
                <a:gd name="connsiteY34" fmla="*/ 115820 h 172108"/>
                <a:gd name="connsiteX35" fmla="*/ 373623 w 458275"/>
                <a:gd name="connsiteY35" fmla="*/ 89882 h 172108"/>
                <a:gd name="connsiteX36" fmla="*/ 410105 w 458275"/>
                <a:gd name="connsiteY36" fmla="*/ 70879 h 172108"/>
                <a:gd name="connsiteX37" fmla="*/ 421383 w 458275"/>
                <a:gd name="connsiteY37" fmla="*/ 75559 h 172108"/>
                <a:gd name="connsiteX38" fmla="*/ 436100 w 458275"/>
                <a:gd name="connsiteY38" fmla="*/ 57910 h 172108"/>
                <a:gd name="connsiteX39" fmla="*/ 457865 w 458275"/>
                <a:gd name="connsiteY39" fmla="*/ 46632 h 172108"/>
                <a:gd name="connsiteX40" fmla="*/ 441964 w 458275"/>
                <a:gd name="connsiteY40" fmla="*/ 29490 h 1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8275" h="172108">
                  <a:moveTo>
                    <a:pt x="82833" y="62759"/>
                  </a:moveTo>
                  <a:cubicBezTo>
                    <a:pt x="83171" y="43305"/>
                    <a:pt x="68059" y="45505"/>
                    <a:pt x="64563" y="32084"/>
                  </a:cubicBezTo>
                  <a:cubicBezTo>
                    <a:pt x="61067" y="18664"/>
                    <a:pt x="55091" y="26446"/>
                    <a:pt x="53286" y="17818"/>
                  </a:cubicBezTo>
                  <a:cubicBezTo>
                    <a:pt x="52835" y="16352"/>
                    <a:pt x="52215" y="14948"/>
                    <a:pt x="51425" y="13646"/>
                  </a:cubicBezTo>
                  <a:cubicBezTo>
                    <a:pt x="43474" y="16747"/>
                    <a:pt x="46350" y="24923"/>
                    <a:pt x="44151" y="25431"/>
                  </a:cubicBezTo>
                  <a:cubicBezTo>
                    <a:pt x="41953" y="25938"/>
                    <a:pt x="25431" y="28306"/>
                    <a:pt x="25431" y="22555"/>
                  </a:cubicBezTo>
                  <a:cubicBezTo>
                    <a:pt x="26107" y="14773"/>
                    <a:pt x="21202" y="7584"/>
                    <a:pt x="13759" y="5300"/>
                  </a:cubicBezTo>
                  <a:cubicBezTo>
                    <a:pt x="9248" y="4246"/>
                    <a:pt x="4623" y="3868"/>
                    <a:pt x="0" y="4173"/>
                  </a:cubicBezTo>
                  <a:cubicBezTo>
                    <a:pt x="4623" y="18636"/>
                    <a:pt x="6823" y="33765"/>
                    <a:pt x="6541" y="48944"/>
                  </a:cubicBezTo>
                  <a:cubicBezTo>
                    <a:pt x="6936" y="66199"/>
                    <a:pt x="27630" y="94054"/>
                    <a:pt x="30787" y="105332"/>
                  </a:cubicBezTo>
                  <a:cubicBezTo>
                    <a:pt x="33945" y="116609"/>
                    <a:pt x="39922" y="119992"/>
                    <a:pt x="53342" y="132116"/>
                  </a:cubicBezTo>
                  <a:cubicBezTo>
                    <a:pt x="66762" y="144239"/>
                    <a:pt x="93716" y="163636"/>
                    <a:pt x="98960" y="160648"/>
                  </a:cubicBezTo>
                  <a:cubicBezTo>
                    <a:pt x="104204" y="157659"/>
                    <a:pt x="90896" y="129071"/>
                    <a:pt x="83171" y="119147"/>
                  </a:cubicBezTo>
                  <a:cubicBezTo>
                    <a:pt x="75446" y="109222"/>
                    <a:pt x="82495" y="82044"/>
                    <a:pt x="82833" y="62759"/>
                  </a:cubicBezTo>
                  <a:close/>
                  <a:moveTo>
                    <a:pt x="441964" y="29490"/>
                  </a:moveTo>
                  <a:cubicBezTo>
                    <a:pt x="435649" y="31182"/>
                    <a:pt x="420876" y="30336"/>
                    <a:pt x="420876" y="22555"/>
                  </a:cubicBezTo>
                  <a:cubicBezTo>
                    <a:pt x="420876" y="14773"/>
                    <a:pt x="407512" y="0"/>
                    <a:pt x="399110" y="0"/>
                  </a:cubicBezTo>
                  <a:cubicBezTo>
                    <a:pt x="390708" y="0"/>
                    <a:pt x="380841" y="20694"/>
                    <a:pt x="380164" y="29378"/>
                  </a:cubicBezTo>
                  <a:cubicBezTo>
                    <a:pt x="379487" y="38061"/>
                    <a:pt x="366124" y="37159"/>
                    <a:pt x="367533" y="49226"/>
                  </a:cubicBezTo>
                  <a:cubicBezTo>
                    <a:pt x="368266" y="52869"/>
                    <a:pt x="365954" y="56421"/>
                    <a:pt x="362345" y="57289"/>
                  </a:cubicBezTo>
                  <a:cubicBezTo>
                    <a:pt x="364488" y="67721"/>
                    <a:pt x="365728" y="75277"/>
                    <a:pt x="362345" y="74206"/>
                  </a:cubicBezTo>
                  <a:cubicBezTo>
                    <a:pt x="356707" y="72458"/>
                    <a:pt x="355297" y="81142"/>
                    <a:pt x="346895" y="81142"/>
                  </a:cubicBezTo>
                  <a:cubicBezTo>
                    <a:pt x="344019" y="81142"/>
                    <a:pt x="339114" y="72176"/>
                    <a:pt x="333982" y="60504"/>
                  </a:cubicBezTo>
                  <a:lnTo>
                    <a:pt x="333532" y="60504"/>
                  </a:lnTo>
                  <a:cubicBezTo>
                    <a:pt x="327893" y="60504"/>
                    <a:pt x="315262" y="84694"/>
                    <a:pt x="312499" y="101103"/>
                  </a:cubicBezTo>
                  <a:cubicBezTo>
                    <a:pt x="309736" y="117511"/>
                    <a:pt x="297049" y="112380"/>
                    <a:pt x="278102" y="114072"/>
                  </a:cubicBezTo>
                  <a:cubicBezTo>
                    <a:pt x="259156" y="115763"/>
                    <a:pt x="266825" y="140010"/>
                    <a:pt x="262652" y="151287"/>
                  </a:cubicBezTo>
                  <a:cubicBezTo>
                    <a:pt x="258762" y="161550"/>
                    <a:pt x="237954" y="142998"/>
                    <a:pt x="227410" y="140348"/>
                  </a:cubicBezTo>
                  <a:cubicBezTo>
                    <a:pt x="229215" y="149596"/>
                    <a:pt x="231696" y="159069"/>
                    <a:pt x="234515" y="159069"/>
                  </a:cubicBezTo>
                  <a:cubicBezTo>
                    <a:pt x="240154" y="159069"/>
                    <a:pt x="248612" y="176323"/>
                    <a:pt x="254194" y="171136"/>
                  </a:cubicBezTo>
                  <a:cubicBezTo>
                    <a:pt x="259776" y="165948"/>
                    <a:pt x="276749" y="171136"/>
                    <a:pt x="285095" y="167696"/>
                  </a:cubicBezTo>
                  <a:cubicBezTo>
                    <a:pt x="293440" y="164256"/>
                    <a:pt x="294906" y="155573"/>
                    <a:pt x="308947" y="155573"/>
                  </a:cubicBezTo>
                  <a:cubicBezTo>
                    <a:pt x="322987" y="155573"/>
                    <a:pt x="317405" y="169444"/>
                    <a:pt x="331502" y="160817"/>
                  </a:cubicBezTo>
                  <a:cubicBezTo>
                    <a:pt x="345599" y="152189"/>
                    <a:pt x="354057" y="159069"/>
                    <a:pt x="352534" y="143506"/>
                  </a:cubicBezTo>
                  <a:cubicBezTo>
                    <a:pt x="351011" y="127943"/>
                    <a:pt x="360992" y="127943"/>
                    <a:pt x="359582" y="115820"/>
                  </a:cubicBezTo>
                  <a:cubicBezTo>
                    <a:pt x="358173" y="103696"/>
                    <a:pt x="375033" y="112380"/>
                    <a:pt x="373623" y="89882"/>
                  </a:cubicBezTo>
                  <a:cubicBezTo>
                    <a:pt x="372213" y="67383"/>
                    <a:pt x="398884" y="70879"/>
                    <a:pt x="410105" y="70879"/>
                  </a:cubicBezTo>
                  <a:cubicBezTo>
                    <a:pt x="414165" y="71572"/>
                    <a:pt x="418000" y="73174"/>
                    <a:pt x="421383" y="75559"/>
                  </a:cubicBezTo>
                  <a:cubicBezTo>
                    <a:pt x="429672" y="70541"/>
                    <a:pt x="441570" y="63887"/>
                    <a:pt x="436100" y="57910"/>
                  </a:cubicBezTo>
                  <a:cubicBezTo>
                    <a:pt x="429784" y="50974"/>
                    <a:pt x="455046" y="57008"/>
                    <a:pt x="457865" y="46632"/>
                  </a:cubicBezTo>
                  <a:cubicBezTo>
                    <a:pt x="460685" y="36257"/>
                    <a:pt x="448280" y="27742"/>
                    <a:pt x="441964" y="29490"/>
                  </a:cubicBezTo>
                  <a:close/>
                </a:path>
              </a:pathLst>
            </a:custGeom>
            <a:grpFill/>
            <a:ln w="8455" cap="flat">
              <a:solidFill>
                <a:srgbClr val="FFFFFF"/>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0176A1B7-084D-4442-99A4-FCD00A55C9D5}"/>
                </a:ext>
              </a:extLst>
            </p:cNvPr>
            <p:cNvSpPr/>
            <p:nvPr/>
          </p:nvSpPr>
          <p:spPr>
            <a:xfrm>
              <a:off x="8966921" y="3942848"/>
              <a:ext cx="29970" cy="23851"/>
            </a:xfrm>
            <a:custGeom>
              <a:avLst/>
              <a:gdLst>
                <a:gd name="connsiteX0" fmla="*/ 12631 w 29970"/>
                <a:gd name="connsiteY0" fmla="*/ 23852 h 23851"/>
                <a:gd name="connsiteX1" fmla="*/ 28081 w 29970"/>
                <a:gd name="connsiteY1" fmla="*/ 16916 h 23851"/>
                <a:gd name="connsiteX2" fmla="*/ 28081 w 29970"/>
                <a:gd name="connsiteY2" fmla="*/ 0 h 23851"/>
                <a:gd name="connsiteX3" fmla="*/ 16409 w 29970"/>
                <a:gd name="connsiteY3" fmla="*/ 6654 h 23851"/>
                <a:gd name="connsiteX4" fmla="*/ 0 w 29970"/>
                <a:gd name="connsiteY4" fmla="*/ 3327 h 23851"/>
                <a:gd name="connsiteX5" fmla="*/ 12631 w 29970"/>
                <a:gd name="connsiteY5" fmla="*/ 23852 h 2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0" h="23851">
                  <a:moveTo>
                    <a:pt x="12631" y="23852"/>
                  </a:moveTo>
                  <a:cubicBezTo>
                    <a:pt x="21033" y="23852"/>
                    <a:pt x="22443" y="15168"/>
                    <a:pt x="28081" y="16916"/>
                  </a:cubicBezTo>
                  <a:cubicBezTo>
                    <a:pt x="31182" y="17875"/>
                    <a:pt x="29942" y="10319"/>
                    <a:pt x="28081" y="0"/>
                  </a:cubicBezTo>
                  <a:cubicBezTo>
                    <a:pt x="23119" y="1973"/>
                    <a:pt x="16409" y="1917"/>
                    <a:pt x="16409" y="6654"/>
                  </a:cubicBezTo>
                  <a:cubicBezTo>
                    <a:pt x="16409" y="14266"/>
                    <a:pt x="5752" y="3834"/>
                    <a:pt x="0" y="3327"/>
                  </a:cubicBezTo>
                  <a:cubicBezTo>
                    <a:pt x="4850" y="14886"/>
                    <a:pt x="9756" y="23852"/>
                    <a:pt x="12631" y="23852"/>
                  </a:cubicBezTo>
                  <a:close/>
                </a:path>
              </a:pathLst>
            </a:custGeom>
            <a:grpFill/>
            <a:ln w="8455" cap="flat">
              <a:solidFill>
                <a:srgbClr val="FFFFFF"/>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D4EC3398-9CD4-4C2F-8046-F42E79E70DA1}"/>
                </a:ext>
              </a:extLst>
            </p:cNvPr>
            <p:cNvSpPr/>
            <p:nvPr/>
          </p:nvSpPr>
          <p:spPr>
            <a:xfrm>
              <a:off x="7198444" y="2920355"/>
              <a:ext cx="232485" cy="278065"/>
            </a:xfrm>
            <a:custGeom>
              <a:avLst/>
              <a:gdLst>
                <a:gd name="connsiteX0" fmla="*/ 195551 w 232485"/>
                <a:gd name="connsiteY0" fmla="*/ 252410 h 278065"/>
                <a:gd name="connsiteX1" fmla="*/ 206378 w 232485"/>
                <a:gd name="connsiteY1" fmla="*/ 241640 h 278065"/>
                <a:gd name="connsiteX2" fmla="*/ 222110 w 232485"/>
                <a:gd name="connsiteY2" fmla="*/ 252522 h 278065"/>
                <a:gd name="connsiteX3" fmla="*/ 232485 w 232485"/>
                <a:gd name="connsiteY3" fmla="*/ 245643 h 278065"/>
                <a:gd name="connsiteX4" fmla="*/ 219065 w 232485"/>
                <a:gd name="connsiteY4" fmla="*/ 222637 h 278065"/>
                <a:gd name="connsiteX5" fmla="*/ 210663 w 232485"/>
                <a:gd name="connsiteY5" fmla="*/ 203014 h 278065"/>
                <a:gd name="connsiteX6" fmla="*/ 212524 w 232485"/>
                <a:gd name="connsiteY6" fmla="*/ 183392 h 278065"/>
                <a:gd name="connsiteX7" fmla="*/ 201247 w 232485"/>
                <a:gd name="connsiteY7" fmla="*/ 166081 h 278065"/>
                <a:gd name="connsiteX8" fmla="*/ 174970 w 232485"/>
                <a:gd name="connsiteY8" fmla="*/ 144146 h 278065"/>
                <a:gd name="connsiteX9" fmla="*/ 163692 w 232485"/>
                <a:gd name="connsiteY9" fmla="*/ 128019 h 278065"/>
                <a:gd name="connsiteX10" fmla="*/ 160873 w 232485"/>
                <a:gd name="connsiteY10" fmla="*/ 101461 h 278065"/>
                <a:gd name="connsiteX11" fmla="*/ 170234 w 232485"/>
                <a:gd name="connsiteY11" fmla="*/ 78342 h 278065"/>
                <a:gd name="connsiteX12" fmla="*/ 173053 w 232485"/>
                <a:gd name="connsiteY12" fmla="*/ 61031 h 278065"/>
                <a:gd name="connsiteX13" fmla="*/ 163692 w 232485"/>
                <a:gd name="connsiteY13" fmla="*/ 50656 h 278065"/>
                <a:gd name="connsiteX14" fmla="*/ 150554 w 232485"/>
                <a:gd name="connsiteY14" fmla="*/ 33345 h 278065"/>
                <a:gd name="connsiteX15" fmla="*/ 142096 w 232485"/>
                <a:gd name="connsiteY15" fmla="*/ 10226 h 278065"/>
                <a:gd name="connsiteX16" fmla="*/ 117004 w 232485"/>
                <a:gd name="connsiteY16" fmla="*/ 5376 h 278065"/>
                <a:gd name="connsiteX17" fmla="*/ 95971 w 232485"/>
                <a:gd name="connsiteY17" fmla="*/ 189 h 278065"/>
                <a:gd name="connsiteX18" fmla="*/ 85371 w 232485"/>
                <a:gd name="connsiteY18" fmla="*/ 10057 h 278065"/>
                <a:gd name="connsiteX19" fmla="*/ 85821 w 232485"/>
                <a:gd name="connsiteY19" fmla="*/ 10057 h 278065"/>
                <a:gd name="connsiteX20" fmla="*/ 71781 w 232485"/>
                <a:gd name="connsiteY20" fmla="*/ 22800 h 278065"/>
                <a:gd name="connsiteX21" fmla="*/ 56782 w 232485"/>
                <a:gd name="connsiteY21" fmla="*/ 36615 h 278065"/>
                <a:gd name="connsiteX22" fmla="*/ 58643 w 232485"/>
                <a:gd name="connsiteY22" fmla="*/ 60862 h 278065"/>
                <a:gd name="connsiteX23" fmla="*/ 56782 w 232485"/>
                <a:gd name="connsiteY23" fmla="*/ 83924 h 278065"/>
                <a:gd name="connsiteX24" fmla="*/ 51143 w 232485"/>
                <a:gd name="connsiteY24" fmla="*/ 101291 h 278065"/>
                <a:gd name="connsiteX25" fmla="*/ 0 w 232485"/>
                <a:gd name="connsiteY25" fmla="*/ 134391 h 278065"/>
                <a:gd name="connsiteX26" fmla="*/ 1917 w 232485"/>
                <a:gd name="connsiteY26" fmla="*/ 148713 h 278065"/>
                <a:gd name="connsiteX27" fmla="*/ 7556 w 232485"/>
                <a:gd name="connsiteY27" fmla="*/ 177471 h 278065"/>
                <a:gd name="connsiteX28" fmla="*/ 25938 w 232485"/>
                <a:gd name="connsiteY28" fmla="*/ 177471 h 278065"/>
                <a:gd name="connsiteX29" fmla="*/ 72852 w 232485"/>
                <a:gd name="connsiteY29" fmla="*/ 210965 h 278065"/>
                <a:gd name="connsiteX30" fmla="*/ 130029 w 232485"/>
                <a:gd name="connsiteY30" fmla="*/ 263236 h 278065"/>
                <a:gd name="connsiteX31" fmla="*/ 158223 w 232485"/>
                <a:gd name="connsiteY31" fmla="*/ 274514 h 278065"/>
                <a:gd name="connsiteX32" fmla="*/ 185740 w 232485"/>
                <a:gd name="connsiteY32" fmla="*/ 278066 h 278065"/>
                <a:gd name="connsiteX33" fmla="*/ 195551 w 232485"/>
                <a:gd name="connsiteY33" fmla="*/ 252410 h 27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2485" h="278065">
                  <a:moveTo>
                    <a:pt x="195551" y="252410"/>
                  </a:moveTo>
                  <a:cubicBezTo>
                    <a:pt x="198596" y="248463"/>
                    <a:pt x="199104" y="242993"/>
                    <a:pt x="206378" y="241640"/>
                  </a:cubicBezTo>
                  <a:cubicBezTo>
                    <a:pt x="212016" y="240625"/>
                    <a:pt x="215738" y="245248"/>
                    <a:pt x="222110" y="252522"/>
                  </a:cubicBezTo>
                  <a:cubicBezTo>
                    <a:pt x="224929" y="249399"/>
                    <a:pt x="228482" y="247030"/>
                    <a:pt x="232485" y="245643"/>
                  </a:cubicBezTo>
                  <a:cubicBezTo>
                    <a:pt x="226170" y="237580"/>
                    <a:pt x="218558" y="228219"/>
                    <a:pt x="219065" y="222637"/>
                  </a:cubicBezTo>
                  <a:cubicBezTo>
                    <a:pt x="220024" y="213446"/>
                    <a:pt x="211566" y="208822"/>
                    <a:pt x="210663" y="203014"/>
                  </a:cubicBezTo>
                  <a:cubicBezTo>
                    <a:pt x="209761" y="197206"/>
                    <a:pt x="216302" y="188015"/>
                    <a:pt x="212524" y="183392"/>
                  </a:cubicBezTo>
                  <a:cubicBezTo>
                    <a:pt x="208746" y="178768"/>
                    <a:pt x="207844" y="167265"/>
                    <a:pt x="201247" y="166081"/>
                  </a:cubicBezTo>
                  <a:cubicBezTo>
                    <a:pt x="194649" y="164896"/>
                    <a:pt x="174011" y="152266"/>
                    <a:pt x="174970" y="144146"/>
                  </a:cubicBezTo>
                  <a:cubicBezTo>
                    <a:pt x="175929" y="136026"/>
                    <a:pt x="167471" y="130331"/>
                    <a:pt x="163692" y="128019"/>
                  </a:cubicBezTo>
                  <a:cubicBezTo>
                    <a:pt x="159915" y="125707"/>
                    <a:pt x="156137" y="104900"/>
                    <a:pt x="160873" y="101461"/>
                  </a:cubicBezTo>
                  <a:cubicBezTo>
                    <a:pt x="165610" y="98021"/>
                    <a:pt x="164595" y="78342"/>
                    <a:pt x="170234" y="78342"/>
                  </a:cubicBezTo>
                  <a:cubicBezTo>
                    <a:pt x="175872" y="78342"/>
                    <a:pt x="171136" y="67966"/>
                    <a:pt x="173053" y="61031"/>
                  </a:cubicBezTo>
                  <a:cubicBezTo>
                    <a:pt x="174970" y="54095"/>
                    <a:pt x="168373" y="50656"/>
                    <a:pt x="163692" y="50656"/>
                  </a:cubicBezTo>
                  <a:cubicBezTo>
                    <a:pt x="159012" y="50656"/>
                    <a:pt x="150554" y="41408"/>
                    <a:pt x="150554" y="33345"/>
                  </a:cubicBezTo>
                  <a:cubicBezTo>
                    <a:pt x="150554" y="25281"/>
                    <a:pt x="141137" y="13722"/>
                    <a:pt x="142096" y="10226"/>
                  </a:cubicBezTo>
                  <a:cubicBezTo>
                    <a:pt x="140461" y="25507"/>
                    <a:pt x="122643" y="1937"/>
                    <a:pt x="117004" y="5376"/>
                  </a:cubicBezTo>
                  <a:cubicBezTo>
                    <a:pt x="111365" y="8816"/>
                    <a:pt x="107192" y="-1503"/>
                    <a:pt x="95971" y="189"/>
                  </a:cubicBezTo>
                  <a:cubicBezTo>
                    <a:pt x="88754" y="1317"/>
                    <a:pt x="89036" y="5828"/>
                    <a:pt x="85371" y="10057"/>
                  </a:cubicBezTo>
                  <a:lnTo>
                    <a:pt x="85821" y="10057"/>
                  </a:lnTo>
                  <a:lnTo>
                    <a:pt x="71781" y="22800"/>
                  </a:lnTo>
                  <a:cubicBezTo>
                    <a:pt x="71781" y="22800"/>
                    <a:pt x="59602" y="27368"/>
                    <a:pt x="56782" y="36615"/>
                  </a:cubicBezTo>
                  <a:cubicBezTo>
                    <a:pt x="53963" y="45863"/>
                    <a:pt x="62421" y="55110"/>
                    <a:pt x="58643" y="60862"/>
                  </a:cubicBezTo>
                  <a:cubicBezTo>
                    <a:pt x="54865" y="66613"/>
                    <a:pt x="55823" y="79357"/>
                    <a:pt x="56782" y="83924"/>
                  </a:cubicBezTo>
                  <a:cubicBezTo>
                    <a:pt x="57741" y="88492"/>
                    <a:pt x="51143" y="101291"/>
                    <a:pt x="51143" y="101291"/>
                  </a:cubicBezTo>
                  <a:cubicBezTo>
                    <a:pt x="51143" y="101291"/>
                    <a:pt x="23232" y="119730"/>
                    <a:pt x="0" y="134391"/>
                  </a:cubicBezTo>
                  <a:cubicBezTo>
                    <a:pt x="282" y="139207"/>
                    <a:pt x="925" y="143994"/>
                    <a:pt x="1917" y="148713"/>
                  </a:cubicBezTo>
                  <a:cubicBezTo>
                    <a:pt x="3383" y="155142"/>
                    <a:pt x="5639" y="167377"/>
                    <a:pt x="7556" y="177471"/>
                  </a:cubicBezTo>
                  <a:cubicBezTo>
                    <a:pt x="13668" y="176879"/>
                    <a:pt x="19826" y="176879"/>
                    <a:pt x="25938" y="177471"/>
                  </a:cubicBezTo>
                  <a:cubicBezTo>
                    <a:pt x="34396" y="178599"/>
                    <a:pt x="65409" y="206341"/>
                    <a:pt x="72852" y="210965"/>
                  </a:cubicBezTo>
                  <a:cubicBezTo>
                    <a:pt x="92853" y="227329"/>
                    <a:pt x="111940" y="244775"/>
                    <a:pt x="130029" y="263236"/>
                  </a:cubicBezTo>
                  <a:cubicBezTo>
                    <a:pt x="137676" y="270403"/>
                    <a:pt x="147741" y="274429"/>
                    <a:pt x="158223" y="274514"/>
                  </a:cubicBezTo>
                  <a:cubicBezTo>
                    <a:pt x="161437" y="274514"/>
                    <a:pt x="175139" y="276431"/>
                    <a:pt x="185740" y="278066"/>
                  </a:cubicBezTo>
                  <a:cubicBezTo>
                    <a:pt x="188356" y="269275"/>
                    <a:pt x="191638" y="260699"/>
                    <a:pt x="195551" y="252410"/>
                  </a:cubicBezTo>
                  <a:close/>
                </a:path>
              </a:pathLst>
            </a:custGeom>
            <a:grpFill/>
            <a:ln w="8455" cap="flat">
              <a:solidFill>
                <a:srgbClr val="FFFFFF"/>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801A5102-019C-4443-B8E4-3FF6E8C90DC3}"/>
                </a:ext>
              </a:extLst>
            </p:cNvPr>
            <p:cNvSpPr/>
            <p:nvPr/>
          </p:nvSpPr>
          <p:spPr>
            <a:xfrm>
              <a:off x="7384241" y="3161630"/>
              <a:ext cx="45617" cy="52748"/>
            </a:xfrm>
            <a:custGeom>
              <a:avLst/>
              <a:gdLst>
                <a:gd name="connsiteX0" fmla="*/ 14548 w 45617"/>
                <a:gd name="connsiteY0" fmla="*/ 38877 h 52748"/>
                <a:gd name="connsiteX1" fmla="*/ 26728 w 45617"/>
                <a:gd name="connsiteY1" fmla="*/ 51565 h 52748"/>
                <a:gd name="connsiteX2" fmla="*/ 45617 w 45617"/>
                <a:gd name="connsiteY2" fmla="*/ 52749 h 52748"/>
                <a:gd name="connsiteX3" fmla="*/ 34340 w 45617"/>
                <a:gd name="connsiteY3" fmla="*/ 15928 h 52748"/>
                <a:gd name="connsiteX4" fmla="*/ 36426 w 45617"/>
                <a:gd name="connsiteY4" fmla="*/ 11022 h 52748"/>
                <a:gd name="connsiteX5" fmla="*/ 20694 w 45617"/>
                <a:gd name="connsiteY5" fmla="*/ 139 h 52748"/>
                <a:gd name="connsiteX6" fmla="*/ 9868 w 45617"/>
                <a:gd name="connsiteY6" fmla="*/ 10909 h 52748"/>
                <a:gd name="connsiteX7" fmla="*/ 0 w 45617"/>
                <a:gd name="connsiteY7" fmla="*/ 36678 h 5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17" h="52748">
                  <a:moveTo>
                    <a:pt x="14548" y="38877"/>
                  </a:moveTo>
                  <a:lnTo>
                    <a:pt x="26728" y="51565"/>
                  </a:lnTo>
                  <a:lnTo>
                    <a:pt x="45617" y="52749"/>
                  </a:lnTo>
                  <a:cubicBezTo>
                    <a:pt x="41388" y="39159"/>
                    <a:pt x="34340" y="20608"/>
                    <a:pt x="34340" y="15928"/>
                  </a:cubicBezTo>
                  <a:cubicBezTo>
                    <a:pt x="34453" y="14101"/>
                    <a:pt x="35186" y="12364"/>
                    <a:pt x="36426" y="11022"/>
                  </a:cubicBezTo>
                  <a:cubicBezTo>
                    <a:pt x="30054" y="3748"/>
                    <a:pt x="26502" y="-876"/>
                    <a:pt x="20694" y="139"/>
                  </a:cubicBezTo>
                  <a:cubicBezTo>
                    <a:pt x="13420" y="1493"/>
                    <a:pt x="12913" y="6962"/>
                    <a:pt x="9868" y="10909"/>
                  </a:cubicBezTo>
                  <a:cubicBezTo>
                    <a:pt x="5926" y="19238"/>
                    <a:pt x="2628" y="27848"/>
                    <a:pt x="0" y="36678"/>
                  </a:cubicBezTo>
                  <a:close/>
                </a:path>
              </a:pathLst>
            </a:custGeom>
            <a:grpFill/>
            <a:ln w="8455" cap="flat">
              <a:solidFill>
                <a:srgbClr val="FFFFFF"/>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588B428F-9F4D-4EB5-8223-BA24ADB213FD}"/>
                </a:ext>
              </a:extLst>
            </p:cNvPr>
            <p:cNvSpPr/>
            <p:nvPr/>
          </p:nvSpPr>
          <p:spPr>
            <a:xfrm>
              <a:off x="6174409" y="2424448"/>
              <a:ext cx="309501" cy="322450"/>
            </a:xfrm>
            <a:custGeom>
              <a:avLst/>
              <a:gdLst>
                <a:gd name="connsiteX0" fmla="*/ 280060 w 309501"/>
                <a:gd name="connsiteY0" fmla="*/ 149596 h 322450"/>
                <a:gd name="connsiteX1" fmla="*/ 292184 w 309501"/>
                <a:gd name="connsiteY1" fmla="*/ 137303 h 322450"/>
                <a:gd name="connsiteX2" fmla="*/ 297428 w 309501"/>
                <a:gd name="connsiteY2" fmla="*/ 115256 h 322450"/>
                <a:gd name="connsiteX3" fmla="*/ 306901 w 309501"/>
                <a:gd name="connsiteY3" fmla="*/ 91235 h 322450"/>
                <a:gd name="connsiteX4" fmla="*/ 302164 w 309501"/>
                <a:gd name="connsiteY4" fmla="*/ 81536 h 322450"/>
                <a:gd name="connsiteX5" fmla="*/ 289533 w 309501"/>
                <a:gd name="connsiteY5" fmla="*/ 76349 h 322450"/>
                <a:gd name="connsiteX6" fmla="*/ 274252 w 309501"/>
                <a:gd name="connsiteY6" fmla="*/ 67270 h 322450"/>
                <a:gd name="connsiteX7" fmla="*/ 249555 w 309501"/>
                <a:gd name="connsiteY7" fmla="*/ 62083 h 322450"/>
                <a:gd name="connsiteX8" fmla="*/ 237431 w 309501"/>
                <a:gd name="connsiteY8" fmla="*/ 52327 h 322450"/>
                <a:gd name="connsiteX9" fmla="*/ 230552 w 309501"/>
                <a:gd name="connsiteY9" fmla="*/ 38738 h 322450"/>
                <a:gd name="connsiteX10" fmla="*/ 220008 w 309501"/>
                <a:gd name="connsiteY10" fmla="*/ 45223 h 322450"/>
                <a:gd name="connsiteX11" fmla="*/ 213185 w 309501"/>
                <a:gd name="connsiteY11" fmla="*/ 35468 h 322450"/>
                <a:gd name="connsiteX12" fmla="*/ 198468 w 309501"/>
                <a:gd name="connsiteY12" fmla="*/ 24190 h 322450"/>
                <a:gd name="connsiteX13" fmla="*/ 186345 w 309501"/>
                <a:gd name="connsiteY13" fmla="*/ 15112 h 322450"/>
                <a:gd name="connsiteX14" fmla="*/ 177886 w 309501"/>
                <a:gd name="connsiteY14" fmla="*/ 3834 h 322450"/>
                <a:gd name="connsiteX15" fmla="*/ 174841 w 309501"/>
                <a:gd name="connsiteY15" fmla="*/ 0 h 322450"/>
                <a:gd name="connsiteX16" fmla="*/ 169203 w 309501"/>
                <a:gd name="connsiteY16" fmla="*/ 620 h 322450"/>
                <a:gd name="connsiteX17" fmla="*/ 154824 w 309501"/>
                <a:gd name="connsiteY17" fmla="*/ 25713 h 322450"/>
                <a:gd name="connsiteX18" fmla="*/ 130239 w 309501"/>
                <a:gd name="connsiteY18" fmla="*/ 46012 h 322450"/>
                <a:gd name="connsiteX19" fmla="*/ 114789 w 309501"/>
                <a:gd name="connsiteY19" fmla="*/ 66763 h 322450"/>
                <a:gd name="connsiteX20" fmla="*/ 84960 w 309501"/>
                <a:gd name="connsiteY20" fmla="*/ 54245 h 322450"/>
                <a:gd name="connsiteX21" fmla="*/ 71258 w 309501"/>
                <a:gd name="connsiteY21" fmla="*/ 65522 h 322450"/>
                <a:gd name="connsiteX22" fmla="*/ 74415 w 309501"/>
                <a:gd name="connsiteY22" fmla="*/ 96648 h 322450"/>
                <a:gd name="connsiteX23" fmla="*/ 53721 w 309501"/>
                <a:gd name="connsiteY23" fmla="*/ 95351 h 322450"/>
                <a:gd name="connsiteX24" fmla="*/ 39343 w 309501"/>
                <a:gd name="connsiteY24" fmla="*/ 86724 h 322450"/>
                <a:gd name="connsiteX25" fmla="*/ 16167 w 309501"/>
                <a:gd name="connsiteY25" fmla="*/ 89712 h 322450"/>
                <a:gd name="connsiteX26" fmla="*/ 1394 w 309501"/>
                <a:gd name="connsiteY26" fmla="*/ 103584 h 322450"/>
                <a:gd name="connsiteX27" fmla="*/ 4213 w 309501"/>
                <a:gd name="connsiteY27" fmla="*/ 121740 h 322450"/>
                <a:gd name="connsiteX28" fmla="*/ 17746 w 309501"/>
                <a:gd name="connsiteY28" fmla="*/ 127379 h 322450"/>
                <a:gd name="connsiteX29" fmla="*/ 32745 w 309501"/>
                <a:gd name="connsiteY29" fmla="*/ 126984 h 322450"/>
                <a:gd name="connsiteX30" fmla="*/ 47124 w 309501"/>
                <a:gd name="connsiteY30" fmla="*/ 138262 h 322450"/>
                <a:gd name="connsiteX31" fmla="*/ 56541 w 309501"/>
                <a:gd name="connsiteY31" fmla="*/ 140968 h 322450"/>
                <a:gd name="connsiteX32" fmla="*/ 64209 w 309501"/>
                <a:gd name="connsiteY32" fmla="*/ 153938 h 322450"/>
                <a:gd name="connsiteX33" fmla="*/ 64209 w 309501"/>
                <a:gd name="connsiteY33" fmla="*/ 155404 h 322450"/>
                <a:gd name="connsiteX34" fmla="*/ 70694 w 309501"/>
                <a:gd name="connsiteY34" fmla="*/ 163975 h 322450"/>
                <a:gd name="connsiteX35" fmla="*/ 75543 w 309501"/>
                <a:gd name="connsiteY35" fmla="*/ 175252 h 322450"/>
                <a:gd name="connsiteX36" fmla="*/ 82704 w 309501"/>
                <a:gd name="connsiteY36" fmla="*/ 178917 h 322450"/>
                <a:gd name="connsiteX37" fmla="*/ 89020 w 309501"/>
                <a:gd name="connsiteY37" fmla="*/ 201867 h 322450"/>
                <a:gd name="connsiteX38" fmla="*/ 89471 w 309501"/>
                <a:gd name="connsiteY38" fmla="*/ 210889 h 322450"/>
                <a:gd name="connsiteX39" fmla="*/ 93362 w 309501"/>
                <a:gd name="connsiteY39" fmla="*/ 223914 h 322450"/>
                <a:gd name="connsiteX40" fmla="*/ 84791 w 309501"/>
                <a:gd name="connsiteY40" fmla="*/ 253405 h 322450"/>
                <a:gd name="connsiteX41" fmla="*/ 74246 w 309501"/>
                <a:gd name="connsiteY41" fmla="*/ 289606 h 322450"/>
                <a:gd name="connsiteX42" fmla="*/ 72837 w 309501"/>
                <a:gd name="connsiteY42" fmla="*/ 289944 h 322450"/>
                <a:gd name="connsiteX43" fmla="*/ 86370 w 309501"/>
                <a:gd name="connsiteY43" fmla="*/ 298177 h 322450"/>
                <a:gd name="connsiteX44" fmla="*/ 109432 w 309501"/>
                <a:gd name="connsiteY44" fmla="*/ 311879 h 322450"/>
                <a:gd name="connsiteX45" fmla="*/ 128209 w 309501"/>
                <a:gd name="connsiteY45" fmla="*/ 309736 h 322450"/>
                <a:gd name="connsiteX46" fmla="*/ 139487 w 309501"/>
                <a:gd name="connsiteY46" fmla="*/ 312894 h 322450"/>
                <a:gd name="connsiteX47" fmla="*/ 167680 w 309501"/>
                <a:gd name="connsiteY47" fmla="*/ 321295 h 322450"/>
                <a:gd name="connsiteX48" fmla="*/ 192040 w 309501"/>
                <a:gd name="connsiteY48" fmla="*/ 322198 h 322450"/>
                <a:gd name="connsiteX49" fmla="*/ 190630 w 309501"/>
                <a:gd name="connsiteY49" fmla="*/ 314698 h 322450"/>
                <a:gd name="connsiteX50" fmla="*/ 210309 w 309501"/>
                <a:gd name="connsiteY50" fmla="*/ 285715 h 322450"/>
                <a:gd name="connsiteX51" fmla="*/ 253840 w 309501"/>
                <a:gd name="connsiteY51" fmla="*/ 297387 h 322450"/>
                <a:gd name="connsiteX52" fmla="*/ 281188 w 309501"/>
                <a:gd name="connsiteY52" fmla="*/ 286110 h 322450"/>
                <a:gd name="connsiteX53" fmla="*/ 296074 w 309501"/>
                <a:gd name="connsiteY53" fmla="*/ 274155 h 322450"/>
                <a:gd name="connsiteX54" fmla="*/ 298725 w 309501"/>
                <a:gd name="connsiteY54" fmla="*/ 264231 h 322450"/>
                <a:gd name="connsiteX55" fmla="*/ 287447 w 309501"/>
                <a:gd name="connsiteY55" fmla="*/ 259720 h 322450"/>
                <a:gd name="connsiteX56" fmla="*/ 280703 w 309501"/>
                <a:gd name="connsiteY56" fmla="*/ 248702 h 322450"/>
                <a:gd name="connsiteX57" fmla="*/ 282203 w 309501"/>
                <a:gd name="connsiteY57" fmla="*/ 245454 h 322450"/>
                <a:gd name="connsiteX58" fmla="*/ 275324 w 309501"/>
                <a:gd name="connsiteY58" fmla="*/ 230512 h 322450"/>
                <a:gd name="connsiteX59" fmla="*/ 280060 w 309501"/>
                <a:gd name="connsiteY59" fmla="*/ 223407 h 322450"/>
                <a:gd name="connsiteX60" fmla="*/ 284797 w 309501"/>
                <a:gd name="connsiteY60" fmla="*/ 211735 h 322450"/>
                <a:gd name="connsiteX61" fmla="*/ 282203 w 309501"/>
                <a:gd name="connsiteY61" fmla="*/ 197469 h 322450"/>
                <a:gd name="connsiteX62" fmla="*/ 277974 w 309501"/>
                <a:gd name="connsiteY62" fmla="*/ 183203 h 322450"/>
                <a:gd name="connsiteX63" fmla="*/ 267430 w 309501"/>
                <a:gd name="connsiteY63" fmla="*/ 181906 h 322450"/>
                <a:gd name="connsiteX64" fmla="*/ 264272 w 309501"/>
                <a:gd name="connsiteY64" fmla="*/ 172151 h 322450"/>
                <a:gd name="connsiteX65" fmla="*/ 280060 w 309501"/>
                <a:gd name="connsiteY65" fmla="*/ 149596 h 32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9501" h="322450">
                  <a:moveTo>
                    <a:pt x="280060" y="149596"/>
                  </a:moveTo>
                  <a:cubicBezTo>
                    <a:pt x="281132" y="143365"/>
                    <a:pt x="285970" y="138459"/>
                    <a:pt x="292184" y="137303"/>
                  </a:cubicBezTo>
                  <a:cubicBezTo>
                    <a:pt x="296920" y="137303"/>
                    <a:pt x="295849" y="123657"/>
                    <a:pt x="297428" y="115256"/>
                  </a:cubicBezTo>
                  <a:cubicBezTo>
                    <a:pt x="299006" y="106854"/>
                    <a:pt x="300078" y="98340"/>
                    <a:pt x="306901" y="91235"/>
                  </a:cubicBezTo>
                  <a:cubicBezTo>
                    <a:pt x="313723" y="84130"/>
                    <a:pt x="305322" y="80859"/>
                    <a:pt x="302164" y="81536"/>
                  </a:cubicBezTo>
                  <a:cubicBezTo>
                    <a:pt x="299006" y="82213"/>
                    <a:pt x="296525" y="76349"/>
                    <a:pt x="289533" y="76349"/>
                  </a:cubicBezTo>
                  <a:cubicBezTo>
                    <a:pt x="283184" y="76258"/>
                    <a:pt x="277365" y="72802"/>
                    <a:pt x="274252" y="67270"/>
                  </a:cubicBezTo>
                  <a:cubicBezTo>
                    <a:pt x="271095" y="62083"/>
                    <a:pt x="254799" y="60786"/>
                    <a:pt x="249555" y="62083"/>
                  </a:cubicBezTo>
                  <a:cubicBezTo>
                    <a:pt x="244311" y="63379"/>
                    <a:pt x="242675" y="50805"/>
                    <a:pt x="237431" y="52327"/>
                  </a:cubicBezTo>
                  <a:cubicBezTo>
                    <a:pt x="232187" y="53850"/>
                    <a:pt x="230552" y="43926"/>
                    <a:pt x="230552" y="38738"/>
                  </a:cubicBezTo>
                  <a:cubicBezTo>
                    <a:pt x="230552" y="33551"/>
                    <a:pt x="224913" y="42629"/>
                    <a:pt x="220008" y="45223"/>
                  </a:cubicBezTo>
                  <a:cubicBezTo>
                    <a:pt x="215102" y="47817"/>
                    <a:pt x="213692" y="39584"/>
                    <a:pt x="213185" y="35468"/>
                  </a:cubicBezTo>
                  <a:cubicBezTo>
                    <a:pt x="212677" y="31351"/>
                    <a:pt x="203204" y="27686"/>
                    <a:pt x="198468" y="24190"/>
                  </a:cubicBezTo>
                  <a:cubicBezTo>
                    <a:pt x="193731" y="20694"/>
                    <a:pt x="188431" y="10544"/>
                    <a:pt x="186345" y="15112"/>
                  </a:cubicBezTo>
                  <a:cubicBezTo>
                    <a:pt x="184258" y="19679"/>
                    <a:pt x="178450" y="8627"/>
                    <a:pt x="177886" y="3834"/>
                  </a:cubicBezTo>
                  <a:cubicBezTo>
                    <a:pt x="177548" y="846"/>
                    <a:pt x="175913" y="1804"/>
                    <a:pt x="174841" y="0"/>
                  </a:cubicBezTo>
                  <a:cubicBezTo>
                    <a:pt x="173009" y="513"/>
                    <a:pt x="171103" y="722"/>
                    <a:pt x="169203" y="620"/>
                  </a:cubicBezTo>
                  <a:cubicBezTo>
                    <a:pt x="160801" y="169"/>
                    <a:pt x="153414" y="8402"/>
                    <a:pt x="154824" y="25713"/>
                  </a:cubicBezTo>
                  <a:cubicBezTo>
                    <a:pt x="156234" y="43024"/>
                    <a:pt x="144618" y="44715"/>
                    <a:pt x="130239" y="46012"/>
                  </a:cubicBezTo>
                  <a:cubicBezTo>
                    <a:pt x="115860" y="47309"/>
                    <a:pt x="120766" y="61124"/>
                    <a:pt x="114789" y="66763"/>
                  </a:cubicBezTo>
                  <a:cubicBezTo>
                    <a:pt x="108812" y="72401"/>
                    <a:pt x="87779" y="63718"/>
                    <a:pt x="84960" y="54245"/>
                  </a:cubicBezTo>
                  <a:cubicBezTo>
                    <a:pt x="82141" y="44772"/>
                    <a:pt x="63194" y="54245"/>
                    <a:pt x="71258" y="65522"/>
                  </a:cubicBezTo>
                  <a:cubicBezTo>
                    <a:pt x="79321" y="76800"/>
                    <a:pt x="78983" y="92306"/>
                    <a:pt x="74415" y="96648"/>
                  </a:cubicBezTo>
                  <a:cubicBezTo>
                    <a:pt x="69848" y="100990"/>
                    <a:pt x="60037" y="89712"/>
                    <a:pt x="53721" y="95351"/>
                  </a:cubicBezTo>
                  <a:cubicBezTo>
                    <a:pt x="47406" y="100990"/>
                    <a:pt x="47068" y="90163"/>
                    <a:pt x="39343" y="86724"/>
                  </a:cubicBezTo>
                  <a:cubicBezTo>
                    <a:pt x="31618" y="83284"/>
                    <a:pt x="28403" y="91009"/>
                    <a:pt x="16167" y="89712"/>
                  </a:cubicBezTo>
                  <a:cubicBezTo>
                    <a:pt x="3931" y="88415"/>
                    <a:pt x="-3173" y="97099"/>
                    <a:pt x="1394" y="103584"/>
                  </a:cubicBezTo>
                  <a:cubicBezTo>
                    <a:pt x="5961" y="110068"/>
                    <a:pt x="717" y="116102"/>
                    <a:pt x="4213" y="121740"/>
                  </a:cubicBezTo>
                  <a:cubicBezTo>
                    <a:pt x="6074" y="124673"/>
                    <a:pt x="11374" y="125857"/>
                    <a:pt x="17746" y="127379"/>
                  </a:cubicBezTo>
                  <a:cubicBezTo>
                    <a:pt x="22595" y="125761"/>
                    <a:pt x="27817" y="125620"/>
                    <a:pt x="32745" y="126984"/>
                  </a:cubicBezTo>
                  <a:cubicBezTo>
                    <a:pt x="38700" y="128969"/>
                    <a:pt x="43780" y="132950"/>
                    <a:pt x="47124" y="138262"/>
                  </a:cubicBezTo>
                  <a:cubicBezTo>
                    <a:pt x="50733" y="138262"/>
                    <a:pt x="53101" y="137754"/>
                    <a:pt x="56541" y="140968"/>
                  </a:cubicBezTo>
                  <a:cubicBezTo>
                    <a:pt x="62518" y="146607"/>
                    <a:pt x="63871" y="143111"/>
                    <a:pt x="64209" y="153938"/>
                  </a:cubicBezTo>
                  <a:lnTo>
                    <a:pt x="64209" y="155404"/>
                  </a:lnTo>
                  <a:cubicBezTo>
                    <a:pt x="66888" y="157834"/>
                    <a:pt x="69087" y="160738"/>
                    <a:pt x="70694" y="163975"/>
                  </a:cubicBezTo>
                  <a:cubicBezTo>
                    <a:pt x="72385" y="167358"/>
                    <a:pt x="74021" y="171305"/>
                    <a:pt x="75543" y="175252"/>
                  </a:cubicBezTo>
                  <a:cubicBezTo>
                    <a:pt x="77726" y="176836"/>
                    <a:pt x="80139" y="178077"/>
                    <a:pt x="82704" y="178917"/>
                  </a:cubicBezTo>
                  <a:cubicBezTo>
                    <a:pt x="93982" y="182808"/>
                    <a:pt x="85467" y="192337"/>
                    <a:pt x="89020" y="201867"/>
                  </a:cubicBezTo>
                  <a:cubicBezTo>
                    <a:pt x="89888" y="204793"/>
                    <a:pt x="90041" y="207889"/>
                    <a:pt x="89471" y="210889"/>
                  </a:cubicBezTo>
                  <a:cubicBezTo>
                    <a:pt x="91191" y="215095"/>
                    <a:pt x="92493" y="219454"/>
                    <a:pt x="93362" y="223914"/>
                  </a:cubicBezTo>
                  <a:cubicBezTo>
                    <a:pt x="95657" y="234560"/>
                    <a:pt x="92437" y="245646"/>
                    <a:pt x="84791" y="253405"/>
                  </a:cubicBezTo>
                  <a:cubicBezTo>
                    <a:pt x="82817" y="268573"/>
                    <a:pt x="78137" y="287237"/>
                    <a:pt x="74246" y="289606"/>
                  </a:cubicBezTo>
                  <a:cubicBezTo>
                    <a:pt x="73795" y="289792"/>
                    <a:pt x="73322" y="289904"/>
                    <a:pt x="72837" y="289944"/>
                  </a:cubicBezTo>
                  <a:cubicBezTo>
                    <a:pt x="78137" y="293158"/>
                    <a:pt x="83663" y="295977"/>
                    <a:pt x="86370" y="298177"/>
                  </a:cubicBezTo>
                  <a:cubicBezTo>
                    <a:pt x="91501" y="302406"/>
                    <a:pt x="102553" y="306578"/>
                    <a:pt x="109432" y="311879"/>
                  </a:cubicBezTo>
                  <a:cubicBezTo>
                    <a:pt x="116311" y="317179"/>
                    <a:pt x="128209" y="316051"/>
                    <a:pt x="128209" y="309736"/>
                  </a:cubicBezTo>
                  <a:cubicBezTo>
                    <a:pt x="128209" y="303421"/>
                    <a:pt x="135032" y="307650"/>
                    <a:pt x="139487" y="312894"/>
                  </a:cubicBezTo>
                  <a:cubicBezTo>
                    <a:pt x="143941" y="318138"/>
                    <a:pt x="160012" y="319209"/>
                    <a:pt x="167680" y="321295"/>
                  </a:cubicBezTo>
                  <a:cubicBezTo>
                    <a:pt x="175749" y="322423"/>
                    <a:pt x="183909" y="322728"/>
                    <a:pt x="192040" y="322198"/>
                  </a:cubicBezTo>
                  <a:cubicBezTo>
                    <a:pt x="191735" y="319671"/>
                    <a:pt x="191267" y="317162"/>
                    <a:pt x="190630" y="314698"/>
                  </a:cubicBezTo>
                  <a:cubicBezTo>
                    <a:pt x="186401" y="297782"/>
                    <a:pt x="198693" y="287858"/>
                    <a:pt x="210309" y="285715"/>
                  </a:cubicBezTo>
                  <a:cubicBezTo>
                    <a:pt x="221925" y="283572"/>
                    <a:pt x="247130" y="292199"/>
                    <a:pt x="253840" y="297387"/>
                  </a:cubicBezTo>
                  <a:cubicBezTo>
                    <a:pt x="260550" y="302575"/>
                    <a:pt x="269629" y="301278"/>
                    <a:pt x="281188" y="286110"/>
                  </a:cubicBezTo>
                  <a:cubicBezTo>
                    <a:pt x="284803" y="280691"/>
                    <a:pt x="290001" y="276512"/>
                    <a:pt x="296074" y="274155"/>
                  </a:cubicBezTo>
                  <a:cubicBezTo>
                    <a:pt x="296650" y="270772"/>
                    <a:pt x="297540" y="267451"/>
                    <a:pt x="298725" y="264231"/>
                  </a:cubicBezTo>
                  <a:cubicBezTo>
                    <a:pt x="300303" y="259044"/>
                    <a:pt x="293086" y="260341"/>
                    <a:pt x="287447" y="259720"/>
                  </a:cubicBezTo>
                  <a:cubicBezTo>
                    <a:pt x="282541" y="258542"/>
                    <a:pt x="279519" y="253608"/>
                    <a:pt x="280703" y="248702"/>
                  </a:cubicBezTo>
                  <a:cubicBezTo>
                    <a:pt x="280980" y="247529"/>
                    <a:pt x="281492" y="246430"/>
                    <a:pt x="282203" y="245454"/>
                  </a:cubicBezTo>
                  <a:cubicBezTo>
                    <a:pt x="285868" y="238293"/>
                    <a:pt x="279045" y="237673"/>
                    <a:pt x="275324" y="230512"/>
                  </a:cubicBezTo>
                  <a:cubicBezTo>
                    <a:pt x="271602" y="223351"/>
                    <a:pt x="276903" y="225324"/>
                    <a:pt x="280060" y="223407"/>
                  </a:cubicBezTo>
                  <a:cubicBezTo>
                    <a:pt x="283218" y="221490"/>
                    <a:pt x="287447" y="213652"/>
                    <a:pt x="284797" y="211735"/>
                  </a:cubicBezTo>
                  <a:cubicBezTo>
                    <a:pt x="282147" y="209817"/>
                    <a:pt x="280060" y="205250"/>
                    <a:pt x="282203" y="197469"/>
                  </a:cubicBezTo>
                  <a:cubicBezTo>
                    <a:pt x="284346" y="189687"/>
                    <a:pt x="277974" y="189011"/>
                    <a:pt x="277974" y="183203"/>
                  </a:cubicBezTo>
                  <a:cubicBezTo>
                    <a:pt x="277974" y="177395"/>
                    <a:pt x="272335" y="174744"/>
                    <a:pt x="267430" y="181906"/>
                  </a:cubicBezTo>
                  <a:cubicBezTo>
                    <a:pt x="262524" y="189067"/>
                    <a:pt x="261114" y="183823"/>
                    <a:pt x="264272" y="172151"/>
                  </a:cubicBezTo>
                  <a:cubicBezTo>
                    <a:pt x="267430" y="160478"/>
                    <a:pt x="278989" y="156080"/>
                    <a:pt x="280060" y="149596"/>
                  </a:cubicBezTo>
                  <a:close/>
                </a:path>
              </a:pathLst>
            </a:custGeom>
            <a:grpFill/>
            <a:ln w="8455" cap="flat">
              <a:solidFill>
                <a:srgbClr val="FFFFFF"/>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2CFD2D5B-907F-490F-913E-B7BE3B946E64}"/>
                </a:ext>
              </a:extLst>
            </p:cNvPr>
            <p:cNvSpPr/>
            <p:nvPr/>
          </p:nvSpPr>
          <p:spPr>
            <a:xfrm>
              <a:off x="6495346" y="2725995"/>
              <a:ext cx="21584" cy="54541"/>
            </a:xfrm>
            <a:custGeom>
              <a:avLst/>
              <a:gdLst>
                <a:gd name="connsiteX0" fmla="*/ 18837 w 21584"/>
                <a:gd name="connsiteY0" fmla="*/ 13 h 54541"/>
                <a:gd name="connsiteX1" fmla="*/ 4064 w 21584"/>
                <a:gd name="connsiteY1" fmla="*/ 15576 h 54541"/>
                <a:gd name="connsiteX2" fmla="*/ 13876 w 21584"/>
                <a:gd name="connsiteY2" fmla="*/ 54483 h 54541"/>
                <a:gd name="connsiteX3" fmla="*/ 18837 w 21584"/>
                <a:gd name="connsiteY3" fmla="*/ 13 h 54541"/>
              </a:gdLst>
              <a:ahLst/>
              <a:cxnLst>
                <a:cxn ang="0">
                  <a:pos x="connsiteX0" y="connsiteY0"/>
                </a:cxn>
                <a:cxn ang="0">
                  <a:pos x="connsiteX1" y="connsiteY1"/>
                </a:cxn>
                <a:cxn ang="0">
                  <a:pos x="connsiteX2" y="connsiteY2"/>
                </a:cxn>
                <a:cxn ang="0">
                  <a:pos x="connsiteX3" y="connsiteY3"/>
                </a:cxn>
              </a:cxnLst>
              <a:rect l="l" t="t" r="r" b="b"/>
              <a:pathLst>
                <a:path w="21584" h="54541">
                  <a:moveTo>
                    <a:pt x="18837" y="13"/>
                  </a:moveTo>
                  <a:cubicBezTo>
                    <a:pt x="14947" y="-382"/>
                    <a:pt x="13876" y="8246"/>
                    <a:pt x="4064" y="15576"/>
                  </a:cubicBezTo>
                  <a:cubicBezTo>
                    <a:pt x="-5747" y="22906"/>
                    <a:pt x="4064" y="56118"/>
                    <a:pt x="13876" y="54483"/>
                  </a:cubicBezTo>
                  <a:cubicBezTo>
                    <a:pt x="23687" y="52848"/>
                    <a:pt x="22672" y="464"/>
                    <a:pt x="18837" y="13"/>
                  </a:cubicBezTo>
                  <a:close/>
                </a:path>
              </a:pathLst>
            </a:custGeom>
            <a:grpFill/>
            <a:ln w="8455" cap="flat">
              <a:solidFill>
                <a:srgbClr val="FFFFFF"/>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6C757DF3-FF3A-4928-9644-96CC2A95C1CF}"/>
                </a:ext>
              </a:extLst>
            </p:cNvPr>
            <p:cNvSpPr/>
            <p:nvPr/>
          </p:nvSpPr>
          <p:spPr>
            <a:xfrm>
              <a:off x="4131986" y="3652058"/>
              <a:ext cx="54909" cy="37328"/>
            </a:xfrm>
            <a:custGeom>
              <a:avLst/>
              <a:gdLst>
                <a:gd name="connsiteX0" fmla="*/ 54019 w 54909"/>
                <a:gd name="connsiteY0" fmla="*/ 14379 h 37328"/>
                <a:gd name="connsiteX1" fmla="*/ 28137 w 54909"/>
                <a:gd name="connsiteY1" fmla="*/ 6202 h 37328"/>
                <a:gd name="connsiteX2" fmla="*/ 17762 w 54909"/>
                <a:gd name="connsiteY2" fmla="*/ 0 h 37328"/>
                <a:gd name="connsiteX3" fmla="*/ 16916 w 54909"/>
                <a:gd name="connsiteY3" fmla="*/ 620 h 37328"/>
                <a:gd name="connsiteX4" fmla="*/ 0 w 54909"/>
                <a:gd name="connsiteY4" fmla="*/ 17931 h 37328"/>
                <a:gd name="connsiteX5" fmla="*/ 46125 w 54909"/>
                <a:gd name="connsiteY5" fmla="*/ 37328 h 37328"/>
                <a:gd name="connsiteX6" fmla="*/ 53794 w 54909"/>
                <a:gd name="connsiteY6" fmla="*/ 33438 h 37328"/>
                <a:gd name="connsiteX7" fmla="*/ 54019 w 54909"/>
                <a:gd name="connsiteY7" fmla="*/ 14379 h 3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09" h="37328">
                  <a:moveTo>
                    <a:pt x="54019" y="14379"/>
                  </a:moveTo>
                  <a:cubicBezTo>
                    <a:pt x="49959" y="7499"/>
                    <a:pt x="39302" y="15619"/>
                    <a:pt x="28137" y="6202"/>
                  </a:cubicBezTo>
                  <a:cubicBezTo>
                    <a:pt x="24968" y="3688"/>
                    <a:pt x="21478" y="1601"/>
                    <a:pt x="17762" y="0"/>
                  </a:cubicBezTo>
                  <a:cubicBezTo>
                    <a:pt x="17514" y="248"/>
                    <a:pt x="17226" y="457"/>
                    <a:pt x="16916" y="620"/>
                  </a:cubicBezTo>
                  <a:cubicBezTo>
                    <a:pt x="10589" y="5672"/>
                    <a:pt x="4906" y="11486"/>
                    <a:pt x="0" y="17931"/>
                  </a:cubicBezTo>
                  <a:cubicBezTo>
                    <a:pt x="8007" y="25769"/>
                    <a:pt x="37949" y="37328"/>
                    <a:pt x="46125" y="37328"/>
                  </a:cubicBezTo>
                  <a:cubicBezTo>
                    <a:pt x="49125" y="37216"/>
                    <a:pt x="51933" y="35794"/>
                    <a:pt x="53794" y="33438"/>
                  </a:cubicBezTo>
                  <a:cubicBezTo>
                    <a:pt x="55203" y="27173"/>
                    <a:pt x="55277" y="20677"/>
                    <a:pt x="54019" y="14379"/>
                  </a:cubicBezTo>
                  <a:close/>
                </a:path>
              </a:pathLst>
            </a:custGeom>
            <a:grpFill/>
            <a:ln w="8455" cap="flat">
              <a:solidFill>
                <a:srgbClr val="FFFFFF"/>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C2636D6D-7074-4CA9-9057-EF918078C5DB}"/>
                </a:ext>
              </a:extLst>
            </p:cNvPr>
            <p:cNvSpPr/>
            <p:nvPr/>
          </p:nvSpPr>
          <p:spPr>
            <a:xfrm>
              <a:off x="4149973" y="3603283"/>
              <a:ext cx="144182" cy="93264"/>
            </a:xfrm>
            <a:custGeom>
              <a:avLst/>
              <a:gdLst>
                <a:gd name="connsiteX0" fmla="*/ 121571 w 144182"/>
                <a:gd name="connsiteY0" fmla="*/ 10319 h 93264"/>
                <a:gd name="connsiteX1" fmla="*/ 108771 w 144182"/>
                <a:gd name="connsiteY1" fmla="*/ 10319 h 93264"/>
                <a:gd name="connsiteX2" fmla="*/ 102117 w 144182"/>
                <a:gd name="connsiteY2" fmla="*/ 7669 h 93264"/>
                <a:gd name="connsiteX3" fmla="*/ 99242 w 144182"/>
                <a:gd name="connsiteY3" fmla="*/ 6541 h 93264"/>
                <a:gd name="connsiteX4" fmla="*/ 88810 w 144182"/>
                <a:gd name="connsiteY4" fmla="*/ 0 h 93264"/>
                <a:gd name="connsiteX5" fmla="*/ 68398 w 144182"/>
                <a:gd name="connsiteY5" fmla="*/ 6428 h 93264"/>
                <a:gd name="connsiteX6" fmla="*/ 24190 w 144182"/>
                <a:gd name="connsiteY6" fmla="*/ 9642 h 93264"/>
                <a:gd name="connsiteX7" fmla="*/ 23683 w 144182"/>
                <a:gd name="connsiteY7" fmla="*/ 9642 h 93264"/>
                <a:gd name="connsiteX8" fmla="*/ 10883 w 144182"/>
                <a:gd name="connsiteY8" fmla="*/ 25995 h 93264"/>
                <a:gd name="connsiteX9" fmla="*/ 0 w 144182"/>
                <a:gd name="connsiteY9" fmla="*/ 48549 h 93264"/>
                <a:gd name="connsiteX10" fmla="*/ 10375 w 144182"/>
                <a:gd name="connsiteY10" fmla="*/ 54752 h 93264"/>
                <a:gd name="connsiteX11" fmla="*/ 36257 w 144182"/>
                <a:gd name="connsiteY11" fmla="*/ 62929 h 93264"/>
                <a:gd name="connsiteX12" fmla="*/ 36257 w 144182"/>
                <a:gd name="connsiteY12" fmla="*/ 81987 h 93264"/>
                <a:gd name="connsiteX13" fmla="*/ 43305 w 144182"/>
                <a:gd name="connsiteY13" fmla="*/ 81987 h 93264"/>
                <a:gd name="connsiteX14" fmla="*/ 45448 w 144182"/>
                <a:gd name="connsiteY14" fmla="*/ 93265 h 93264"/>
                <a:gd name="connsiteX15" fmla="*/ 54245 w 144182"/>
                <a:gd name="connsiteY15" fmla="*/ 90727 h 93264"/>
                <a:gd name="connsiteX16" fmla="*/ 61350 w 144182"/>
                <a:gd name="connsiteY16" fmla="*/ 82608 h 93264"/>
                <a:gd name="connsiteX17" fmla="*/ 68962 w 144182"/>
                <a:gd name="connsiteY17" fmla="*/ 64451 h 93264"/>
                <a:gd name="connsiteX18" fmla="*/ 94900 w 144182"/>
                <a:gd name="connsiteY18" fmla="*/ 50692 h 93264"/>
                <a:gd name="connsiteX19" fmla="*/ 117793 w 144182"/>
                <a:gd name="connsiteY19" fmla="*/ 44433 h 93264"/>
                <a:gd name="connsiteX20" fmla="*/ 138544 w 144182"/>
                <a:gd name="connsiteY20" fmla="*/ 31859 h 93264"/>
                <a:gd name="connsiteX21" fmla="*/ 144183 w 144182"/>
                <a:gd name="connsiteY21" fmla="*/ 24754 h 93264"/>
                <a:gd name="connsiteX22" fmla="*/ 121571 w 144182"/>
                <a:gd name="connsiteY22" fmla="*/ 10319 h 9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4182" h="93264">
                  <a:moveTo>
                    <a:pt x="121571" y="10319"/>
                  </a:moveTo>
                  <a:cubicBezTo>
                    <a:pt x="117382" y="11475"/>
                    <a:pt x="112961" y="11475"/>
                    <a:pt x="108771" y="10319"/>
                  </a:cubicBezTo>
                  <a:cubicBezTo>
                    <a:pt x="106488" y="9614"/>
                    <a:pt x="104260" y="8723"/>
                    <a:pt x="102117" y="7669"/>
                  </a:cubicBezTo>
                  <a:cubicBezTo>
                    <a:pt x="101182" y="7246"/>
                    <a:pt x="100217" y="6868"/>
                    <a:pt x="99242" y="6541"/>
                  </a:cubicBezTo>
                  <a:cubicBezTo>
                    <a:pt x="95272" y="5272"/>
                    <a:pt x="91680" y="3022"/>
                    <a:pt x="88810" y="0"/>
                  </a:cubicBezTo>
                  <a:cubicBezTo>
                    <a:pt x="81750" y="1223"/>
                    <a:pt x="74888" y="3389"/>
                    <a:pt x="68398" y="6428"/>
                  </a:cubicBezTo>
                  <a:cubicBezTo>
                    <a:pt x="54696" y="12913"/>
                    <a:pt x="38964" y="-733"/>
                    <a:pt x="24190" y="9642"/>
                  </a:cubicBezTo>
                  <a:lnTo>
                    <a:pt x="23683" y="9642"/>
                  </a:lnTo>
                  <a:cubicBezTo>
                    <a:pt x="19984" y="15512"/>
                    <a:pt x="15693" y="20993"/>
                    <a:pt x="10883" y="25995"/>
                  </a:cubicBezTo>
                  <a:cubicBezTo>
                    <a:pt x="958" y="35862"/>
                    <a:pt x="3665" y="45674"/>
                    <a:pt x="0" y="48549"/>
                  </a:cubicBezTo>
                  <a:cubicBezTo>
                    <a:pt x="3716" y="50151"/>
                    <a:pt x="7206" y="52237"/>
                    <a:pt x="10375" y="54752"/>
                  </a:cubicBezTo>
                  <a:cubicBezTo>
                    <a:pt x="21653" y="64169"/>
                    <a:pt x="32197" y="56049"/>
                    <a:pt x="36257" y="62929"/>
                  </a:cubicBezTo>
                  <a:cubicBezTo>
                    <a:pt x="37588" y="69210"/>
                    <a:pt x="37588" y="75706"/>
                    <a:pt x="36257" y="81987"/>
                  </a:cubicBezTo>
                  <a:cubicBezTo>
                    <a:pt x="38287" y="79901"/>
                    <a:pt x="39866" y="78491"/>
                    <a:pt x="43305" y="81987"/>
                  </a:cubicBezTo>
                  <a:cubicBezTo>
                    <a:pt x="45820" y="85168"/>
                    <a:pt x="46621" y="89380"/>
                    <a:pt x="45448" y="93265"/>
                  </a:cubicBezTo>
                  <a:lnTo>
                    <a:pt x="54245" y="90727"/>
                  </a:lnTo>
                  <a:cubicBezTo>
                    <a:pt x="56940" y="88325"/>
                    <a:pt x="59331" y="85602"/>
                    <a:pt x="61350" y="82608"/>
                  </a:cubicBezTo>
                  <a:cubicBezTo>
                    <a:pt x="62364" y="80070"/>
                    <a:pt x="55260" y="65691"/>
                    <a:pt x="68962" y="64451"/>
                  </a:cubicBezTo>
                  <a:cubicBezTo>
                    <a:pt x="82664" y="63210"/>
                    <a:pt x="92870" y="61293"/>
                    <a:pt x="94900" y="50692"/>
                  </a:cubicBezTo>
                  <a:cubicBezTo>
                    <a:pt x="96930" y="40091"/>
                    <a:pt x="113226" y="45053"/>
                    <a:pt x="117793" y="44433"/>
                  </a:cubicBezTo>
                  <a:cubicBezTo>
                    <a:pt x="120838" y="43982"/>
                    <a:pt x="129071" y="35073"/>
                    <a:pt x="138544" y="31859"/>
                  </a:cubicBezTo>
                  <a:cubicBezTo>
                    <a:pt x="139987" y="29175"/>
                    <a:pt x="141899" y="26767"/>
                    <a:pt x="144183" y="24754"/>
                  </a:cubicBezTo>
                  <a:cubicBezTo>
                    <a:pt x="140292" y="18157"/>
                    <a:pt x="129917" y="18439"/>
                    <a:pt x="121571" y="10319"/>
                  </a:cubicBezTo>
                  <a:close/>
                </a:path>
              </a:pathLst>
            </a:custGeom>
            <a:grpFill/>
            <a:ln w="8455" cap="flat">
              <a:solidFill>
                <a:srgbClr val="FFFFFF"/>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3214BCDB-8971-44B3-9E75-F802AB7145C1}"/>
                </a:ext>
              </a:extLst>
            </p:cNvPr>
            <p:cNvSpPr/>
            <p:nvPr/>
          </p:nvSpPr>
          <p:spPr>
            <a:xfrm>
              <a:off x="3489395" y="3081643"/>
              <a:ext cx="721983" cy="553555"/>
            </a:xfrm>
            <a:custGeom>
              <a:avLst/>
              <a:gdLst>
                <a:gd name="connsiteX0" fmla="*/ 721420 w 721983"/>
                <a:gd name="connsiteY0" fmla="*/ 360710 h 553555"/>
                <a:gd name="connsiteX1" fmla="*/ 700839 w 721983"/>
                <a:gd name="connsiteY1" fmla="*/ 354226 h 553555"/>
                <a:gd name="connsiteX2" fmla="*/ 663623 w 721983"/>
                <a:gd name="connsiteY2" fmla="*/ 356143 h 553555"/>
                <a:gd name="connsiteX3" fmla="*/ 658774 w 721983"/>
                <a:gd name="connsiteY3" fmla="*/ 363642 h 553555"/>
                <a:gd name="connsiteX4" fmla="*/ 649301 w 721983"/>
                <a:gd name="connsiteY4" fmla="*/ 370070 h 553555"/>
                <a:gd name="connsiteX5" fmla="*/ 633907 w 721983"/>
                <a:gd name="connsiteY5" fmla="*/ 378980 h 553555"/>
                <a:gd name="connsiteX6" fmla="*/ 633287 w 721983"/>
                <a:gd name="connsiteY6" fmla="*/ 382758 h 553555"/>
                <a:gd name="connsiteX7" fmla="*/ 638925 w 721983"/>
                <a:gd name="connsiteY7" fmla="*/ 394035 h 553555"/>
                <a:gd name="connsiteX8" fmla="*/ 636275 w 721983"/>
                <a:gd name="connsiteY8" fmla="*/ 415913 h 553555"/>
                <a:gd name="connsiteX9" fmla="*/ 624998 w 721983"/>
                <a:gd name="connsiteY9" fmla="*/ 428206 h 553555"/>
                <a:gd name="connsiteX10" fmla="*/ 620205 w 721983"/>
                <a:gd name="connsiteY10" fmla="*/ 430518 h 553555"/>
                <a:gd name="connsiteX11" fmla="*/ 610337 w 721983"/>
                <a:gd name="connsiteY11" fmla="*/ 443261 h 553555"/>
                <a:gd name="connsiteX12" fmla="*/ 595394 w 721983"/>
                <a:gd name="connsiteY12" fmla="*/ 442134 h 553555"/>
                <a:gd name="connsiteX13" fmla="*/ 590601 w 721983"/>
                <a:gd name="connsiteY13" fmla="*/ 445968 h 553555"/>
                <a:gd name="connsiteX14" fmla="*/ 574080 w 721983"/>
                <a:gd name="connsiteY14" fmla="*/ 450817 h 553555"/>
                <a:gd name="connsiteX15" fmla="*/ 561562 w 721983"/>
                <a:gd name="connsiteY15" fmla="*/ 446983 h 553555"/>
                <a:gd name="connsiteX16" fmla="*/ 536639 w 721983"/>
                <a:gd name="connsiteY16" fmla="*/ 454933 h 553555"/>
                <a:gd name="connsiteX17" fmla="*/ 509798 w 721983"/>
                <a:gd name="connsiteY17" fmla="*/ 439371 h 553555"/>
                <a:gd name="connsiteX18" fmla="*/ 496096 w 721983"/>
                <a:gd name="connsiteY18" fmla="*/ 409542 h 553555"/>
                <a:gd name="connsiteX19" fmla="*/ 495758 w 721983"/>
                <a:gd name="connsiteY19" fmla="*/ 407399 h 553555"/>
                <a:gd name="connsiteX20" fmla="*/ 480082 w 721983"/>
                <a:gd name="connsiteY20" fmla="*/ 383322 h 553555"/>
                <a:gd name="connsiteX21" fmla="*/ 470835 w 721983"/>
                <a:gd name="connsiteY21" fmla="*/ 371311 h 553555"/>
                <a:gd name="connsiteX22" fmla="*/ 461869 w 721983"/>
                <a:gd name="connsiteY22" fmla="*/ 314247 h 553555"/>
                <a:gd name="connsiteX23" fmla="*/ 469763 w 721983"/>
                <a:gd name="connsiteY23" fmla="*/ 232542 h 553555"/>
                <a:gd name="connsiteX24" fmla="*/ 472019 w 721983"/>
                <a:gd name="connsiteY24" fmla="*/ 220362 h 553555"/>
                <a:gd name="connsiteX25" fmla="*/ 462095 w 721983"/>
                <a:gd name="connsiteY25" fmla="*/ 215795 h 553555"/>
                <a:gd name="connsiteX26" fmla="*/ 428939 w 721983"/>
                <a:gd name="connsiteY26" fmla="*/ 201303 h 553555"/>
                <a:gd name="connsiteX27" fmla="*/ 422172 w 721983"/>
                <a:gd name="connsiteY27" fmla="*/ 183259 h 553555"/>
                <a:gd name="connsiteX28" fmla="*/ 416534 w 721983"/>
                <a:gd name="connsiteY28" fmla="*/ 161099 h 553555"/>
                <a:gd name="connsiteX29" fmla="*/ 393979 w 721983"/>
                <a:gd name="connsiteY29" fmla="*/ 121628 h 553555"/>
                <a:gd name="connsiteX30" fmla="*/ 351801 w 721983"/>
                <a:gd name="connsiteY30" fmla="*/ 91855 h 553555"/>
                <a:gd name="connsiteX31" fmla="*/ 333249 w 721983"/>
                <a:gd name="connsiteY31" fmla="*/ 118865 h 553555"/>
                <a:gd name="connsiteX32" fmla="*/ 305676 w 721983"/>
                <a:gd name="connsiteY32" fmla="*/ 101554 h 553555"/>
                <a:gd name="connsiteX33" fmla="*/ 297218 w 721983"/>
                <a:gd name="connsiteY33" fmla="*/ 82833 h 553555"/>
                <a:gd name="connsiteX34" fmla="*/ 282050 w 721983"/>
                <a:gd name="connsiteY34" fmla="*/ 60278 h 553555"/>
                <a:gd name="connsiteX35" fmla="*/ 255040 w 721983"/>
                <a:gd name="connsiteY35" fmla="*/ 30449 h 553555"/>
                <a:gd name="connsiteX36" fmla="*/ 217937 w 721983"/>
                <a:gd name="connsiteY36" fmla="*/ 30449 h 553555"/>
                <a:gd name="connsiteX37" fmla="*/ 210043 w 721983"/>
                <a:gd name="connsiteY37" fmla="*/ 42911 h 553555"/>
                <a:gd name="connsiteX38" fmla="*/ 142378 w 721983"/>
                <a:gd name="connsiteY38" fmla="*/ 43588 h 553555"/>
                <a:gd name="connsiteX39" fmla="*/ 81085 w 721983"/>
                <a:gd name="connsiteY39" fmla="*/ 17311 h 553555"/>
                <a:gd name="connsiteX40" fmla="*/ 54639 w 721983"/>
                <a:gd name="connsiteY40" fmla="*/ 0 h 553555"/>
                <a:gd name="connsiteX41" fmla="*/ 0 w 721983"/>
                <a:gd name="connsiteY41" fmla="*/ 8796 h 553555"/>
                <a:gd name="connsiteX42" fmla="*/ 12574 w 721983"/>
                <a:gd name="connsiteY42" fmla="*/ 33156 h 553555"/>
                <a:gd name="connsiteX43" fmla="*/ 32366 w 721983"/>
                <a:gd name="connsiteY43" fmla="*/ 88303 h 553555"/>
                <a:gd name="connsiteX44" fmla="*/ 44320 w 721983"/>
                <a:gd name="connsiteY44" fmla="*/ 106008 h 553555"/>
                <a:gd name="connsiteX45" fmla="*/ 62082 w 721983"/>
                <a:gd name="connsiteY45" fmla="*/ 119428 h 553555"/>
                <a:gd name="connsiteX46" fmla="*/ 73698 w 721983"/>
                <a:gd name="connsiteY46" fmla="*/ 158279 h 553555"/>
                <a:gd name="connsiteX47" fmla="*/ 54696 w 721983"/>
                <a:gd name="connsiteY47" fmla="*/ 160253 h 553555"/>
                <a:gd name="connsiteX48" fmla="*/ 55090 w 721983"/>
                <a:gd name="connsiteY48" fmla="*/ 162396 h 553555"/>
                <a:gd name="connsiteX49" fmla="*/ 55090 w 721983"/>
                <a:gd name="connsiteY49" fmla="*/ 162396 h 553555"/>
                <a:gd name="connsiteX50" fmla="*/ 88923 w 721983"/>
                <a:gd name="connsiteY50" fmla="*/ 187714 h 553555"/>
                <a:gd name="connsiteX51" fmla="*/ 109899 w 721983"/>
                <a:gd name="connsiteY51" fmla="*/ 206885 h 553555"/>
                <a:gd name="connsiteX52" fmla="*/ 118977 w 721983"/>
                <a:gd name="connsiteY52" fmla="*/ 239646 h 553555"/>
                <a:gd name="connsiteX53" fmla="*/ 125800 w 721983"/>
                <a:gd name="connsiteY53" fmla="*/ 247371 h 553555"/>
                <a:gd name="connsiteX54" fmla="*/ 136796 w 721983"/>
                <a:gd name="connsiteY54" fmla="*/ 267163 h 553555"/>
                <a:gd name="connsiteX55" fmla="*/ 144126 w 721983"/>
                <a:gd name="connsiteY55" fmla="*/ 272802 h 553555"/>
                <a:gd name="connsiteX56" fmla="*/ 169388 w 721983"/>
                <a:gd name="connsiteY56" fmla="*/ 310356 h 553555"/>
                <a:gd name="connsiteX57" fmla="*/ 181004 w 721983"/>
                <a:gd name="connsiteY57" fmla="*/ 301334 h 553555"/>
                <a:gd name="connsiteX58" fmla="*/ 175703 w 721983"/>
                <a:gd name="connsiteY58" fmla="*/ 277990 h 553555"/>
                <a:gd name="connsiteX59" fmla="*/ 155685 w 721983"/>
                <a:gd name="connsiteY59" fmla="*/ 267615 h 553555"/>
                <a:gd name="connsiteX60" fmla="*/ 150047 w 721983"/>
                <a:gd name="connsiteY60" fmla="*/ 241677 h 553555"/>
                <a:gd name="connsiteX61" fmla="*/ 134766 w 721983"/>
                <a:gd name="connsiteY61" fmla="*/ 200175 h 553555"/>
                <a:gd name="connsiteX62" fmla="*/ 108433 w 721983"/>
                <a:gd name="connsiteY62" fmla="*/ 156080 h 553555"/>
                <a:gd name="connsiteX63" fmla="*/ 89487 w 721983"/>
                <a:gd name="connsiteY63" fmla="*/ 124278 h 553555"/>
                <a:gd name="connsiteX64" fmla="*/ 92081 w 721983"/>
                <a:gd name="connsiteY64" fmla="*/ 108715 h 553555"/>
                <a:gd name="connsiteX65" fmla="*/ 73698 w 721983"/>
                <a:gd name="connsiteY65" fmla="*/ 99016 h 553555"/>
                <a:gd name="connsiteX66" fmla="*/ 60504 w 721983"/>
                <a:gd name="connsiteY66" fmla="*/ 76461 h 553555"/>
                <a:gd name="connsiteX67" fmla="*/ 52609 w 721983"/>
                <a:gd name="connsiteY67" fmla="*/ 33043 h 553555"/>
                <a:gd name="connsiteX68" fmla="*/ 61011 w 721983"/>
                <a:gd name="connsiteY68" fmla="*/ 29773 h 553555"/>
                <a:gd name="connsiteX69" fmla="*/ 69469 w 721983"/>
                <a:gd name="connsiteY69" fmla="*/ 34960 h 553555"/>
                <a:gd name="connsiteX70" fmla="*/ 82100 w 721983"/>
                <a:gd name="connsiteY70" fmla="*/ 41445 h 553555"/>
                <a:gd name="connsiteX71" fmla="*/ 97888 w 721983"/>
                <a:gd name="connsiteY71" fmla="*/ 45392 h 553555"/>
                <a:gd name="connsiteX72" fmla="*/ 102117 w 721983"/>
                <a:gd name="connsiteY72" fmla="*/ 82326 h 553555"/>
                <a:gd name="connsiteX73" fmla="*/ 106290 w 721983"/>
                <a:gd name="connsiteY73" fmla="*/ 115369 h 553555"/>
                <a:gd name="connsiteX74" fmla="*/ 117568 w 721983"/>
                <a:gd name="connsiteY74" fmla="*/ 123150 h 553555"/>
                <a:gd name="connsiteX75" fmla="*/ 134484 w 721983"/>
                <a:gd name="connsiteY75" fmla="*/ 140066 h 553555"/>
                <a:gd name="connsiteX76" fmla="*/ 154501 w 721983"/>
                <a:gd name="connsiteY76" fmla="*/ 156983 h 553555"/>
                <a:gd name="connsiteX77" fmla="*/ 166117 w 721983"/>
                <a:gd name="connsiteY77" fmla="*/ 176436 h 553555"/>
                <a:gd name="connsiteX78" fmla="*/ 182413 w 721983"/>
                <a:gd name="connsiteY78" fmla="*/ 191999 h 553555"/>
                <a:gd name="connsiteX79" fmla="*/ 186135 w 721983"/>
                <a:gd name="connsiteY79" fmla="*/ 209536 h 553555"/>
                <a:gd name="connsiteX80" fmla="*/ 200852 w 721983"/>
                <a:gd name="connsiteY80" fmla="*/ 232091 h 553555"/>
                <a:gd name="connsiteX81" fmla="*/ 220362 w 721983"/>
                <a:gd name="connsiteY81" fmla="*/ 254138 h 553555"/>
                <a:gd name="connsiteX82" fmla="*/ 271393 w 721983"/>
                <a:gd name="connsiteY82" fmla="*/ 324171 h 553555"/>
                <a:gd name="connsiteX83" fmla="*/ 283008 w 721983"/>
                <a:gd name="connsiteY83" fmla="*/ 355974 h 553555"/>
                <a:gd name="connsiteX84" fmla="*/ 283008 w 721983"/>
                <a:gd name="connsiteY84" fmla="*/ 362740 h 553555"/>
                <a:gd name="connsiteX85" fmla="*/ 296090 w 721983"/>
                <a:gd name="connsiteY85" fmla="*/ 394204 h 553555"/>
                <a:gd name="connsiteX86" fmla="*/ 293778 w 721983"/>
                <a:gd name="connsiteY86" fmla="*/ 410782 h 553555"/>
                <a:gd name="connsiteX87" fmla="*/ 294060 w 721983"/>
                <a:gd name="connsiteY87" fmla="*/ 411741 h 553555"/>
                <a:gd name="connsiteX88" fmla="*/ 324058 w 721983"/>
                <a:gd name="connsiteY88" fmla="*/ 428149 h 553555"/>
                <a:gd name="connsiteX89" fmla="*/ 345542 w 721983"/>
                <a:gd name="connsiteY89" fmla="*/ 454257 h 553555"/>
                <a:gd name="connsiteX90" fmla="*/ 372664 w 721983"/>
                <a:gd name="connsiteY90" fmla="*/ 467733 h 553555"/>
                <a:gd name="connsiteX91" fmla="*/ 407737 w 721983"/>
                <a:gd name="connsiteY91" fmla="*/ 488540 h 553555"/>
                <a:gd name="connsiteX92" fmla="*/ 448562 w 721983"/>
                <a:gd name="connsiteY92" fmla="*/ 498916 h 553555"/>
                <a:gd name="connsiteX93" fmla="*/ 484762 w 721983"/>
                <a:gd name="connsiteY93" fmla="*/ 530493 h 553555"/>
                <a:gd name="connsiteX94" fmla="*/ 513971 w 721983"/>
                <a:gd name="connsiteY94" fmla="*/ 521301 h 553555"/>
                <a:gd name="connsiteX95" fmla="*/ 557164 w 721983"/>
                <a:gd name="connsiteY95" fmla="*/ 529083 h 553555"/>
                <a:gd name="connsiteX96" fmla="*/ 582707 w 721983"/>
                <a:gd name="connsiteY96" fmla="*/ 553555 h 553555"/>
                <a:gd name="connsiteX97" fmla="*/ 602161 w 721983"/>
                <a:gd name="connsiteY97" fmla="*/ 521978 h 553555"/>
                <a:gd name="connsiteX98" fmla="*/ 633681 w 721983"/>
                <a:gd name="connsiteY98" fmla="*/ 517636 h 553555"/>
                <a:gd name="connsiteX99" fmla="*/ 616370 w 721983"/>
                <a:gd name="connsiteY99" fmla="*/ 489442 h 553555"/>
                <a:gd name="connsiteX100" fmla="*/ 623983 w 721983"/>
                <a:gd name="connsiteY100" fmla="*/ 467564 h 553555"/>
                <a:gd name="connsiteX101" fmla="*/ 667175 w 721983"/>
                <a:gd name="connsiteY101" fmla="*/ 467564 h 553555"/>
                <a:gd name="connsiteX102" fmla="*/ 682457 w 721983"/>
                <a:gd name="connsiteY102" fmla="*/ 449408 h 553555"/>
                <a:gd name="connsiteX103" fmla="*/ 693734 w 721983"/>
                <a:gd name="connsiteY103" fmla="*/ 457866 h 553555"/>
                <a:gd name="connsiteX104" fmla="*/ 698583 w 721983"/>
                <a:gd name="connsiteY104" fmla="*/ 449069 h 553555"/>
                <a:gd name="connsiteX105" fmla="*/ 696948 w 721983"/>
                <a:gd name="connsiteY105" fmla="*/ 446419 h 553555"/>
                <a:gd name="connsiteX106" fmla="*/ 694354 w 721983"/>
                <a:gd name="connsiteY106" fmla="*/ 424541 h 553555"/>
                <a:gd name="connsiteX107" fmla="*/ 696610 w 721983"/>
                <a:gd name="connsiteY107" fmla="*/ 414053 h 553555"/>
                <a:gd name="connsiteX108" fmla="*/ 693396 w 721983"/>
                <a:gd name="connsiteY108" fmla="*/ 400858 h 553555"/>
                <a:gd name="connsiteX109" fmla="*/ 711552 w 721983"/>
                <a:gd name="connsiteY109" fmla="*/ 373848 h 553555"/>
                <a:gd name="connsiteX110" fmla="*/ 721984 w 721983"/>
                <a:gd name="connsiteY110" fmla="*/ 364206 h 553555"/>
                <a:gd name="connsiteX111" fmla="*/ 721420 w 721983"/>
                <a:gd name="connsiteY111" fmla="*/ 360710 h 55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721983" h="553555">
                  <a:moveTo>
                    <a:pt x="721420" y="360710"/>
                  </a:moveTo>
                  <a:cubicBezTo>
                    <a:pt x="719277" y="347064"/>
                    <a:pt x="709297" y="360710"/>
                    <a:pt x="700839" y="354226"/>
                  </a:cubicBezTo>
                  <a:cubicBezTo>
                    <a:pt x="692381" y="347741"/>
                    <a:pt x="685107" y="352252"/>
                    <a:pt x="663623" y="356143"/>
                  </a:cubicBezTo>
                  <a:cubicBezTo>
                    <a:pt x="662394" y="358872"/>
                    <a:pt x="660759" y="361404"/>
                    <a:pt x="658774" y="363642"/>
                  </a:cubicBezTo>
                  <a:cubicBezTo>
                    <a:pt x="656163" y="366501"/>
                    <a:pt x="652921" y="368700"/>
                    <a:pt x="649301" y="370070"/>
                  </a:cubicBezTo>
                  <a:cubicBezTo>
                    <a:pt x="645410" y="374796"/>
                    <a:pt x="639946" y="377959"/>
                    <a:pt x="633907" y="378980"/>
                  </a:cubicBezTo>
                  <a:cubicBezTo>
                    <a:pt x="633608" y="380220"/>
                    <a:pt x="633399" y="381483"/>
                    <a:pt x="633287" y="382758"/>
                  </a:cubicBezTo>
                  <a:cubicBezTo>
                    <a:pt x="635886" y="386113"/>
                    <a:pt x="637798" y="389947"/>
                    <a:pt x="638925" y="394035"/>
                  </a:cubicBezTo>
                  <a:cubicBezTo>
                    <a:pt x="640668" y="401410"/>
                    <a:pt x="639726" y="409170"/>
                    <a:pt x="636275" y="415913"/>
                  </a:cubicBezTo>
                  <a:cubicBezTo>
                    <a:pt x="633653" y="420921"/>
                    <a:pt x="629762" y="425161"/>
                    <a:pt x="624998" y="428206"/>
                  </a:cubicBezTo>
                  <a:cubicBezTo>
                    <a:pt x="623475" y="429125"/>
                    <a:pt x="621868" y="429897"/>
                    <a:pt x="620205" y="430518"/>
                  </a:cubicBezTo>
                  <a:cubicBezTo>
                    <a:pt x="615468" y="434972"/>
                    <a:pt x="609717" y="437566"/>
                    <a:pt x="610337" y="443261"/>
                  </a:cubicBezTo>
                  <a:cubicBezTo>
                    <a:pt x="611239" y="451325"/>
                    <a:pt x="601202" y="446024"/>
                    <a:pt x="595394" y="442134"/>
                  </a:cubicBezTo>
                  <a:cubicBezTo>
                    <a:pt x="594047" y="443695"/>
                    <a:pt x="592417" y="444992"/>
                    <a:pt x="590601" y="445968"/>
                  </a:cubicBezTo>
                  <a:cubicBezTo>
                    <a:pt x="585606" y="448985"/>
                    <a:pt x="579910" y="450654"/>
                    <a:pt x="574080" y="450817"/>
                  </a:cubicBezTo>
                  <a:cubicBezTo>
                    <a:pt x="569625" y="450761"/>
                    <a:pt x="565284" y="449430"/>
                    <a:pt x="561562" y="446983"/>
                  </a:cubicBezTo>
                  <a:cubicBezTo>
                    <a:pt x="550284" y="450648"/>
                    <a:pt x="539458" y="454370"/>
                    <a:pt x="536639" y="454933"/>
                  </a:cubicBezTo>
                  <a:cubicBezTo>
                    <a:pt x="530323" y="456231"/>
                    <a:pt x="518707" y="438750"/>
                    <a:pt x="509798" y="439371"/>
                  </a:cubicBezTo>
                  <a:cubicBezTo>
                    <a:pt x="500889" y="439991"/>
                    <a:pt x="497167" y="423187"/>
                    <a:pt x="496096" y="409542"/>
                  </a:cubicBezTo>
                  <a:cubicBezTo>
                    <a:pt x="496040" y="408820"/>
                    <a:pt x="495927" y="408104"/>
                    <a:pt x="495758" y="407399"/>
                  </a:cubicBezTo>
                  <a:cubicBezTo>
                    <a:pt x="486324" y="403068"/>
                    <a:pt x="480223" y="393697"/>
                    <a:pt x="480082" y="383322"/>
                  </a:cubicBezTo>
                  <a:cubicBezTo>
                    <a:pt x="476665" y="379589"/>
                    <a:pt x="473569" y="375568"/>
                    <a:pt x="470835" y="371311"/>
                  </a:cubicBezTo>
                  <a:cubicBezTo>
                    <a:pt x="463448" y="358962"/>
                    <a:pt x="462377" y="331840"/>
                    <a:pt x="461869" y="314247"/>
                  </a:cubicBezTo>
                  <a:cubicBezTo>
                    <a:pt x="459946" y="286764"/>
                    <a:pt x="462613" y="259151"/>
                    <a:pt x="469763" y="232542"/>
                  </a:cubicBezTo>
                  <a:cubicBezTo>
                    <a:pt x="470998" y="228589"/>
                    <a:pt x="471759" y="224495"/>
                    <a:pt x="472019" y="220362"/>
                  </a:cubicBezTo>
                  <a:cubicBezTo>
                    <a:pt x="469278" y="217830"/>
                    <a:pt x="465805" y="216229"/>
                    <a:pt x="462095" y="215795"/>
                  </a:cubicBezTo>
                  <a:cubicBezTo>
                    <a:pt x="453129" y="216528"/>
                    <a:pt x="432886" y="201303"/>
                    <a:pt x="428939" y="201303"/>
                  </a:cubicBezTo>
                  <a:cubicBezTo>
                    <a:pt x="424992" y="201303"/>
                    <a:pt x="425556" y="189518"/>
                    <a:pt x="422172" y="183259"/>
                  </a:cubicBezTo>
                  <a:cubicBezTo>
                    <a:pt x="418789" y="177000"/>
                    <a:pt x="421045" y="165215"/>
                    <a:pt x="416534" y="161099"/>
                  </a:cubicBezTo>
                  <a:cubicBezTo>
                    <a:pt x="405707" y="150131"/>
                    <a:pt x="397931" y="136525"/>
                    <a:pt x="393979" y="121628"/>
                  </a:cubicBezTo>
                  <a:cubicBezTo>
                    <a:pt x="389524" y="102230"/>
                    <a:pt x="361951" y="92532"/>
                    <a:pt x="351801" y="91855"/>
                  </a:cubicBezTo>
                  <a:cubicBezTo>
                    <a:pt x="341651" y="91179"/>
                    <a:pt x="336069" y="117455"/>
                    <a:pt x="333249" y="118865"/>
                  </a:cubicBezTo>
                  <a:cubicBezTo>
                    <a:pt x="330430" y="120274"/>
                    <a:pt x="311315" y="104993"/>
                    <a:pt x="305676" y="101554"/>
                  </a:cubicBezTo>
                  <a:cubicBezTo>
                    <a:pt x="299795" y="97206"/>
                    <a:pt x="296592" y="90118"/>
                    <a:pt x="297218" y="82833"/>
                  </a:cubicBezTo>
                  <a:cubicBezTo>
                    <a:pt x="297218" y="74488"/>
                    <a:pt x="285433" y="61350"/>
                    <a:pt x="282050" y="60278"/>
                  </a:cubicBezTo>
                  <a:cubicBezTo>
                    <a:pt x="278666" y="59207"/>
                    <a:pt x="255040" y="30449"/>
                    <a:pt x="255040" y="30449"/>
                  </a:cubicBezTo>
                  <a:lnTo>
                    <a:pt x="217937" y="30449"/>
                  </a:lnTo>
                  <a:lnTo>
                    <a:pt x="210043" y="42911"/>
                  </a:lnTo>
                  <a:lnTo>
                    <a:pt x="142378" y="43588"/>
                  </a:lnTo>
                  <a:cubicBezTo>
                    <a:pt x="142378" y="43588"/>
                    <a:pt x="90614" y="20074"/>
                    <a:pt x="81085" y="17311"/>
                  </a:cubicBezTo>
                  <a:cubicBezTo>
                    <a:pt x="71556" y="14548"/>
                    <a:pt x="54639" y="0"/>
                    <a:pt x="54639" y="0"/>
                  </a:cubicBezTo>
                  <a:lnTo>
                    <a:pt x="0" y="8796"/>
                  </a:lnTo>
                  <a:cubicBezTo>
                    <a:pt x="3293" y="17351"/>
                    <a:pt x="7511" y="25515"/>
                    <a:pt x="12574" y="33156"/>
                  </a:cubicBezTo>
                  <a:cubicBezTo>
                    <a:pt x="22363" y="50230"/>
                    <a:pt x="29062" y="68900"/>
                    <a:pt x="32366" y="88303"/>
                  </a:cubicBezTo>
                  <a:cubicBezTo>
                    <a:pt x="37278" y="93524"/>
                    <a:pt x="41315" y="99501"/>
                    <a:pt x="44320" y="106008"/>
                  </a:cubicBezTo>
                  <a:cubicBezTo>
                    <a:pt x="49621" y="110350"/>
                    <a:pt x="56049" y="114636"/>
                    <a:pt x="62082" y="119428"/>
                  </a:cubicBezTo>
                  <a:cubicBezTo>
                    <a:pt x="75277" y="129747"/>
                    <a:pt x="75277" y="152472"/>
                    <a:pt x="73698" y="158279"/>
                  </a:cubicBezTo>
                  <a:cubicBezTo>
                    <a:pt x="72119" y="164087"/>
                    <a:pt x="55767" y="154389"/>
                    <a:pt x="54696" y="160253"/>
                  </a:cubicBezTo>
                  <a:cubicBezTo>
                    <a:pt x="54684" y="160986"/>
                    <a:pt x="54820" y="161713"/>
                    <a:pt x="55090" y="162396"/>
                  </a:cubicBezTo>
                  <a:lnTo>
                    <a:pt x="55090" y="162396"/>
                  </a:lnTo>
                  <a:cubicBezTo>
                    <a:pt x="68533" y="167465"/>
                    <a:pt x="80267" y="176245"/>
                    <a:pt x="88923" y="187714"/>
                  </a:cubicBezTo>
                  <a:cubicBezTo>
                    <a:pt x="94562" y="189236"/>
                    <a:pt x="99467" y="195608"/>
                    <a:pt x="109899" y="206885"/>
                  </a:cubicBezTo>
                  <a:cubicBezTo>
                    <a:pt x="120331" y="218163"/>
                    <a:pt x="121966" y="232429"/>
                    <a:pt x="118977" y="239646"/>
                  </a:cubicBezTo>
                  <a:cubicBezTo>
                    <a:pt x="121611" y="241879"/>
                    <a:pt x="123911" y="244479"/>
                    <a:pt x="125800" y="247371"/>
                  </a:cubicBezTo>
                  <a:cubicBezTo>
                    <a:pt x="129883" y="253732"/>
                    <a:pt x="133554" y="260341"/>
                    <a:pt x="136796" y="267163"/>
                  </a:cubicBezTo>
                  <a:lnTo>
                    <a:pt x="144126" y="272802"/>
                  </a:lnTo>
                  <a:cubicBezTo>
                    <a:pt x="156294" y="282343"/>
                    <a:pt x="165142" y="295487"/>
                    <a:pt x="169388" y="310356"/>
                  </a:cubicBezTo>
                  <a:cubicBezTo>
                    <a:pt x="170966" y="317517"/>
                    <a:pt x="178353" y="311033"/>
                    <a:pt x="181004" y="301334"/>
                  </a:cubicBezTo>
                  <a:cubicBezTo>
                    <a:pt x="183654" y="291636"/>
                    <a:pt x="175703" y="288985"/>
                    <a:pt x="175703" y="277990"/>
                  </a:cubicBezTo>
                  <a:cubicBezTo>
                    <a:pt x="175703" y="266994"/>
                    <a:pt x="162001" y="268911"/>
                    <a:pt x="155685" y="267615"/>
                  </a:cubicBezTo>
                  <a:cubicBezTo>
                    <a:pt x="149370" y="266318"/>
                    <a:pt x="156249" y="249458"/>
                    <a:pt x="150047" y="241677"/>
                  </a:cubicBezTo>
                  <a:cubicBezTo>
                    <a:pt x="143844" y="233895"/>
                    <a:pt x="137923" y="214441"/>
                    <a:pt x="134766" y="200175"/>
                  </a:cubicBezTo>
                  <a:cubicBezTo>
                    <a:pt x="131608" y="185909"/>
                    <a:pt x="115256" y="171643"/>
                    <a:pt x="108433" y="156080"/>
                  </a:cubicBezTo>
                  <a:cubicBezTo>
                    <a:pt x="101610" y="140518"/>
                    <a:pt x="94223" y="128169"/>
                    <a:pt x="89487" y="124278"/>
                  </a:cubicBezTo>
                  <a:cubicBezTo>
                    <a:pt x="84750" y="120387"/>
                    <a:pt x="96310" y="114579"/>
                    <a:pt x="92081" y="108715"/>
                  </a:cubicBezTo>
                  <a:cubicBezTo>
                    <a:pt x="87851" y="102851"/>
                    <a:pt x="81593" y="103527"/>
                    <a:pt x="73698" y="99016"/>
                  </a:cubicBezTo>
                  <a:cubicBezTo>
                    <a:pt x="65471" y="94517"/>
                    <a:pt x="60397" y="85839"/>
                    <a:pt x="60504" y="76461"/>
                  </a:cubicBezTo>
                  <a:cubicBezTo>
                    <a:pt x="59336" y="61761"/>
                    <a:pt x="56692" y="47213"/>
                    <a:pt x="52609" y="33043"/>
                  </a:cubicBezTo>
                  <a:cubicBezTo>
                    <a:pt x="49959" y="24585"/>
                    <a:pt x="58248" y="25882"/>
                    <a:pt x="61011" y="29773"/>
                  </a:cubicBezTo>
                  <a:cubicBezTo>
                    <a:pt x="63774" y="33663"/>
                    <a:pt x="65804" y="37554"/>
                    <a:pt x="69469" y="34960"/>
                  </a:cubicBezTo>
                  <a:cubicBezTo>
                    <a:pt x="73134" y="32366"/>
                    <a:pt x="79450" y="34340"/>
                    <a:pt x="82100" y="41445"/>
                  </a:cubicBezTo>
                  <a:cubicBezTo>
                    <a:pt x="84750" y="48550"/>
                    <a:pt x="93659" y="42122"/>
                    <a:pt x="97888" y="45392"/>
                  </a:cubicBezTo>
                  <a:cubicBezTo>
                    <a:pt x="102117" y="48662"/>
                    <a:pt x="88415" y="52497"/>
                    <a:pt x="102117" y="82326"/>
                  </a:cubicBezTo>
                  <a:cubicBezTo>
                    <a:pt x="115820" y="112155"/>
                    <a:pt x="106290" y="95295"/>
                    <a:pt x="106290" y="115369"/>
                  </a:cubicBezTo>
                  <a:cubicBezTo>
                    <a:pt x="106290" y="135443"/>
                    <a:pt x="114748" y="126646"/>
                    <a:pt x="117568" y="123150"/>
                  </a:cubicBezTo>
                  <a:cubicBezTo>
                    <a:pt x="120387" y="119654"/>
                    <a:pt x="127548" y="129635"/>
                    <a:pt x="134484" y="140066"/>
                  </a:cubicBezTo>
                  <a:cubicBezTo>
                    <a:pt x="141419" y="150498"/>
                    <a:pt x="154501" y="151344"/>
                    <a:pt x="154501" y="156983"/>
                  </a:cubicBezTo>
                  <a:cubicBezTo>
                    <a:pt x="154501" y="162621"/>
                    <a:pt x="157152" y="174519"/>
                    <a:pt x="166117" y="176436"/>
                  </a:cubicBezTo>
                  <a:cubicBezTo>
                    <a:pt x="175083" y="178353"/>
                    <a:pt x="176662" y="190702"/>
                    <a:pt x="182413" y="191999"/>
                  </a:cubicBezTo>
                  <a:cubicBezTo>
                    <a:pt x="188165" y="193296"/>
                    <a:pt x="189292" y="201078"/>
                    <a:pt x="186135" y="209536"/>
                  </a:cubicBezTo>
                  <a:cubicBezTo>
                    <a:pt x="182977" y="217994"/>
                    <a:pt x="186135" y="225099"/>
                    <a:pt x="200852" y="232091"/>
                  </a:cubicBezTo>
                  <a:cubicBezTo>
                    <a:pt x="215569" y="239083"/>
                    <a:pt x="208746" y="240549"/>
                    <a:pt x="220362" y="254138"/>
                  </a:cubicBezTo>
                  <a:cubicBezTo>
                    <a:pt x="238586" y="276575"/>
                    <a:pt x="255621" y="299947"/>
                    <a:pt x="271393" y="324171"/>
                  </a:cubicBezTo>
                  <a:cubicBezTo>
                    <a:pt x="276603" y="334236"/>
                    <a:pt x="280505" y="344922"/>
                    <a:pt x="283008" y="355974"/>
                  </a:cubicBezTo>
                  <a:cubicBezTo>
                    <a:pt x="283595" y="358190"/>
                    <a:pt x="283595" y="360524"/>
                    <a:pt x="283008" y="362740"/>
                  </a:cubicBezTo>
                  <a:cubicBezTo>
                    <a:pt x="293857" y="369174"/>
                    <a:pt x="299180" y="381974"/>
                    <a:pt x="296090" y="394204"/>
                  </a:cubicBezTo>
                  <a:cubicBezTo>
                    <a:pt x="295831" y="399787"/>
                    <a:pt x="295058" y="405341"/>
                    <a:pt x="293778" y="410782"/>
                  </a:cubicBezTo>
                  <a:cubicBezTo>
                    <a:pt x="293925" y="411087"/>
                    <a:pt x="294021" y="411408"/>
                    <a:pt x="294060" y="411741"/>
                  </a:cubicBezTo>
                  <a:cubicBezTo>
                    <a:pt x="303533" y="410444"/>
                    <a:pt x="317630" y="421552"/>
                    <a:pt x="324058" y="428149"/>
                  </a:cubicBezTo>
                  <a:cubicBezTo>
                    <a:pt x="331953" y="436213"/>
                    <a:pt x="337140" y="446645"/>
                    <a:pt x="345542" y="454257"/>
                  </a:cubicBezTo>
                  <a:cubicBezTo>
                    <a:pt x="353944" y="461869"/>
                    <a:pt x="362853" y="463448"/>
                    <a:pt x="372664" y="467733"/>
                  </a:cubicBezTo>
                  <a:cubicBezTo>
                    <a:pt x="385182" y="473372"/>
                    <a:pt x="395219" y="483522"/>
                    <a:pt x="407737" y="488540"/>
                  </a:cubicBezTo>
                  <a:cubicBezTo>
                    <a:pt x="420255" y="493559"/>
                    <a:pt x="435423" y="492657"/>
                    <a:pt x="448562" y="498916"/>
                  </a:cubicBezTo>
                  <a:cubicBezTo>
                    <a:pt x="462546" y="505626"/>
                    <a:pt x="473147" y="519328"/>
                    <a:pt x="484762" y="530493"/>
                  </a:cubicBezTo>
                  <a:cubicBezTo>
                    <a:pt x="495025" y="529461"/>
                    <a:pt x="504966" y="526331"/>
                    <a:pt x="513971" y="521301"/>
                  </a:cubicBezTo>
                  <a:cubicBezTo>
                    <a:pt x="532410" y="512223"/>
                    <a:pt x="546619" y="523895"/>
                    <a:pt x="557164" y="529083"/>
                  </a:cubicBezTo>
                  <a:cubicBezTo>
                    <a:pt x="562351" y="531620"/>
                    <a:pt x="572557" y="542390"/>
                    <a:pt x="582707" y="553555"/>
                  </a:cubicBezTo>
                  <a:cubicBezTo>
                    <a:pt x="588442" y="542582"/>
                    <a:pt x="594943" y="532032"/>
                    <a:pt x="602161" y="521978"/>
                  </a:cubicBezTo>
                  <a:cubicBezTo>
                    <a:pt x="604698" y="521358"/>
                    <a:pt x="631088" y="525756"/>
                    <a:pt x="633681" y="517636"/>
                  </a:cubicBezTo>
                  <a:cubicBezTo>
                    <a:pt x="636275" y="509517"/>
                    <a:pt x="613833" y="491360"/>
                    <a:pt x="616370" y="489442"/>
                  </a:cubicBezTo>
                  <a:cubicBezTo>
                    <a:pt x="618908" y="487525"/>
                    <a:pt x="619923" y="467564"/>
                    <a:pt x="623983" y="467564"/>
                  </a:cubicBezTo>
                  <a:cubicBezTo>
                    <a:pt x="628043" y="467564"/>
                    <a:pt x="665202" y="468805"/>
                    <a:pt x="667175" y="467564"/>
                  </a:cubicBezTo>
                  <a:cubicBezTo>
                    <a:pt x="669149" y="466324"/>
                    <a:pt x="676367" y="450028"/>
                    <a:pt x="682457" y="449408"/>
                  </a:cubicBezTo>
                  <a:cubicBezTo>
                    <a:pt x="685219" y="449408"/>
                    <a:pt x="689618" y="453298"/>
                    <a:pt x="693734" y="457866"/>
                  </a:cubicBezTo>
                  <a:cubicBezTo>
                    <a:pt x="695871" y="455255"/>
                    <a:pt x="697518" y="452272"/>
                    <a:pt x="698583" y="449069"/>
                  </a:cubicBezTo>
                  <a:cubicBezTo>
                    <a:pt x="697980" y="448223"/>
                    <a:pt x="697433" y="447338"/>
                    <a:pt x="696948" y="446419"/>
                  </a:cubicBezTo>
                  <a:cubicBezTo>
                    <a:pt x="693621" y="439630"/>
                    <a:pt x="692708" y="431916"/>
                    <a:pt x="694354" y="424541"/>
                  </a:cubicBezTo>
                  <a:cubicBezTo>
                    <a:pt x="694867" y="420999"/>
                    <a:pt x="695617" y="417492"/>
                    <a:pt x="696610" y="414053"/>
                  </a:cubicBezTo>
                  <a:cubicBezTo>
                    <a:pt x="694692" y="409903"/>
                    <a:pt x="693599" y="405425"/>
                    <a:pt x="693396" y="400858"/>
                  </a:cubicBezTo>
                  <a:cubicBezTo>
                    <a:pt x="693232" y="388955"/>
                    <a:pt x="700467" y="378190"/>
                    <a:pt x="711552" y="373848"/>
                  </a:cubicBezTo>
                  <a:cubicBezTo>
                    <a:pt x="713926" y="369619"/>
                    <a:pt x="717580" y="366242"/>
                    <a:pt x="721984" y="364206"/>
                  </a:cubicBezTo>
                  <a:cubicBezTo>
                    <a:pt x="721646" y="362797"/>
                    <a:pt x="721533" y="361782"/>
                    <a:pt x="721420" y="360710"/>
                  </a:cubicBezTo>
                  <a:close/>
                </a:path>
              </a:pathLst>
            </a:custGeom>
            <a:grpFill/>
            <a:ln w="8455" cap="flat">
              <a:solidFill>
                <a:srgbClr val="FFFFFF"/>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734ACF77-1A2A-4AEF-BC61-973046F81F4A}"/>
                </a:ext>
              </a:extLst>
            </p:cNvPr>
            <p:cNvSpPr/>
            <p:nvPr/>
          </p:nvSpPr>
          <p:spPr>
            <a:xfrm>
              <a:off x="4072046" y="3548756"/>
              <a:ext cx="101384" cy="121232"/>
            </a:xfrm>
            <a:custGeom>
              <a:avLst/>
              <a:gdLst>
                <a:gd name="connsiteX0" fmla="*/ 88585 w 101384"/>
                <a:gd name="connsiteY0" fmla="*/ 80747 h 121232"/>
                <a:gd name="connsiteX1" fmla="*/ 101385 w 101384"/>
                <a:gd name="connsiteY1" fmla="*/ 64394 h 121232"/>
                <a:gd name="connsiteX2" fmla="*/ 91799 w 101384"/>
                <a:gd name="connsiteY2" fmla="*/ 57515 h 121232"/>
                <a:gd name="connsiteX3" fmla="*/ 79901 w 101384"/>
                <a:gd name="connsiteY3" fmla="*/ 59432 h 121232"/>
                <a:gd name="connsiteX4" fmla="*/ 81142 w 101384"/>
                <a:gd name="connsiteY4" fmla="*/ 395 h 121232"/>
                <a:gd name="connsiteX5" fmla="*/ 41276 w 101384"/>
                <a:gd name="connsiteY5" fmla="*/ 0 h 121232"/>
                <a:gd name="connsiteX6" fmla="*/ 33663 w 101384"/>
                <a:gd name="connsiteY6" fmla="*/ 21878 h 121232"/>
                <a:gd name="connsiteX7" fmla="*/ 50974 w 101384"/>
                <a:gd name="connsiteY7" fmla="*/ 50072 h 121232"/>
                <a:gd name="connsiteX8" fmla="*/ 19454 w 101384"/>
                <a:gd name="connsiteY8" fmla="*/ 54414 h 121232"/>
                <a:gd name="connsiteX9" fmla="*/ 0 w 101384"/>
                <a:gd name="connsiteY9" fmla="*/ 85991 h 121232"/>
                <a:gd name="connsiteX10" fmla="*/ 26051 w 101384"/>
                <a:gd name="connsiteY10" fmla="*/ 113395 h 121232"/>
                <a:gd name="connsiteX11" fmla="*/ 59207 w 101384"/>
                <a:gd name="connsiteY11" fmla="*/ 120556 h 121232"/>
                <a:gd name="connsiteX12" fmla="*/ 59996 w 101384"/>
                <a:gd name="connsiteY12" fmla="*/ 121233 h 121232"/>
                <a:gd name="connsiteX13" fmla="*/ 76912 w 101384"/>
                <a:gd name="connsiteY13" fmla="*/ 103922 h 121232"/>
                <a:gd name="connsiteX14" fmla="*/ 88585 w 101384"/>
                <a:gd name="connsiteY14" fmla="*/ 80747 h 12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384" h="121232">
                  <a:moveTo>
                    <a:pt x="88585" y="80747"/>
                  </a:moveTo>
                  <a:cubicBezTo>
                    <a:pt x="93395" y="75745"/>
                    <a:pt x="97686" y="70264"/>
                    <a:pt x="101385" y="64394"/>
                  </a:cubicBezTo>
                  <a:cubicBezTo>
                    <a:pt x="93096" y="70033"/>
                    <a:pt x="90615" y="64676"/>
                    <a:pt x="91799" y="57515"/>
                  </a:cubicBezTo>
                  <a:lnTo>
                    <a:pt x="79901" y="59432"/>
                  </a:lnTo>
                  <a:lnTo>
                    <a:pt x="81142" y="395"/>
                  </a:lnTo>
                  <a:cubicBezTo>
                    <a:pt x="71556" y="902"/>
                    <a:pt x="44715" y="0"/>
                    <a:pt x="41276" y="0"/>
                  </a:cubicBezTo>
                  <a:cubicBezTo>
                    <a:pt x="37836" y="0"/>
                    <a:pt x="36201" y="20017"/>
                    <a:pt x="33663" y="21878"/>
                  </a:cubicBezTo>
                  <a:cubicBezTo>
                    <a:pt x="31126" y="23739"/>
                    <a:pt x="53512" y="41952"/>
                    <a:pt x="50974" y="50072"/>
                  </a:cubicBezTo>
                  <a:cubicBezTo>
                    <a:pt x="48437" y="58192"/>
                    <a:pt x="21991" y="53793"/>
                    <a:pt x="19454" y="54414"/>
                  </a:cubicBezTo>
                  <a:cubicBezTo>
                    <a:pt x="12236" y="64468"/>
                    <a:pt x="5735" y="75018"/>
                    <a:pt x="0" y="85991"/>
                  </a:cubicBezTo>
                  <a:cubicBezTo>
                    <a:pt x="8199" y="95577"/>
                    <a:pt x="16894" y="104722"/>
                    <a:pt x="26051" y="113395"/>
                  </a:cubicBezTo>
                  <a:cubicBezTo>
                    <a:pt x="36088" y="121176"/>
                    <a:pt x="52384" y="112718"/>
                    <a:pt x="59207" y="120556"/>
                  </a:cubicBezTo>
                  <a:lnTo>
                    <a:pt x="59996" y="121233"/>
                  </a:lnTo>
                  <a:cubicBezTo>
                    <a:pt x="64902" y="114788"/>
                    <a:pt x="70586" y="108974"/>
                    <a:pt x="76912" y="103922"/>
                  </a:cubicBezTo>
                  <a:cubicBezTo>
                    <a:pt x="81987" y="102005"/>
                    <a:pt x="77871" y="91573"/>
                    <a:pt x="88585" y="80747"/>
                  </a:cubicBezTo>
                  <a:close/>
                </a:path>
              </a:pathLst>
            </a:custGeom>
            <a:grpFill/>
            <a:ln w="8455" cap="flat">
              <a:solidFill>
                <a:srgbClr val="FFFFFF"/>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21FCF44C-F1ED-455C-B405-471BC6CA4FAF}"/>
                </a:ext>
              </a:extLst>
            </p:cNvPr>
            <p:cNvSpPr/>
            <p:nvPr/>
          </p:nvSpPr>
          <p:spPr>
            <a:xfrm>
              <a:off x="4151947" y="3530586"/>
              <a:ext cx="30956" cy="77602"/>
            </a:xfrm>
            <a:custGeom>
              <a:avLst/>
              <a:gdLst>
                <a:gd name="connsiteX0" fmla="*/ 4567 w 30956"/>
                <a:gd name="connsiteY0" fmla="*/ 18171 h 77602"/>
                <a:gd name="connsiteX1" fmla="*/ 1241 w 30956"/>
                <a:gd name="connsiteY1" fmla="*/ 18565 h 77602"/>
                <a:gd name="connsiteX2" fmla="*/ 0 w 30956"/>
                <a:gd name="connsiteY2" fmla="*/ 77603 h 77602"/>
                <a:gd name="connsiteX3" fmla="*/ 11898 w 30956"/>
                <a:gd name="connsiteY3" fmla="*/ 75686 h 77602"/>
                <a:gd name="connsiteX4" fmla="*/ 19341 w 30956"/>
                <a:gd name="connsiteY4" fmla="*/ 60912 h 77602"/>
                <a:gd name="connsiteX5" fmla="*/ 25656 w 30956"/>
                <a:gd name="connsiteY5" fmla="*/ 12250 h 77602"/>
                <a:gd name="connsiteX6" fmla="*/ 30957 w 30956"/>
                <a:gd name="connsiteY6" fmla="*/ 8472 h 77602"/>
                <a:gd name="connsiteX7" fmla="*/ 19679 w 30956"/>
                <a:gd name="connsiteY7" fmla="*/ 14 h 77602"/>
                <a:gd name="connsiteX8" fmla="*/ 4567 w 30956"/>
                <a:gd name="connsiteY8" fmla="*/ 18171 h 7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 h="77602">
                  <a:moveTo>
                    <a:pt x="4567" y="18171"/>
                  </a:moveTo>
                  <a:cubicBezTo>
                    <a:pt x="3479" y="18436"/>
                    <a:pt x="2363" y="18565"/>
                    <a:pt x="1241" y="18565"/>
                  </a:cubicBezTo>
                  <a:lnTo>
                    <a:pt x="0" y="77603"/>
                  </a:lnTo>
                  <a:lnTo>
                    <a:pt x="11898" y="75686"/>
                  </a:lnTo>
                  <a:cubicBezTo>
                    <a:pt x="12845" y="70126"/>
                    <a:pt x="15439" y="64983"/>
                    <a:pt x="19341" y="60912"/>
                  </a:cubicBezTo>
                  <a:cubicBezTo>
                    <a:pt x="28814" y="51834"/>
                    <a:pt x="14604" y="15520"/>
                    <a:pt x="25656" y="12250"/>
                  </a:cubicBezTo>
                  <a:cubicBezTo>
                    <a:pt x="27731" y="11494"/>
                    <a:pt x="29564" y="10186"/>
                    <a:pt x="30957" y="8472"/>
                  </a:cubicBezTo>
                  <a:cubicBezTo>
                    <a:pt x="27009" y="3848"/>
                    <a:pt x="22611" y="-268"/>
                    <a:pt x="19679" y="14"/>
                  </a:cubicBezTo>
                  <a:cubicBezTo>
                    <a:pt x="13759" y="634"/>
                    <a:pt x="6823" y="16930"/>
                    <a:pt x="4567" y="18171"/>
                  </a:cubicBezTo>
                  <a:close/>
                </a:path>
              </a:pathLst>
            </a:custGeom>
            <a:grpFill/>
            <a:ln w="8455" cap="flat">
              <a:solidFill>
                <a:srgbClr val="FFFFFF"/>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D80EFE8D-5BDF-4319-8A02-9C87CD5A5D25}"/>
                </a:ext>
              </a:extLst>
            </p:cNvPr>
            <p:cNvSpPr/>
            <p:nvPr/>
          </p:nvSpPr>
          <p:spPr>
            <a:xfrm>
              <a:off x="4502839" y="3479119"/>
              <a:ext cx="68348" cy="67099"/>
            </a:xfrm>
            <a:custGeom>
              <a:avLst/>
              <a:gdLst>
                <a:gd name="connsiteX0" fmla="*/ 30738 w 68348"/>
                <a:gd name="connsiteY0" fmla="*/ 2141 h 67099"/>
                <a:gd name="connsiteX1" fmla="*/ 46526 w 68348"/>
                <a:gd name="connsiteY1" fmla="*/ 42345 h 67099"/>
                <a:gd name="connsiteX2" fmla="*/ 176 w 68348"/>
                <a:gd name="connsiteY2" fmla="*/ 52721 h 67099"/>
                <a:gd name="connsiteX3" fmla="*/ 30738 w 68348"/>
                <a:gd name="connsiteY3" fmla="*/ 61799 h 67099"/>
                <a:gd name="connsiteX4" fmla="*/ 63668 w 68348"/>
                <a:gd name="connsiteY4" fmla="*/ 67099 h 67099"/>
                <a:gd name="connsiteX5" fmla="*/ 68348 w 68348"/>
                <a:gd name="connsiteY5" fmla="*/ 10261 h 67099"/>
                <a:gd name="connsiteX6" fmla="*/ 30738 w 68348"/>
                <a:gd name="connsiteY6" fmla="*/ 2141 h 6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48" h="67099">
                  <a:moveTo>
                    <a:pt x="30738" y="2141"/>
                  </a:moveTo>
                  <a:cubicBezTo>
                    <a:pt x="20193" y="11220"/>
                    <a:pt x="46526" y="30673"/>
                    <a:pt x="46526" y="42345"/>
                  </a:cubicBezTo>
                  <a:cubicBezTo>
                    <a:pt x="46526" y="54017"/>
                    <a:pt x="4292" y="40146"/>
                    <a:pt x="176" y="52721"/>
                  </a:cubicBezTo>
                  <a:cubicBezTo>
                    <a:pt x="-1911" y="59205"/>
                    <a:pt x="14949" y="68284"/>
                    <a:pt x="30738" y="61799"/>
                  </a:cubicBezTo>
                  <a:cubicBezTo>
                    <a:pt x="45455" y="55765"/>
                    <a:pt x="55548" y="61799"/>
                    <a:pt x="63668" y="67099"/>
                  </a:cubicBezTo>
                  <a:cubicBezTo>
                    <a:pt x="64852" y="47477"/>
                    <a:pt x="66713" y="25316"/>
                    <a:pt x="68348" y="10261"/>
                  </a:cubicBezTo>
                  <a:cubicBezTo>
                    <a:pt x="54984" y="6088"/>
                    <a:pt x="38406" y="-4513"/>
                    <a:pt x="30738" y="2141"/>
                  </a:cubicBezTo>
                  <a:close/>
                </a:path>
              </a:pathLst>
            </a:custGeom>
            <a:grpFill/>
            <a:ln w="8455" cap="flat">
              <a:solidFill>
                <a:srgbClr val="FFFFFF"/>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CD80F2EF-6B48-4FD5-A8BF-3D97C6B69F65}"/>
                </a:ext>
              </a:extLst>
            </p:cNvPr>
            <p:cNvSpPr/>
            <p:nvPr/>
          </p:nvSpPr>
          <p:spPr>
            <a:xfrm>
              <a:off x="4566507" y="3489380"/>
              <a:ext cx="80803" cy="59398"/>
            </a:xfrm>
            <a:custGeom>
              <a:avLst/>
              <a:gdLst>
                <a:gd name="connsiteX0" fmla="*/ 31295 w 80803"/>
                <a:gd name="connsiteY0" fmla="*/ 45053 h 59398"/>
                <a:gd name="connsiteX1" fmla="*/ 80803 w 80803"/>
                <a:gd name="connsiteY1" fmla="*/ 33382 h 59398"/>
                <a:gd name="connsiteX2" fmla="*/ 17593 w 80803"/>
                <a:gd name="connsiteY2" fmla="*/ 959 h 59398"/>
                <a:gd name="connsiteX3" fmla="*/ 4680 w 80803"/>
                <a:gd name="connsiteY3" fmla="*/ 0 h 59398"/>
                <a:gd name="connsiteX4" fmla="*/ 0 w 80803"/>
                <a:gd name="connsiteY4" fmla="*/ 56839 h 59398"/>
                <a:gd name="connsiteX5" fmla="*/ 1804 w 80803"/>
                <a:gd name="connsiteY5" fmla="*/ 58023 h 59398"/>
                <a:gd name="connsiteX6" fmla="*/ 31295 w 80803"/>
                <a:gd name="connsiteY6" fmla="*/ 45053 h 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03" h="59398">
                  <a:moveTo>
                    <a:pt x="31295" y="45053"/>
                  </a:moveTo>
                  <a:cubicBezTo>
                    <a:pt x="50241" y="37272"/>
                    <a:pt x="80803" y="51538"/>
                    <a:pt x="80803" y="33382"/>
                  </a:cubicBezTo>
                  <a:cubicBezTo>
                    <a:pt x="80803" y="15225"/>
                    <a:pt x="30055" y="-4229"/>
                    <a:pt x="17593" y="959"/>
                  </a:cubicBezTo>
                  <a:cubicBezTo>
                    <a:pt x="13302" y="2092"/>
                    <a:pt x="8757" y="1754"/>
                    <a:pt x="4680" y="0"/>
                  </a:cubicBezTo>
                  <a:cubicBezTo>
                    <a:pt x="3045" y="15056"/>
                    <a:pt x="1184" y="37216"/>
                    <a:pt x="0" y="56839"/>
                  </a:cubicBezTo>
                  <a:lnTo>
                    <a:pt x="1804" y="58023"/>
                  </a:lnTo>
                  <a:cubicBezTo>
                    <a:pt x="10263" y="63154"/>
                    <a:pt x="12349" y="52835"/>
                    <a:pt x="31295" y="45053"/>
                  </a:cubicBezTo>
                  <a:close/>
                </a:path>
              </a:pathLst>
            </a:custGeom>
            <a:grpFill/>
            <a:ln w="8455" cap="flat">
              <a:solidFill>
                <a:srgbClr val="FFFFFF"/>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BA7751BF-FC80-4F97-B36F-4E7A896C2203}"/>
                </a:ext>
              </a:extLst>
            </p:cNvPr>
            <p:cNvSpPr/>
            <p:nvPr/>
          </p:nvSpPr>
          <p:spPr>
            <a:xfrm>
              <a:off x="4194572" y="3634916"/>
              <a:ext cx="93549" cy="126907"/>
            </a:xfrm>
            <a:custGeom>
              <a:avLst/>
              <a:gdLst>
                <a:gd name="connsiteX0" fmla="*/ 88249 w 93549"/>
                <a:gd name="connsiteY0" fmla="*/ 95915 h 126907"/>
                <a:gd name="connsiteX1" fmla="*/ 87234 w 93549"/>
                <a:gd name="connsiteY1" fmla="*/ 85709 h 126907"/>
                <a:gd name="connsiteX2" fmla="*/ 89885 w 93549"/>
                <a:gd name="connsiteY2" fmla="*/ 51876 h 126907"/>
                <a:gd name="connsiteX3" fmla="*/ 88813 w 93549"/>
                <a:gd name="connsiteY3" fmla="*/ 21540 h 126907"/>
                <a:gd name="connsiteX4" fmla="*/ 90730 w 93549"/>
                <a:gd name="connsiteY4" fmla="*/ 6992 h 126907"/>
                <a:gd name="connsiteX5" fmla="*/ 93550 w 93549"/>
                <a:gd name="connsiteY5" fmla="*/ 0 h 126907"/>
                <a:gd name="connsiteX6" fmla="*/ 72799 w 93549"/>
                <a:gd name="connsiteY6" fmla="*/ 12575 h 126907"/>
                <a:gd name="connsiteX7" fmla="*/ 49906 w 93549"/>
                <a:gd name="connsiteY7" fmla="*/ 18834 h 126907"/>
                <a:gd name="connsiteX8" fmla="*/ 23968 w 93549"/>
                <a:gd name="connsiteY8" fmla="*/ 32592 h 126907"/>
                <a:gd name="connsiteX9" fmla="*/ 16355 w 93549"/>
                <a:gd name="connsiteY9" fmla="*/ 50749 h 126907"/>
                <a:gd name="connsiteX10" fmla="*/ 9251 w 93549"/>
                <a:gd name="connsiteY10" fmla="*/ 58868 h 126907"/>
                <a:gd name="connsiteX11" fmla="*/ 454 w 93549"/>
                <a:gd name="connsiteY11" fmla="*/ 61406 h 126907"/>
                <a:gd name="connsiteX12" fmla="*/ 4119 w 93549"/>
                <a:gd name="connsiteY12" fmla="*/ 72683 h 126907"/>
                <a:gd name="connsiteX13" fmla="*/ 33046 w 93549"/>
                <a:gd name="connsiteY13" fmla="*/ 107023 h 126907"/>
                <a:gd name="connsiteX14" fmla="*/ 41166 w 93549"/>
                <a:gd name="connsiteY14" fmla="*/ 118921 h 126907"/>
                <a:gd name="connsiteX15" fmla="*/ 54304 w 93549"/>
                <a:gd name="connsiteY15" fmla="*/ 119880 h 126907"/>
                <a:gd name="connsiteX16" fmla="*/ 77761 w 93549"/>
                <a:gd name="connsiteY16" fmla="*/ 124673 h 126907"/>
                <a:gd name="connsiteX17" fmla="*/ 89546 w 93549"/>
                <a:gd name="connsiteY17" fmla="*/ 126251 h 126907"/>
                <a:gd name="connsiteX18" fmla="*/ 86276 w 93549"/>
                <a:gd name="connsiteY18" fmla="*/ 119993 h 126907"/>
                <a:gd name="connsiteX19" fmla="*/ 88249 w 93549"/>
                <a:gd name="connsiteY19" fmla="*/ 95915 h 12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49" h="126907">
                  <a:moveTo>
                    <a:pt x="88249" y="95915"/>
                  </a:moveTo>
                  <a:cubicBezTo>
                    <a:pt x="87341" y="92594"/>
                    <a:pt x="86998" y="89143"/>
                    <a:pt x="87234" y="85709"/>
                  </a:cubicBezTo>
                  <a:cubicBezTo>
                    <a:pt x="87798" y="74431"/>
                    <a:pt x="88869" y="63154"/>
                    <a:pt x="89885" y="51876"/>
                  </a:cubicBezTo>
                  <a:cubicBezTo>
                    <a:pt x="84454" y="42584"/>
                    <a:pt x="84054" y="31188"/>
                    <a:pt x="88813" y="21540"/>
                  </a:cubicBezTo>
                  <a:cubicBezTo>
                    <a:pt x="88746" y="16623"/>
                    <a:pt x="89388" y="11723"/>
                    <a:pt x="90730" y="6992"/>
                  </a:cubicBezTo>
                  <a:cubicBezTo>
                    <a:pt x="91390" y="4556"/>
                    <a:pt x="92337" y="2211"/>
                    <a:pt x="93550" y="0"/>
                  </a:cubicBezTo>
                  <a:cubicBezTo>
                    <a:pt x="84246" y="3214"/>
                    <a:pt x="75844" y="12123"/>
                    <a:pt x="72799" y="12575"/>
                  </a:cubicBezTo>
                  <a:cubicBezTo>
                    <a:pt x="68232" y="13195"/>
                    <a:pt x="51936" y="8176"/>
                    <a:pt x="49906" y="18834"/>
                  </a:cubicBezTo>
                  <a:cubicBezTo>
                    <a:pt x="47876" y="29491"/>
                    <a:pt x="37726" y="31351"/>
                    <a:pt x="23968" y="32592"/>
                  </a:cubicBezTo>
                  <a:cubicBezTo>
                    <a:pt x="10209" y="33832"/>
                    <a:pt x="17370" y="48211"/>
                    <a:pt x="16355" y="50749"/>
                  </a:cubicBezTo>
                  <a:cubicBezTo>
                    <a:pt x="14337" y="53737"/>
                    <a:pt x="11946" y="56467"/>
                    <a:pt x="9251" y="58868"/>
                  </a:cubicBezTo>
                  <a:lnTo>
                    <a:pt x="454" y="61406"/>
                  </a:lnTo>
                  <a:cubicBezTo>
                    <a:pt x="-820" y="65562"/>
                    <a:pt x="646" y="70073"/>
                    <a:pt x="4119" y="72683"/>
                  </a:cubicBezTo>
                  <a:cubicBezTo>
                    <a:pt x="12521" y="78322"/>
                    <a:pt x="24137" y="101215"/>
                    <a:pt x="33046" y="107023"/>
                  </a:cubicBezTo>
                  <a:cubicBezTo>
                    <a:pt x="37134" y="109843"/>
                    <a:pt x="40027" y="114083"/>
                    <a:pt x="41166" y="118921"/>
                  </a:cubicBezTo>
                  <a:cubicBezTo>
                    <a:pt x="45553" y="118030"/>
                    <a:pt x="50098" y="118363"/>
                    <a:pt x="54304" y="119880"/>
                  </a:cubicBezTo>
                  <a:cubicBezTo>
                    <a:pt x="59492" y="123094"/>
                    <a:pt x="72574" y="119880"/>
                    <a:pt x="77761" y="124673"/>
                  </a:cubicBezTo>
                  <a:cubicBezTo>
                    <a:pt x="81257" y="126934"/>
                    <a:pt x="85582" y="127515"/>
                    <a:pt x="89546" y="126251"/>
                  </a:cubicBezTo>
                  <a:cubicBezTo>
                    <a:pt x="88024" y="123545"/>
                    <a:pt x="86840" y="121346"/>
                    <a:pt x="86276" y="119993"/>
                  </a:cubicBezTo>
                  <a:cubicBezTo>
                    <a:pt x="83795" y="114410"/>
                    <a:pt x="85768" y="105163"/>
                    <a:pt x="88249" y="95915"/>
                  </a:cubicBezTo>
                  <a:close/>
                </a:path>
              </a:pathLst>
            </a:custGeom>
            <a:grpFill/>
            <a:ln w="8455" cap="flat">
              <a:solidFill>
                <a:srgbClr val="FFFFFF"/>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F47C8417-F2C1-4190-9AA0-3381E0A444A6}"/>
                </a:ext>
              </a:extLst>
            </p:cNvPr>
            <p:cNvSpPr/>
            <p:nvPr/>
          </p:nvSpPr>
          <p:spPr>
            <a:xfrm>
              <a:off x="4518016" y="3927883"/>
              <a:ext cx="931432" cy="1187652"/>
            </a:xfrm>
            <a:custGeom>
              <a:avLst/>
              <a:gdLst>
                <a:gd name="connsiteX0" fmla="*/ 927683 w 931432"/>
                <a:gd name="connsiteY0" fmla="*/ 335357 h 1187652"/>
                <a:gd name="connsiteX1" fmla="*/ 905128 w 931432"/>
                <a:gd name="connsiteY1" fmla="*/ 304288 h 1187652"/>
                <a:gd name="connsiteX2" fmla="*/ 851786 w 931432"/>
                <a:gd name="connsiteY2" fmla="*/ 266622 h 1187652"/>
                <a:gd name="connsiteX3" fmla="*/ 782316 w 931432"/>
                <a:gd name="connsiteY3" fmla="*/ 240063 h 1187652"/>
                <a:gd name="connsiteX4" fmla="*/ 757224 w 931432"/>
                <a:gd name="connsiteY4" fmla="*/ 236849 h 1187652"/>
                <a:gd name="connsiteX5" fmla="*/ 721474 w 931432"/>
                <a:gd name="connsiteY5" fmla="*/ 242488 h 1187652"/>
                <a:gd name="connsiteX6" fmla="*/ 713298 w 931432"/>
                <a:gd name="connsiteY6" fmla="*/ 238315 h 1187652"/>
                <a:gd name="connsiteX7" fmla="*/ 704389 w 931432"/>
                <a:gd name="connsiteY7" fmla="*/ 245363 h 1187652"/>
                <a:gd name="connsiteX8" fmla="*/ 706193 w 931432"/>
                <a:gd name="connsiteY8" fmla="*/ 229744 h 1187652"/>
                <a:gd name="connsiteX9" fmla="*/ 706193 w 931432"/>
                <a:gd name="connsiteY9" fmla="*/ 229462 h 1187652"/>
                <a:gd name="connsiteX10" fmla="*/ 702866 w 931432"/>
                <a:gd name="connsiteY10" fmla="*/ 218692 h 1187652"/>
                <a:gd name="connsiteX11" fmla="*/ 700273 w 931432"/>
                <a:gd name="connsiteY11" fmla="*/ 217339 h 1187652"/>
                <a:gd name="connsiteX12" fmla="*/ 684090 w 931432"/>
                <a:gd name="connsiteY12" fmla="*/ 218354 h 1187652"/>
                <a:gd name="connsiteX13" fmla="*/ 620879 w 931432"/>
                <a:gd name="connsiteY13" fmla="*/ 185480 h 1187652"/>
                <a:gd name="connsiteX14" fmla="*/ 619244 w 931432"/>
                <a:gd name="connsiteY14" fmla="*/ 182999 h 1187652"/>
                <a:gd name="connsiteX15" fmla="*/ 618680 w 931432"/>
                <a:gd name="connsiteY15" fmla="*/ 188920 h 1187652"/>
                <a:gd name="connsiteX16" fmla="*/ 601764 w 931432"/>
                <a:gd name="connsiteY16" fmla="*/ 203186 h 1187652"/>
                <a:gd name="connsiteX17" fmla="*/ 589697 w 931432"/>
                <a:gd name="connsiteY17" fmla="*/ 203862 h 1187652"/>
                <a:gd name="connsiteX18" fmla="*/ 609094 w 931432"/>
                <a:gd name="connsiteY18" fmla="*/ 173921 h 1187652"/>
                <a:gd name="connsiteX19" fmla="*/ 588513 w 931432"/>
                <a:gd name="connsiteY19" fmla="*/ 161515 h 1187652"/>
                <a:gd name="connsiteX20" fmla="*/ 580167 w 931432"/>
                <a:gd name="connsiteY20" fmla="*/ 152832 h 1187652"/>
                <a:gd name="connsiteX21" fmla="*/ 562293 w 931432"/>
                <a:gd name="connsiteY21" fmla="*/ 154580 h 1187652"/>
                <a:gd name="connsiteX22" fmla="*/ 547011 w 931432"/>
                <a:gd name="connsiteY22" fmla="*/ 177134 h 1187652"/>
                <a:gd name="connsiteX23" fmla="*/ 553327 w 931432"/>
                <a:gd name="connsiteY23" fmla="*/ 153170 h 1187652"/>
                <a:gd name="connsiteX24" fmla="*/ 575262 w 931432"/>
                <a:gd name="connsiteY24" fmla="*/ 121537 h 1187652"/>
                <a:gd name="connsiteX25" fmla="*/ 555131 w 931432"/>
                <a:gd name="connsiteY25" fmla="*/ 94245 h 1187652"/>
                <a:gd name="connsiteX26" fmla="*/ 530377 w 931432"/>
                <a:gd name="connsiteY26" fmla="*/ 66052 h 1187652"/>
                <a:gd name="connsiteX27" fmla="*/ 532971 w 931432"/>
                <a:gd name="connsiteY27" fmla="*/ 39775 h 1187652"/>
                <a:gd name="connsiteX28" fmla="*/ 532971 w 931432"/>
                <a:gd name="connsiteY28" fmla="*/ 39775 h 1187652"/>
                <a:gd name="connsiteX29" fmla="*/ 512559 w 931432"/>
                <a:gd name="connsiteY29" fmla="*/ 76540 h 1187652"/>
                <a:gd name="connsiteX30" fmla="*/ 487636 w 931432"/>
                <a:gd name="connsiteY30" fmla="*/ 89678 h 1187652"/>
                <a:gd name="connsiteX31" fmla="*/ 464804 w 931432"/>
                <a:gd name="connsiteY31" fmla="*/ 82539 h 1187652"/>
                <a:gd name="connsiteX32" fmla="*/ 464066 w 931432"/>
                <a:gd name="connsiteY32" fmla="*/ 80938 h 1187652"/>
                <a:gd name="connsiteX33" fmla="*/ 437733 w 931432"/>
                <a:gd name="connsiteY33" fmla="*/ 80036 h 1187652"/>
                <a:gd name="connsiteX34" fmla="*/ 427752 w 931432"/>
                <a:gd name="connsiteY34" fmla="*/ 98474 h 1187652"/>
                <a:gd name="connsiteX35" fmla="*/ 399220 w 931432"/>
                <a:gd name="connsiteY35" fmla="*/ 97572 h 1187652"/>
                <a:gd name="connsiteX36" fmla="*/ 387097 w 931432"/>
                <a:gd name="connsiteY36" fmla="*/ 104620 h 1187652"/>
                <a:gd name="connsiteX37" fmla="*/ 371421 w 931432"/>
                <a:gd name="connsiteY37" fmla="*/ 111612 h 1187652"/>
                <a:gd name="connsiteX38" fmla="*/ 345765 w 931432"/>
                <a:gd name="connsiteY38" fmla="*/ 101124 h 1187652"/>
                <a:gd name="connsiteX39" fmla="*/ 340803 w 931432"/>
                <a:gd name="connsiteY39" fmla="*/ 49304 h 1187652"/>
                <a:gd name="connsiteX40" fmla="*/ 338660 w 931432"/>
                <a:gd name="connsiteY40" fmla="*/ 24720 h 1187652"/>
                <a:gd name="connsiteX41" fmla="*/ 328680 w 931432"/>
                <a:gd name="connsiteY41" fmla="*/ 135 h 1187652"/>
                <a:gd name="connsiteX42" fmla="*/ 313681 w 931432"/>
                <a:gd name="connsiteY42" fmla="*/ 17051 h 1187652"/>
                <a:gd name="connsiteX43" fmla="*/ 284472 w 931432"/>
                <a:gd name="connsiteY43" fmla="*/ 31091 h 1187652"/>
                <a:gd name="connsiteX44" fmla="*/ 268723 w 931432"/>
                <a:gd name="connsiteY44" fmla="*/ 38816 h 1187652"/>
                <a:gd name="connsiteX45" fmla="*/ 268063 w 931432"/>
                <a:gd name="connsiteY45" fmla="*/ 42369 h 1187652"/>
                <a:gd name="connsiteX46" fmla="*/ 258816 w 931432"/>
                <a:gd name="connsiteY46" fmla="*/ 41523 h 1187652"/>
                <a:gd name="connsiteX47" fmla="*/ 238122 w 931432"/>
                <a:gd name="connsiteY47" fmla="*/ 32726 h 1187652"/>
                <a:gd name="connsiteX48" fmla="*/ 222446 w 931432"/>
                <a:gd name="connsiteY48" fmla="*/ 36222 h 1187652"/>
                <a:gd name="connsiteX49" fmla="*/ 231693 w 931432"/>
                <a:gd name="connsiteY49" fmla="*/ 58214 h 1187652"/>
                <a:gd name="connsiteX50" fmla="*/ 238122 w 931432"/>
                <a:gd name="connsiteY50" fmla="*/ 76652 h 1187652"/>
                <a:gd name="connsiteX51" fmla="*/ 250245 w 931432"/>
                <a:gd name="connsiteY51" fmla="*/ 80148 h 1187652"/>
                <a:gd name="connsiteX52" fmla="*/ 247426 w 931432"/>
                <a:gd name="connsiteY52" fmla="*/ 92441 h 1187652"/>
                <a:gd name="connsiteX53" fmla="*/ 233836 w 931432"/>
                <a:gd name="connsiteY53" fmla="*/ 108229 h 1187652"/>
                <a:gd name="connsiteX54" fmla="*/ 218161 w 931432"/>
                <a:gd name="connsiteY54" fmla="*/ 117872 h 1187652"/>
                <a:gd name="connsiteX55" fmla="*/ 201752 w 931432"/>
                <a:gd name="connsiteY55" fmla="*/ 128416 h 1187652"/>
                <a:gd name="connsiteX56" fmla="*/ 188952 w 931432"/>
                <a:gd name="connsiteY56" fmla="*/ 131066 h 1187652"/>
                <a:gd name="connsiteX57" fmla="*/ 174686 w 931432"/>
                <a:gd name="connsiteY57" fmla="*/ 124018 h 1187652"/>
                <a:gd name="connsiteX58" fmla="*/ 156529 w 931432"/>
                <a:gd name="connsiteY58" fmla="*/ 94527 h 1187652"/>
                <a:gd name="connsiteX59" fmla="*/ 133297 w 931432"/>
                <a:gd name="connsiteY59" fmla="*/ 102872 h 1187652"/>
                <a:gd name="connsiteX60" fmla="*/ 97435 w 931432"/>
                <a:gd name="connsiteY60" fmla="*/ 106143 h 1187652"/>
                <a:gd name="connsiteX61" fmla="*/ 103638 w 931432"/>
                <a:gd name="connsiteY61" fmla="*/ 122213 h 1187652"/>
                <a:gd name="connsiteX62" fmla="*/ 108374 w 931432"/>
                <a:gd name="connsiteY62" fmla="*/ 134224 h 1187652"/>
                <a:gd name="connsiteX63" fmla="*/ 92191 w 931432"/>
                <a:gd name="connsiteY63" fmla="*/ 149956 h 1187652"/>
                <a:gd name="connsiteX64" fmla="*/ 107416 w 931432"/>
                <a:gd name="connsiteY64" fmla="*/ 197378 h 1187652"/>
                <a:gd name="connsiteX65" fmla="*/ 102566 w 931432"/>
                <a:gd name="connsiteY65" fmla="*/ 237244 h 1187652"/>
                <a:gd name="connsiteX66" fmla="*/ 93432 w 931432"/>
                <a:gd name="connsiteY66" fmla="*/ 276715 h 1187652"/>
                <a:gd name="connsiteX67" fmla="*/ 73076 w 931432"/>
                <a:gd name="connsiteY67" fmla="*/ 278463 h 1187652"/>
                <a:gd name="connsiteX68" fmla="*/ 44262 w 931432"/>
                <a:gd name="connsiteY68" fmla="*/ 291432 h 1187652"/>
                <a:gd name="connsiteX69" fmla="*/ 23229 w 931432"/>
                <a:gd name="connsiteY69" fmla="*/ 308743 h 1187652"/>
                <a:gd name="connsiteX70" fmla="*/ 15504 w 931432"/>
                <a:gd name="connsiteY70" fmla="*/ 336373 h 1187652"/>
                <a:gd name="connsiteX71" fmla="*/ 4960 w 931432"/>
                <a:gd name="connsiteY71" fmla="*/ 351935 h 1187652"/>
                <a:gd name="connsiteX72" fmla="*/ 1464 w 931432"/>
                <a:gd name="connsiteY72" fmla="*/ 370994 h 1187652"/>
                <a:gd name="connsiteX73" fmla="*/ 7779 w 931432"/>
                <a:gd name="connsiteY73" fmla="*/ 396030 h 1187652"/>
                <a:gd name="connsiteX74" fmla="*/ 17590 w 931432"/>
                <a:gd name="connsiteY74" fmla="*/ 421123 h 1187652"/>
                <a:gd name="connsiteX75" fmla="*/ 24910 w 931432"/>
                <a:gd name="connsiteY75" fmla="*/ 432536 h 1187652"/>
                <a:gd name="connsiteX76" fmla="*/ 29545 w 931432"/>
                <a:gd name="connsiteY76" fmla="*/ 432400 h 1187652"/>
                <a:gd name="connsiteX77" fmla="*/ 42175 w 931432"/>
                <a:gd name="connsiteY77" fmla="*/ 448865 h 1187652"/>
                <a:gd name="connsiteX78" fmla="*/ 67437 w 931432"/>
                <a:gd name="connsiteY78" fmla="*/ 444524 h 1187652"/>
                <a:gd name="connsiteX79" fmla="*/ 77981 w 931432"/>
                <a:gd name="connsiteY79" fmla="*/ 441930 h 1187652"/>
                <a:gd name="connsiteX80" fmla="*/ 83620 w 931432"/>
                <a:gd name="connsiteY80" fmla="*/ 479991 h 1187652"/>
                <a:gd name="connsiteX81" fmla="*/ 114520 w 931432"/>
                <a:gd name="connsiteY81" fmla="*/ 480837 h 1187652"/>
                <a:gd name="connsiteX82" fmla="*/ 134933 w 931432"/>
                <a:gd name="connsiteY82" fmla="*/ 474804 h 1187652"/>
                <a:gd name="connsiteX83" fmla="*/ 155232 w 931432"/>
                <a:gd name="connsiteY83" fmla="*/ 461835 h 1187652"/>
                <a:gd name="connsiteX84" fmla="*/ 183426 w 931432"/>
                <a:gd name="connsiteY84" fmla="*/ 446272 h 1187652"/>
                <a:gd name="connsiteX85" fmla="*/ 205981 w 931432"/>
                <a:gd name="connsiteY85" fmla="*/ 447963 h 1187652"/>
                <a:gd name="connsiteX86" fmla="*/ 213706 w 931432"/>
                <a:gd name="connsiteY86" fmla="*/ 505027 h 1187652"/>
                <a:gd name="connsiteX87" fmla="*/ 241899 w 931432"/>
                <a:gd name="connsiteY87" fmla="*/ 525778 h 1187652"/>
                <a:gd name="connsiteX88" fmla="*/ 258816 w 931432"/>
                <a:gd name="connsiteY88" fmla="*/ 530120 h 1187652"/>
                <a:gd name="connsiteX89" fmla="*/ 268627 w 931432"/>
                <a:gd name="connsiteY89" fmla="*/ 540495 h 1187652"/>
                <a:gd name="connsiteX90" fmla="*/ 288306 w 931432"/>
                <a:gd name="connsiteY90" fmla="*/ 551772 h 1187652"/>
                <a:gd name="connsiteX91" fmla="*/ 314245 w 931432"/>
                <a:gd name="connsiteY91" fmla="*/ 558708 h 1187652"/>
                <a:gd name="connsiteX92" fmla="*/ 323379 w 931432"/>
                <a:gd name="connsiteY92" fmla="*/ 578613 h 1187652"/>
                <a:gd name="connsiteX93" fmla="*/ 326932 w 931432"/>
                <a:gd name="connsiteY93" fmla="*/ 601168 h 1187652"/>
                <a:gd name="connsiteX94" fmla="*/ 329695 w 931432"/>
                <a:gd name="connsiteY94" fmla="*/ 625414 h 1187652"/>
                <a:gd name="connsiteX95" fmla="*/ 355689 w 931432"/>
                <a:gd name="connsiteY95" fmla="*/ 640075 h 1187652"/>
                <a:gd name="connsiteX96" fmla="*/ 375369 w 931432"/>
                <a:gd name="connsiteY96" fmla="*/ 654792 h 1187652"/>
                <a:gd name="connsiteX97" fmla="*/ 389409 w 931432"/>
                <a:gd name="connsiteY97" fmla="*/ 683324 h 1187652"/>
                <a:gd name="connsiteX98" fmla="*/ 386590 w 931432"/>
                <a:gd name="connsiteY98" fmla="*/ 721386 h 1187652"/>
                <a:gd name="connsiteX99" fmla="*/ 379372 w 931432"/>
                <a:gd name="connsiteY99" fmla="*/ 741234 h 1187652"/>
                <a:gd name="connsiteX100" fmla="*/ 380387 w 931432"/>
                <a:gd name="connsiteY100" fmla="*/ 756853 h 1187652"/>
                <a:gd name="connsiteX101" fmla="*/ 384672 w 931432"/>
                <a:gd name="connsiteY101" fmla="*/ 792828 h 1187652"/>
                <a:gd name="connsiteX102" fmla="*/ 396796 w 931432"/>
                <a:gd name="connsiteY102" fmla="*/ 816568 h 1187652"/>
                <a:gd name="connsiteX103" fmla="*/ 417433 w 931432"/>
                <a:gd name="connsiteY103" fmla="*/ 819161 h 1187652"/>
                <a:gd name="connsiteX104" fmla="*/ 433842 w 931432"/>
                <a:gd name="connsiteY104" fmla="*/ 843803 h 1187652"/>
                <a:gd name="connsiteX105" fmla="*/ 445120 w 931432"/>
                <a:gd name="connsiteY105" fmla="*/ 876225 h 1187652"/>
                <a:gd name="connsiteX106" fmla="*/ 465081 w 931432"/>
                <a:gd name="connsiteY106" fmla="*/ 870981 h 1187652"/>
                <a:gd name="connsiteX107" fmla="*/ 462825 w 931432"/>
                <a:gd name="connsiteY107" fmla="*/ 923309 h 1187652"/>
                <a:gd name="connsiteX108" fmla="*/ 478445 w 931432"/>
                <a:gd name="connsiteY108" fmla="*/ 924549 h 1187652"/>
                <a:gd name="connsiteX109" fmla="*/ 482730 w 931432"/>
                <a:gd name="connsiteY109" fmla="*/ 969208 h 1187652"/>
                <a:gd name="connsiteX110" fmla="*/ 453916 w 931432"/>
                <a:gd name="connsiteY110" fmla="*/ 988944 h 1187652"/>
                <a:gd name="connsiteX111" fmla="*/ 412866 w 931432"/>
                <a:gd name="connsiteY111" fmla="*/ 1042117 h 1187652"/>
                <a:gd name="connsiteX112" fmla="*/ 391890 w 931432"/>
                <a:gd name="connsiteY112" fmla="*/ 1072905 h 1187652"/>
                <a:gd name="connsiteX113" fmla="*/ 398995 w 931432"/>
                <a:gd name="connsiteY113" fmla="*/ 1072397 h 1187652"/>
                <a:gd name="connsiteX114" fmla="*/ 419238 w 931432"/>
                <a:gd name="connsiteY114" fmla="*/ 1081532 h 1187652"/>
                <a:gd name="connsiteX115" fmla="*/ 429952 w 931432"/>
                <a:gd name="connsiteY115" fmla="*/ 1101944 h 1187652"/>
                <a:gd name="connsiteX116" fmla="*/ 443259 w 931432"/>
                <a:gd name="connsiteY116" fmla="*/ 1097320 h 1187652"/>
                <a:gd name="connsiteX117" fmla="*/ 469648 w 931432"/>
                <a:gd name="connsiteY117" fmla="*/ 1122131 h 1187652"/>
                <a:gd name="connsiteX118" fmla="*/ 485662 w 931432"/>
                <a:gd name="connsiteY118" fmla="*/ 1145080 h 1187652"/>
                <a:gd name="connsiteX119" fmla="*/ 487579 w 931432"/>
                <a:gd name="connsiteY119" fmla="*/ 1187653 h 1187652"/>
                <a:gd name="connsiteX120" fmla="*/ 489835 w 931432"/>
                <a:gd name="connsiteY120" fmla="*/ 1186976 h 1187652"/>
                <a:gd name="connsiteX121" fmla="*/ 499195 w 931432"/>
                <a:gd name="connsiteY121" fmla="*/ 1175699 h 1187652"/>
                <a:gd name="connsiteX122" fmla="*/ 517126 w 931432"/>
                <a:gd name="connsiteY122" fmla="*/ 1139385 h 1187652"/>
                <a:gd name="connsiteX123" fmla="*/ 529757 w 931432"/>
                <a:gd name="connsiteY123" fmla="*/ 1103692 h 1187652"/>
                <a:gd name="connsiteX124" fmla="*/ 542388 w 931432"/>
                <a:gd name="connsiteY124" fmla="*/ 1072566 h 1187652"/>
                <a:gd name="connsiteX125" fmla="*/ 552481 w 931432"/>
                <a:gd name="connsiteY125" fmla="*/ 1077867 h 1187652"/>
                <a:gd name="connsiteX126" fmla="*/ 554342 w 931432"/>
                <a:gd name="connsiteY126" fmla="*/ 1075555 h 1187652"/>
                <a:gd name="connsiteX127" fmla="*/ 581746 w 931432"/>
                <a:gd name="connsiteY127" fmla="*/ 1028979 h 1187652"/>
                <a:gd name="connsiteX128" fmla="*/ 597648 w 931432"/>
                <a:gd name="connsiteY128" fmla="*/ 1002928 h 1187652"/>
                <a:gd name="connsiteX129" fmla="*/ 606049 w 931432"/>
                <a:gd name="connsiteY129" fmla="*/ 996612 h 1187652"/>
                <a:gd name="connsiteX130" fmla="*/ 605598 w 931432"/>
                <a:gd name="connsiteY130" fmla="*/ 978568 h 1187652"/>
                <a:gd name="connsiteX131" fmla="*/ 606106 w 931432"/>
                <a:gd name="connsiteY131" fmla="*/ 935094 h 1187652"/>
                <a:gd name="connsiteX132" fmla="*/ 613492 w 931432"/>
                <a:gd name="connsiteY132" fmla="*/ 913723 h 1187652"/>
                <a:gd name="connsiteX133" fmla="*/ 643491 w 931432"/>
                <a:gd name="connsiteY133" fmla="*/ 885811 h 1187652"/>
                <a:gd name="connsiteX134" fmla="*/ 673037 w 931432"/>
                <a:gd name="connsiteY134" fmla="*/ 868895 h 1187652"/>
                <a:gd name="connsiteX135" fmla="*/ 684315 w 931432"/>
                <a:gd name="connsiteY135" fmla="*/ 860493 h 1187652"/>
                <a:gd name="connsiteX136" fmla="*/ 693788 w 931432"/>
                <a:gd name="connsiteY136" fmla="*/ 856321 h 1187652"/>
                <a:gd name="connsiteX137" fmla="*/ 706362 w 931432"/>
                <a:gd name="connsiteY137" fmla="*/ 842167 h 1187652"/>
                <a:gd name="connsiteX138" fmla="*/ 725816 w 931432"/>
                <a:gd name="connsiteY138" fmla="*/ 840589 h 1187652"/>
                <a:gd name="connsiteX139" fmla="*/ 760043 w 931432"/>
                <a:gd name="connsiteY139" fmla="*/ 828070 h 1187652"/>
                <a:gd name="connsiteX140" fmla="*/ 768332 w 931432"/>
                <a:gd name="connsiteY140" fmla="*/ 826435 h 1187652"/>
                <a:gd name="connsiteX141" fmla="*/ 780061 w 931432"/>
                <a:gd name="connsiteY141" fmla="*/ 816849 h 1187652"/>
                <a:gd name="connsiteX142" fmla="*/ 790605 w 931432"/>
                <a:gd name="connsiteY142" fmla="*/ 801286 h 1187652"/>
                <a:gd name="connsiteX143" fmla="*/ 800078 w 931432"/>
                <a:gd name="connsiteY143" fmla="*/ 774728 h 1187652"/>
                <a:gd name="connsiteX144" fmla="*/ 800868 w 931432"/>
                <a:gd name="connsiteY144" fmla="*/ 773769 h 1187652"/>
                <a:gd name="connsiteX145" fmla="*/ 820378 w 931432"/>
                <a:gd name="connsiteY145" fmla="*/ 712702 h 1187652"/>
                <a:gd name="connsiteX146" fmla="*/ 822182 w 931432"/>
                <a:gd name="connsiteY146" fmla="*/ 696293 h 1187652"/>
                <a:gd name="connsiteX147" fmla="*/ 834305 w 931432"/>
                <a:gd name="connsiteY147" fmla="*/ 680674 h 1187652"/>
                <a:gd name="connsiteX148" fmla="*/ 836899 w 931432"/>
                <a:gd name="connsiteY148" fmla="*/ 644361 h 1187652"/>
                <a:gd name="connsiteX149" fmla="*/ 836899 w 931432"/>
                <a:gd name="connsiteY149" fmla="*/ 587353 h 1187652"/>
                <a:gd name="connsiteX150" fmla="*/ 836899 w 931432"/>
                <a:gd name="connsiteY150" fmla="*/ 583518 h 1187652"/>
                <a:gd name="connsiteX151" fmla="*/ 831994 w 931432"/>
                <a:gd name="connsiteY151" fmla="*/ 548333 h 1187652"/>
                <a:gd name="connsiteX152" fmla="*/ 841523 w 931432"/>
                <a:gd name="connsiteY152" fmla="*/ 533503 h 1187652"/>
                <a:gd name="connsiteX153" fmla="*/ 840621 w 931432"/>
                <a:gd name="connsiteY153" fmla="*/ 532826 h 1187652"/>
                <a:gd name="connsiteX154" fmla="*/ 844794 w 931432"/>
                <a:gd name="connsiteY154" fmla="*/ 524425 h 1187652"/>
                <a:gd name="connsiteX155" fmla="*/ 846711 w 931432"/>
                <a:gd name="connsiteY155" fmla="*/ 525721 h 1187652"/>
                <a:gd name="connsiteX156" fmla="*/ 865657 w 931432"/>
                <a:gd name="connsiteY156" fmla="*/ 495780 h 1187652"/>
                <a:gd name="connsiteX157" fmla="*/ 878851 w 931432"/>
                <a:gd name="connsiteY157" fmla="*/ 483882 h 1187652"/>
                <a:gd name="connsiteX158" fmla="*/ 901406 w 931432"/>
                <a:gd name="connsiteY158" fmla="*/ 463470 h 1187652"/>
                <a:gd name="connsiteX159" fmla="*/ 908737 w 931432"/>
                <a:gd name="connsiteY159" fmla="*/ 456760 h 1187652"/>
                <a:gd name="connsiteX160" fmla="*/ 908737 w 931432"/>
                <a:gd name="connsiteY160" fmla="*/ 441479 h 1187652"/>
                <a:gd name="connsiteX161" fmla="*/ 910879 w 931432"/>
                <a:gd name="connsiteY161" fmla="*/ 433810 h 1187652"/>
                <a:gd name="connsiteX162" fmla="*/ 911331 w 931432"/>
                <a:gd name="connsiteY162" fmla="*/ 430145 h 1187652"/>
                <a:gd name="connsiteX163" fmla="*/ 921819 w 931432"/>
                <a:gd name="connsiteY163" fmla="*/ 414244 h 1187652"/>
                <a:gd name="connsiteX164" fmla="*/ 929826 w 931432"/>
                <a:gd name="connsiteY164" fmla="*/ 388305 h 1187652"/>
                <a:gd name="connsiteX165" fmla="*/ 930840 w 931432"/>
                <a:gd name="connsiteY165" fmla="*/ 380975 h 1187652"/>
                <a:gd name="connsiteX166" fmla="*/ 930840 w 931432"/>
                <a:gd name="connsiteY166" fmla="*/ 352499 h 1187652"/>
                <a:gd name="connsiteX167" fmla="*/ 927683 w 931432"/>
                <a:gd name="connsiteY167" fmla="*/ 335357 h 11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31432" h="1187652">
                  <a:moveTo>
                    <a:pt x="927683" y="335357"/>
                  </a:moveTo>
                  <a:cubicBezTo>
                    <a:pt x="917065" y="327650"/>
                    <a:pt x="909171" y="316767"/>
                    <a:pt x="905128" y="304288"/>
                  </a:cubicBezTo>
                  <a:cubicBezTo>
                    <a:pt x="893850" y="303894"/>
                    <a:pt x="875412" y="298085"/>
                    <a:pt x="851786" y="266622"/>
                  </a:cubicBezTo>
                  <a:cubicBezTo>
                    <a:pt x="825452" y="231605"/>
                    <a:pt x="799684" y="234199"/>
                    <a:pt x="782316" y="240063"/>
                  </a:cubicBezTo>
                  <a:cubicBezTo>
                    <a:pt x="773847" y="242228"/>
                    <a:pt x="764870" y="241078"/>
                    <a:pt x="757224" y="236849"/>
                  </a:cubicBezTo>
                  <a:cubicBezTo>
                    <a:pt x="746533" y="243418"/>
                    <a:pt x="733665" y="245448"/>
                    <a:pt x="721474" y="242488"/>
                  </a:cubicBezTo>
                  <a:cubicBezTo>
                    <a:pt x="718441" y="241805"/>
                    <a:pt x="715633" y="240368"/>
                    <a:pt x="713298" y="238315"/>
                  </a:cubicBezTo>
                  <a:cubicBezTo>
                    <a:pt x="710676" y="241072"/>
                    <a:pt x="707676" y="243446"/>
                    <a:pt x="704389" y="245363"/>
                  </a:cubicBezTo>
                  <a:cubicBezTo>
                    <a:pt x="698750" y="248070"/>
                    <a:pt x="702866" y="239386"/>
                    <a:pt x="706193" y="229744"/>
                  </a:cubicBezTo>
                  <a:lnTo>
                    <a:pt x="706193" y="229462"/>
                  </a:lnTo>
                  <a:cubicBezTo>
                    <a:pt x="704321" y="226152"/>
                    <a:pt x="703188" y="222481"/>
                    <a:pt x="702866" y="218692"/>
                  </a:cubicBezTo>
                  <a:cubicBezTo>
                    <a:pt x="701976" y="218298"/>
                    <a:pt x="701107" y="217846"/>
                    <a:pt x="700273" y="217339"/>
                  </a:cubicBezTo>
                  <a:cubicBezTo>
                    <a:pt x="695181" y="219628"/>
                    <a:pt x="689429" y="219989"/>
                    <a:pt x="684090" y="218354"/>
                  </a:cubicBezTo>
                  <a:cubicBezTo>
                    <a:pt x="662493" y="212377"/>
                    <a:pt x="635991" y="204764"/>
                    <a:pt x="620879" y="185480"/>
                  </a:cubicBezTo>
                  <a:cubicBezTo>
                    <a:pt x="620281" y="184691"/>
                    <a:pt x="619734" y="183862"/>
                    <a:pt x="619244" y="182999"/>
                  </a:cubicBezTo>
                  <a:cubicBezTo>
                    <a:pt x="618872" y="184950"/>
                    <a:pt x="618680" y="186935"/>
                    <a:pt x="618680" y="188920"/>
                  </a:cubicBezTo>
                  <a:cubicBezTo>
                    <a:pt x="618680" y="207753"/>
                    <a:pt x="609207" y="183281"/>
                    <a:pt x="601764" y="203186"/>
                  </a:cubicBezTo>
                  <a:cubicBezTo>
                    <a:pt x="594321" y="223090"/>
                    <a:pt x="580731" y="210347"/>
                    <a:pt x="589697" y="203862"/>
                  </a:cubicBezTo>
                  <a:cubicBezTo>
                    <a:pt x="598837" y="195895"/>
                    <a:pt x="605559" y="185519"/>
                    <a:pt x="609094" y="173921"/>
                  </a:cubicBezTo>
                  <a:cubicBezTo>
                    <a:pt x="602102" y="170086"/>
                    <a:pt x="595223" y="166026"/>
                    <a:pt x="588513" y="161515"/>
                  </a:cubicBezTo>
                  <a:cubicBezTo>
                    <a:pt x="585129" y="159271"/>
                    <a:pt x="582276" y="156305"/>
                    <a:pt x="580167" y="152832"/>
                  </a:cubicBezTo>
                  <a:cubicBezTo>
                    <a:pt x="574157" y="151851"/>
                    <a:pt x="567999" y="152454"/>
                    <a:pt x="562293" y="154580"/>
                  </a:cubicBezTo>
                  <a:cubicBezTo>
                    <a:pt x="549154" y="161064"/>
                    <a:pt x="557556" y="184409"/>
                    <a:pt x="547011" y="177134"/>
                  </a:cubicBezTo>
                  <a:cubicBezTo>
                    <a:pt x="536467" y="169861"/>
                    <a:pt x="544925" y="152493"/>
                    <a:pt x="553327" y="153170"/>
                  </a:cubicBezTo>
                  <a:cubicBezTo>
                    <a:pt x="561729" y="153847"/>
                    <a:pt x="569397" y="136254"/>
                    <a:pt x="575262" y="121537"/>
                  </a:cubicBezTo>
                  <a:cubicBezTo>
                    <a:pt x="564514" y="116253"/>
                    <a:pt x="557004" y="106075"/>
                    <a:pt x="555131" y="94245"/>
                  </a:cubicBezTo>
                  <a:cubicBezTo>
                    <a:pt x="541091" y="93851"/>
                    <a:pt x="531111" y="80543"/>
                    <a:pt x="530377" y="66052"/>
                  </a:cubicBezTo>
                  <a:cubicBezTo>
                    <a:pt x="530191" y="57221"/>
                    <a:pt x="531060" y="48396"/>
                    <a:pt x="532971" y="39775"/>
                  </a:cubicBezTo>
                  <a:lnTo>
                    <a:pt x="532971" y="39775"/>
                  </a:lnTo>
                  <a:cubicBezTo>
                    <a:pt x="524169" y="50810"/>
                    <a:pt x="517273" y="63238"/>
                    <a:pt x="512559" y="76540"/>
                  </a:cubicBezTo>
                  <a:cubicBezTo>
                    <a:pt x="507597" y="94978"/>
                    <a:pt x="501281" y="84434"/>
                    <a:pt x="487636" y="89678"/>
                  </a:cubicBezTo>
                  <a:cubicBezTo>
                    <a:pt x="479358" y="94014"/>
                    <a:pt x="469135" y="90817"/>
                    <a:pt x="464804" y="82539"/>
                  </a:cubicBezTo>
                  <a:cubicBezTo>
                    <a:pt x="464528" y="82020"/>
                    <a:pt x="464286" y="81485"/>
                    <a:pt x="464066" y="80938"/>
                  </a:cubicBezTo>
                  <a:cubicBezTo>
                    <a:pt x="460513" y="73833"/>
                    <a:pt x="447150" y="80938"/>
                    <a:pt x="437733" y="80036"/>
                  </a:cubicBezTo>
                  <a:cubicBezTo>
                    <a:pt x="428316" y="79133"/>
                    <a:pt x="434181" y="94076"/>
                    <a:pt x="427752" y="98474"/>
                  </a:cubicBezTo>
                  <a:cubicBezTo>
                    <a:pt x="421324" y="102872"/>
                    <a:pt x="405197" y="89678"/>
                    <a:pt x="399220" y="97572"/>
                  </a:cubicBezTo>
                  <a:cubicBezTo>
                    <a:pt x="393243" y="105466"/>
                    <a:pt x="389973" y="97572"/>
                    <a:pt x="387097" y="104620"/>
                  </a:cubicBezTo>
                  <a:cubicBezTo>
                    <a:pt x="384221" y="111669"/>
                    <a:pt x="374297" y="107271"/>
                    <a:pt x="371421" y="111612"/>
                  </a:cubicBezTo>
                  <a:cubicBezTo>
                    <a:pt x="368546" y="115954"/>
                    <a:pt x="358621" y="118661"/>
                    <a:pt x="345765" y="101124"/>
                  </a:cubicBezTo>
                  <a:cubicBezTo>
                    <a:pt x="332909" y="83588"/>
                    <a:pt x="335051" y="54548"/>
                    <a:pt x="340803" y="49304"/>
                  </a:cubicBezTo>
                  <a:cubicBezTo>
                    <a:pt x="346554" y="44060"/>
                    <a:pt x="346442" y="29118"/>
                    <a:pt x="338660" y="24720"/>
                  </a:cubicBezTo>
                  <a:cubicBezTo>
                    <a:pt x="330879" y="20321"/>
                    <a:pt x="338660" y="1883"/>
                    <a:pt x="328680" y="135"/>
                  </a:cubicBezTo>
                  <a:cubicBezTo>
                    <a:pt x="318699" y="-1613"/>
                    <a:pt x="320109" y="14175"/>
                    <a:pt x="313681" y="17051"/>
                  </a:cubicBezTo>
                  <a:cubicBezTo>
                    <a:pt x="307253" y="19927"/>
                    <a:pt x="291577" y="32839"/>
                    <a:pt x="284472" y="31091"/>
                  </a:cubicBezTo>
                  <a:cubicBezTo>
                    <a:pt x="277987" y="28875"/>
                    <a:pt x="270939" y="32338"/>
                    <a:pt x="268723" y="38816"/>
                  </a:cubicBezTo>
                  <a:cubicBezTo>
                    <a:pt x="268328" y="39961"/>
                    <a:pt x="268108" y="41162"/>
                    <a:pt x="268063" y="42369"/>
                  </a:cubicBezTo>
                  <a:cubicBezTo>
                    <a:pt x="268063" y="52067"/>
                    <a:pt x="260225" y="49417"/>
                    <a:pt x="258816" y="41523"/>
                  </a:cubicBezTo>
                  <a:cubicBezTo>
                    <a:pt x="257406" y="33629"/>
                    <a:pt x="242407" y="38027"/>
                    <a:pt x="238122" y="32726"/>
                  </a:cubicBezTo>
                  <a:cubicBezTo>
                    <a:pt x="233836" y="27426"/>
                    <a:pt x="213875" y="30076"/>
                    <a:pt x="222446" y="36222"/>
                  </a:cubicBezTo>
                  <a:cubicBezTo>
                    <a:pt x="231017" y="42369"/>
                    <a:pt x="231693" y="48515"/>
                    <a:pt x="231693" y="58214"/>
                  </a:cubicBezTo>
                  <a:cubicBezTo>
                    <a:pt x="231693" y="67912"/>
                    <a:pt x="238122" y="65206"/>
                    <a:pt x="238122" y="76652"/>
                  </a:cubicBezTo>
                  <a:cubicBezTo>
                    <a:pt x="238122" y="88099"/>
                    <a:pt x="245283" y="80148"/>
                    <a:pt x="250245" y="80148"/>
                  </a:cubicBezTo>
                  <a:cubicBezTo>
                    <a:pt x="255207" y="80148"/>
                    <a:pt x="255263" y="90693"/>
                    <a:pt x="247426" y="92441"/>
                  </a:cubicBezTo>
                  <a:cubicBezTo>
                    <a:pt x="239588" y="94189"/>
                    <a:pt x="236148" y="99433"/>
                    <a:pt x="233836" y="108229"/>
                  </a:cubicBezTo>
                  <a:cubicBezTo>
                    <a:pt x="231524" y="117026"/>
                    <a:pt x="224588" y="110879"/>
                    <a:pt x="218161" y="117872"/>
                  </a:cubicBezTo>
                  <a:cubicBezTo>
                    <a:pt x="211732" y="124864"/>
                    <a:pt x="206037" y="131912"/>
                    <a:pt x="201752" y="128416"/>
                  </a:cubicBezTo>
                  <a:cubicBezTo>
                    <a:pt x="197466" y="124920"/>
                    <a:pt x="193914" y="127570"/>
                    <a:pt x="188952" y="131066"/>
                  </a:cubicBezTo>
                  <a:cubicBezTo>
                    <a:pt x="183990" y="134562"/>
                    <a:pt x="181847" y="131066"/>
                    <a:pt x="174686" y="124018"/>
                  </a:cubicBezTo>
                  <a:cubicBezTo>
                    <a:pt x="169329" y="118774"/>
                    <a:pt x="166002" y="106086"/>
                    <a:pt x="156529" y="94527"/>
                  </a:cubicBezTo>
                  <a:cubicBezTo>
                    <a:pt x="149407" y="98813"/>
                    <a:pt x="141513" y="101649"/>
                    <a:pt x="133297" y="102872"/>
                  </a:cubicBezTo>
                  <a:cubicBezTo>
                    <a:pt x="125008" y="102872"/>
                    <a:pt x="98845" y="100561"/>
                    <a:pt x="97435" y="106143"/>
                  </a:cubicBezTo>
                  <a:cubicBezTo>
                    <a:pt x="96025" y="111725"/>
                    <a:pt x="99352" y="121029"/>
                    <a:pt x="103638" y="122213"/>
                  </a:cubicBezTo>
                  <a:cubicBezTo>
                    <a:pt x="107923" y="123397"/>
                    <a:pt x="116889" y="126612"/>
                    <a:pt x="108374" y="134224"/>
                  </a:cubicBezTo>
                  <a:cubicBezTo>
                    <a:pt x="99860" y="141836"/>
                    <a:pt x="92191" y="131574"/>
                    <a:pt x="92191" y="149956"/>
                  </a:cubicBezTo>
                  <a:cubicBezTo>
                    <a:pt x="92191" y="168338"/>
                    <a:pt x="111419" y="180349"/>
                    <a:pt x="107416" y="197378"/>
                  </a:cubicBezTo>
                  <a:cubicBezTo>
                    <a:pt x="104782" y="210522"/>
                    <a:pt x="103158" y="223852"/>
                    <a:pt x="102566" y="237244"/>
                  </a:cubicBezTo>
                  <a:cubicBezTo>
                    <a:pt x="102566" y="245871"/>
                    <a:pt x="99747" y="275305"/>
                    <a:pt x="93432" y="276715"/>
                  </a:cubicBezTo>
                  <a:cubicBezTo>
                    <a:pt x="87116" y="278124"/>
                    <a:pt x="81477" y="269835"/>
                    <a:pt x="73076" y="278463"/>
                  </a:cubicBezTo>
                  <a:cubicBezTo>
                    <a:pt x="64674" y="287090"/>
                    <a:pt x="54129" y="281902"/>
                    <a:pt x="44262" y="291432"/>
                  </a:cubicBezTo>
                  <a:cubicBezTo>
                    <a:pt x="34394" y="300961"/>
                    <a:pt x="23906" y="297465"/>
                    <a:pt x="23229" y="308743"/>
                  </a:cubicBezTo>
                  <a:cubicBezTo>
                    <a:pt x="22553" y="320020"/>
                    <a:pt x="13418" y="325997"/>
                    <a:pt x="15504" y="336373"/>
                  </a:cubicBezTo>
                  <a:cubicBezTo>
                    <a:pt x="17590" y="346748"/>
                    <a:pt x="11275" y="344154"/>
                    <a:pt x="4960" y="351935"/>
                  </a:cubicBezTo>
                  <a:cubicBezTo>
                    <a:pt x="-1356" y="359717"/>
                    <a:pt x="5636" y="364905"/>
                    <a:pt x="1464" y="370994"/>
                  </a:cubicBezTo>
                  <a:cubicBezTo>
                    <a:pt x="-2709" y="377084"/>
                    <a:pt x="2873" y="386557"/>
                    <a:pt x="7779" y="396030"/>
                  </a:cubicBezTo>
                  <a:cubicBezTo>
                    <a:pt x="12685" y="405503"/>
                    <a:pt x="18323" y="412496"/>
                    <a:pt x="17590" y="421123"/>
                  </a:cubicBezTo>
                  <a:cubicBezTo>
                    <a:pt x="16457" y="426293"/>
                    <a:pt x="19733" y="431402"/>
                    <a:pt x="24910" y="432536"/>
                  </a:cubicBezTo>
                  <a:cubicBezTo>
                    <a:pt x="26443" y="432868"/>
                    <a:pt x="28033" y="432823"/>
                    <a:pt x="29545" y="432400"/>
                  </a:cubicBezTo>
                  <a:cubicBezTo>
                    <a:pt x="36537" y="431555"/>
                    <a:pt x="30954" y="448865"/>
                    <a:pt x="42175" y="448865"/>
                  </a:cubicBezTo>
                  <a:cubicBezTo>
                    <a:pt x="53396" y="448865"/>
                    <a:pt x="64730" y="452305"/>
                    <a:pt x="67437" y="444524"/>
                  </a:cubicBezTo>
                  <a:cubicBezTo>
                    <a:pt x="70143" y="436742"/>
                    <a:pt x="77981" y="430709"/>
                    <a:pt x="77981" y="441930"/>
                  </a:cubicBezTo>
                  <a:cubicBezTo>
                    <a:pt x="77981" y="453151"/>
                    <a:pt x="75895" y="483431"/>
                    <a:pt x="83620" y="479991"/>
                  </a:cubicBezTo>
                  <a:cubicBezTo>
                    <a:pt x="93725" y="476800"/>
                    <a:pt x="104607" y="477099"/>
                    <a:pt x="114520" y="480837"/>
                  </a:cubicBezTo>
                  <a:cubicBezTo>
                    <a:pt x="121896" y="483893"/>
                    <a:pt x="130405" y="481379"/>
                    <a:pt x="134933" y="474804"/>
                  </a:cubicBezTo>
                  <a:cubicBezTo>
                    <a:pt x="139838" y="468714"/>
                    <a:pt x="145421" y="468770"/>
                    <a:pt x="155232" y="461835"/>
                  </a:cubicBezTo>
                  <a:cubicBezTo>
                    <a:pt x="165043" y="454899"/>
                    <a:pt x="174235" y="446272"/>
                    <a:pt x="183426" y="446272"/>
                  </a:cubicBezTo>
                  <a:cubicBezTo>
                    <a:pt x="192617" y="446272"/>
                    <a:pt x="207954" y="439336"/>
                    <a:pt x="205981" y="447963"/>
                  </a:cubicBezTo>
                  <a:cubicBezTo>
                    <a:pt x="204007" y="456590"/>
                    <a:pt x="202485" y="488619"/>
                    <a:pt x="213706" y="505027"/>
                  </a:cubicBezTo>
                  <a:cubicBezTo>
                    <a:pt x="224927" y="521436"/>
                    <a:pt x="231242" y="527582"/>
                    <a:pt x="241899" y="525778"/>
                  </a:cubicBezTo>
                  <a:cubicBezTo>
                    <a:pt x="252557" y="523973"/>
                    <a:pt x="251034" y="530965"/>
                    <a:pt x="258816" y="530120"/>
                  </a:cubicBezTo>
                  <a:cubicBezTo>
                    <a:pt x="266597" y="529274"/>
                    <a:pt x="261635" y="540495"/>
                    <a:pt x="268627" y="540495"/>
                  </a:cubicBezTo>
                  <a:cubicBezTo>
                    <a:pt x="275619" y="540495"/>
                    <a:pt x="288306" y="542243"/>
                    <a:pt x="288306" y="551772"/>
                  </a:cubicBezTo>
                  <a:cubicBezTo>
                    <a:pt x="288306" y="561302"/>
                    <a:pt x="309339" y="553520"/>
                    <a:pt x="314245" y="558708"/>
                  </a:cubicBezTo>
                  <a:cubicBezTo>
                    <a:pt x="319150" y="563896"/>
                    <a:pt x="324789" y="568238"/>
                    <a:pt x="323379" y="578613"/>
                  </a:cubicBezTo>
                  <a:cubicBezTo>
                    <a:pt x="321970" y="588988"/>
                    <a:pt x="333924" y="596770"/>
                    <a:pt x="326932" y="601168"/>
                  </a:cubicBezTo>
                  <a:cubicBezTo>
                    <a:pt x="319940" y="605566"/>
                    <a:pt x="329018" y="614137"/>
                    <a:pt x="329695" y="625414"/>
                  </a:cubicBezTo>
                  <a:cubicBezTo>
                    <a:pt x="330371" y="636692"/>
                    <a:pt x="340239" y="640977"/>
                    <a:pt x="355689" y="640075"/>
                  </a:cubicBezTo>
                  <a:cubicBezTo>
                    <a:pt x="371140" y="639173"/>
                    <a:pt x="375369" y="640977"/>
                    <a:pt x="375369" y="654792"/>
                  </a:cubicBezTo>
                  <a:cubicBezTo>
                    <a:pt x="375369" y="668607"/>
                    <a:pt x="385857" y="670355"/>
                    <a:pt x="389409" y="683324"/>
                  </a:cubicBezTo>
                  <a:cubicBezTo>
                    <a:pt x="392961" y="696293"/>
                    <a:pt x="385180" y="710954"/>
                    <a:pt x="386590" y="721386"/>
                  </a:cubicBezTo>
                  <a:cubicBezTo>
                    <a:pt x="387469" y="728772"/>
                    <a:pt x="384791" y="736137"/>
                    <a:pt x="379372" y="741234"/>
                  </a:cubicBezTo>
                  <a:cubicBezTo>
                    <a:pt x="385011" y="749749"/>
                    <a:pt x="385011" y="753583"/>
                    <a:pt x="380387" y="756853"/>
                  </a:cubicBezTo>
                  <a:cubicBezTo>
                    <a:pt x="373959" y="761252"/>
                    <a:pt x="388225" y="773769"/>
                    <a:pt x="384672" y="792828"/>
                  </a:cubicBezTo>
                  <a:cubicBezTo>
                    <a:pt x="381120" y="811887"/>
                    <a:pt x="380387" y="815665"/>
                    <a:pt x="396796" y="816568"/>
                  </a:cubicBezTo>
                  <a:cubicBezTo>
                    <a:pt x="413204" y="817470"/>
                    <a:pt x="411738" y="823560"/>
                    <a:pt x="417433" y="819161"/>
                  </a:cubicBezTo>
                  <a:cubicBezTo>
                    <a:pt x="423129" y="814763"/>
                    <a:pt x="431700" y="834104"/>
                    <a:pt x="433842" y="843803"/>
                  </a:cubicBezTo>
                  <a:cubicBezTo>
                    <a:pt x="435985" y="853501"/>
                    <a:pt x="442356" y="876225"/>
                    <a:pt x="445120" y="876225"/>
                  </a:cubicBezTo>
                  <a:cubicBezTo>
                    <a:pt x="447883" y="876225"/>
                    <a:pt x="456397" y="865681"/>
                    <a:pt x="465081" y="870981"/>
                  </a:cubicBezTo>
                  <a:cubicBezTo>
                    <a:pt x="473764" y="876282"/>
                    <a:pt x="463107" y="908817"/>
                    <a:pt x="462825" y="923309"/>
                  </a:cubicBezTo>
                  <a:cubicBezTo>
                    <a:pt x="468064" y="922677"/>
                    <a:pt x="473375" y="923095"/>
                    <a:pt x="478445" y="924549"/>
                  </a:cubicBezTo>
                  <a:cubicBezTo>
                    <a:pt x="482730" y="927200"/>
                    <a:pt x="484873" y="962667"/>
                    <a:pt x="482730" y="969208"/>
                  </a:cubicBezTo>
                  <a:cubicBezTo>
                    <a:pt x="480587" y="975749"/>
                    <a:pt x="462994" y="981670"/>
                    <a:pt x="453916" y="988944"/>
                  </a:cubicBezTo>
                  <a:cubicBezTo>
                    <a:pt x="437423" y="1004309"/>
                    <a:pt x="423557" y="1022269"/>
                    <a:pt x="412866" y="1042117"/>
                  </a:cubicBezTo>
                  <a:cubicBezTo>
                    <a:pt x="406720" y="1052932"/>
                    <a:pt x="399705" y="1063229"/>
                    <a:pt x="391890" y="1072905"/>
                  </a:cubicBezTo>
                  <a:cubicBezTo>
                    <a:pt x="394253" y="1073468"/>
                    <a:pt x="396733" y="1073294"/>
                    <a:pt x="398995" y="1072397"/>
                  </a:cubicBezTo>
                  <a:cubicBezTo>
                    <a:pt x="403788" y="1069747"/>
                    <a:pt x="411231" y="1069747"/>
                    <a:pt x="419238" y="1081532"/>
                  </a:cubicBezTo>
                  <a:cubicBezTo>
                    <a:pt x="427245" y="1093317"/>
                    <a:pt x="426737" y="1102565"/>
                    <a:pt x="429952" y="1101944"/>
                  </a:cubicBezTo>
                  <a:cubicBezTo>
                    <a:pt x="433166" y="1101324"/>
                    <a:pt x="436887" y="1086156"/>
                    <a:pt x="443259" y="1097320"/>
                  </a:cubicBezTo>
                  <a:cubicBezTo>
                    <a:pt x="449631" y="1108485"/>
                    <a:pt x="465645" y="1116492"/>
                    <a:pt x="469648" y="1122131"/>
                  </a:cubicBezTo>
                  <a:cubicBezTo>
                    <a:pt x="473652" y="1127770"/>
                    <a:pt x="485662" y="1131322"/>
                    <a:pt x="485662" y="1145080"/>
                  </a:cubicBezTo>
                  <a:cubicBezTo>
                    <a:pt x="485662" y="1154610"/>
                    <a:pt x="482222" y="1172259"/>
                    <a:pt x="487579" y="1187653"/>
                  </a:cubicBezTo>
                  <a:cubicBezTo>
                    <a:pt x="488312" y="1187371"/>
                    <a:pt x="489068" y="1187140"/>
                    <a:pt x="489835" y="1186976"/>
                  </a:cubicBezTo>
                  <a:cubicBezTo>
                    <a:pt x="492440" y="1182815"/>
                    <a:pt x="495586" y="1179026"/>
                    <a:pt x="499195" y="1175699"/>
                  </a:cubicBezTo>
                  <a:cubicBezTo>
                    <a:pt x="513969" y="1162730"/>
                    <a:pt x="510473" y="1154948"/>
                    <a:pt x="517126" y="1139385"/>
                  </a:cubicBezTo>
                  <a:cubicBezTo>
                    <a:pt x="523780" y="1123822"/>
                    <a:pt x="518198" y="1117338"/>
                    <a:pt x="529757" y="1103692"/>
                  </a:cubicBezTo>
                  <a:cubicBezTo>
                    <a:pt x="541317" y="1090046"/>
                    <a:pt x="527671" y="1081137"/>
                    <a:pt x="542388" y="1072566"/>
                  </a:cubicBezTo>
                  <a:cubicBezTo>
                    <a:pt x="550733" y="1067830"/>
                    <a:pt x="553665" y="1070931"/>
                    <a:pt x="552481" y="1077867"/>
                  </a:cubicBezTo>
                  <a:lnTo>
                    <a:pt x="554342" y="1075555"/>
                  </a:lnTo>
                  <a:cubicBezTo>
                    <a:pt x="558966" y="1056891"/>
                    <a:pt x="566014" y="1036704"/>
                    <a:pt x="581746" y="1028979"/>
                  </a:cubicBezTo>
                  <a:cubicBezTo>
                    <a:pt x="585620" y="1019500"/>
                    <a:pt x="590988" y="1010709"/>
                    <a:pt x="597648" y="1002928"/>
                  </a:cubicBezTo>
                  <a:cubicBezTo>
                    <a:pt x="599976" y="1000261"/>
                    <a:pt x="602841" y="998107"/>
                    <a:pt x="606049" y="996612"/>
                  </a:cubicBezTo>
                  <a:cubicBezTo>
                    <a:pt x="606049" y="990522"/>
                    <a:pt x="606049" y="984151"/>
                    <a:pt x="605598" y="978568"/>
                  </a:cubicBezTo>
                  <a:cubicBezTo>
                    <a:pt x="604527" y="961652"/>
                    <a:pt x="600354" y="946146"/>
                    <a:pt x="606106" y="935094"/>
                  </a:cubicBezTo>
                  <a:cubicBezTo>
                    <a:pt x="611857" y="924042"/>
                    <a:pt x="606106" y="913723"/>
                    <a:pt x="613492" y="913723"/>
                  </a:cubicBezTo>
                  <a:cubicBezTo>
                    <a:pt x="620879" y="913723"/>
                    <a:pt x="631931" y="900077"/>
                    <a:pt x="643491" y="885811"/>
                  </a:cubicBezTo>
                  <a:cubicBezTo>
                    <a:pt x="655050" y="871545"/>
                    <a:pt x="661873" y="870417"/>
                    <a:pt x="673037" y="868895"/>
                  </a:cubicBezTo>
                  <a:cubicBezTo>
                    <a:pt x="676009" y="865173"/>
                    <a:pt x="679894" y="862275"/>
                    <a:pt x="684315" y="860493"/>
                  </a:cubicBezTo>
                  <a:cubicBezTo>
                    <a:pt x="687529" y="859196"/>
                    <a:pt x="690630" y="857787"/>
                    <a:pt x="693788" y="856321"/>
                  </a:cubicBezTo>
                  <a:cubicBezTo>
                    <a:pt x="698327" y="851923"/>
                    <a:pt x="702528" y="847192"/>
                    <a:pt x="706362" y="842167"/>
                  </a:cubicBezTo>
                  <a:cubicBezTo>
                    <a:pt x="709238" y="838897"/>
                    <a:pt x="717189" y="839461"/>
                    <a:pt x="725816" y="840589"/>
                  </a:cubicBezTo>
                  <a:cubicBezTo>
                    <a:pt x="736733" y="835181"/>
                    <a:pt x="748213" y="830986"/>
                    <a:pt x="760043" y="828070"/>
                  </a:cubicBezTo>
                  <a:cubicBezTo>
                    <a:pt x="762806" y="827450"/>
                    <a:pt x="765682" y="826999"/>
                    <a:pt x="768332" y="826435"/>
                  </a:cubicBezTo>
                  <a:cubicBezTo>
                    <a:pt x="769849" y="821101"/>
                    <a:pt x="774529" y="817272"/>
                    <a:pt x="780061" y="816849"/>
                  </a:cubicBezTo>
                  <a:cubicBezTo>
                    <a:pt x="787447" y="816849"/>
                    <a:pt x="790605" y="814256"/>
                    <a:pt x="790605" y="801286"/>
                  </a:cubicBezTo>
                  <a:cubicBezTo>
                    <a:pt x="790605" y="788317"/>
                    <a:pt x="793763" y="780536"/>
                    <a:pt x="800078" y="774728"/>
                  </a:cubicBezTo>
                  <a:cubicBezTo>
                    <a:pt x="800360" y="774446"/>
                    <a:pt x="800586" y="774108"/>
                    <a:pt x="800868" y="773769"/>
                  </a:cubicBezTo>
                  <a:cubicBezTo>
                    <a:pt x="803574" y="750876"/>
                    <a:pt x="803010" y="724487"/>
                    <a:pt x="820378" y="712702"/>
                  </a:cubicBezTo>
                  <a:cubicBezTo>
                    <a:pt x="821353" y="707283"/>
                    <a:pt x="821956" y="701797"/>
                    <a:pt x="822182" y="696293"/>
                  </a:cubicBezTo>
                  <a:cubicBezTo>
                    <a:pt x="822182" y="686538"/>
                    <a:pt x="830584" y="687835"/>
                    <a:pt x="834305" y="680674"/>
                  </a:cubicBezTo>
                  <a:cubicBezTo>
                    <a:pt x="838027" y="673513"/>
                    <a:pt x="831148" y="664491"/>
                    <a:pt x="836899" y="644361"/>
                  </a:cubicBezTo>
                  <a:cubicBezTo>
                    <a:pt x="842651" y="624230"/>
                    <a:pt x="836899" y="605510"/>
                    <a:pt x="836899" y="587353"/>
                  </a:cubicBezTo>
                  <a:lnTo>
                    <a:pt x="836899" y="583518"/>
                  </a:lnTo>
                  <a:cubicBezTo>
                    <a:pt x="827849" y="574074"/>
                    <a:pt x="825870" y="559892"/>
                    <a:pt x="831994" y="548333"/>
                  </a:cubicBezTo>
                  <a:cubicBezTo>
                    <a:pt x="835095" y="543314"/>
                    <a:pt x="838309" y="538408"/>
                    <a:pt x="841523" y="533503"/>
                  </a:cubicBezTo>
                  <a:lnTo>
                    <a:pt x="840621" y="532826"/>
                  </a:lnTo>
                  <a:cubicBezTo>
                    <a:pt x="836392" y="530289"/>
                    <a:pt x="841128" y="523128"/>
                    <a:pt x="844794" y="524425"/>
                  </a:cubicBezTo>
                  <a:cubicBezTo>
                    <a:pt x="845515" y="524718"/>
                    <a:pt x="846169" y="525163"/>
                    <a:pt x="846711" y="525721"/>
                  </a:cubicBezTo>
                  <a:cubicBezTo>
                    <a:pt x="853252" y="515910"/>
                    <a:pt x="859792" y="506099"/>
                    <a:pt x="865657" y="495780"/>
                  </a:cubicBezTo>
                  <a:cubicBezTo>
                    <a:pt x="868657" y="490496"/>
                    <a:pt x="873286" y="486323"/>
                    <a:pt x="878851" y="483882"/>
                  </a:cubicBezTo>
                  <a:cubicBezTo>
                    <a:pt x="884490" y="466966"/>
                    <a:pt x="893907" y="467304"/>
                    <a:pt x="901406" y="463470"/>
                  </a:cubicBezTo>
                  <a:cubicBezTo>
                    <a:pt x="904214" y="461665"/>
                    <a:pt x="906695" y="459399"/>
                    <a:pt x="908737" y="456760"/>
                  </a:cubicBezTo>
                  <a:cubicBezTo>
                    <a:pt x="907383" y="451758"/>
                    <a:pt x="907383" y="446480"/>
                    <a:pt x="908737" y="441479"/>
                  </a:cubicBezTo>
                  <a:cubicBezTo>
                    <a:pt x="909622" y="438975"/>
                    <a:pt x="910338" y="436409"/>
                    <a:pt x="910879" y="433810"/>
                  </a:cubicBezTo>
                  <a:cubicBezTo>
                    <a:pt x="910879" y="432626"/>
                    <a:pt x="911218" y="431385"/>
                    <a:pt x="911331" y="430145"/>
                  </a:cubicBezTo>
                  <a:cubicBezTo>
                    <a:pt x="912706" y="423717"/>
                    <a:pt x="916450" y="418038"/>
                    <a:pt x="921819" y="414244"/>
                  </a:cubicBezTo>
                  <a:cubicBezTo>
                    <a:pt x="919377" y="404782"/>
                    <a:pt x="922473" y="394745"/>
                    <a:pt x="929826" y="388305"/>
                  </a:cubicBezTo>
                  <a:cubicBezTo>
                    <a:pt x="929826" y="386050"/>
                    <a:pt x="930615" y="383231"/>
                    <a:pt x="930840" y="380975"/>
                  </a:cubicBezTo>
                  <a:cubicBezTo>
                    <a:pt x="931630" y="371502"/>
                    <a:pt x="931630" y="361972"/>
                    <a:pt x="930840" y="352499"/>
                  </a:cubicBezTo>
                  <a:cubicBezTo>
                    <a:pt x="929375" y="346974"/>
                    <a:pt x="928698" y="341109"/>
                    <a:pt x="927683" y="335357"/>
                  </a:cubicBezTo>
                  <a:close/>
                </a:path>
              </a:pathLst>
            </a:custGeom>
            <a:grpFill/>
            <a:ln w="8455" cap="flat">
              <a:solidFill>
                <a:srgbClr val="FFFFFF"/>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E118A345-3E6A-4A4A-847A-063716327808}"/>
                </a:ext>
              </a:extLst>
            </p:cNvPr>
            <p:cNvSpPr/>
            <p:nvPr/>
          </p:nvSpPr>
          <p:spPr>
            <a:xfrm>
              <a:off x="4887735" y="4998443"/>
              <a:ext cx="117746" cy="154371"/>
            </a:xfrm>
            <a:custGeom>
              <a:avLst/>
              <a:gdLst>
                <a:gd name="connsiteX0" fmla="*/ 53578 w 117746"/>
                <a:gd name="connsiteY0" fmla="*/ 153970 h 154371"/>
                <a:gd name="connsiteX1" fmla="*/ 75062 w 117746"/>
                <a:gd name="connsiteY1" fmla="*/ 141396 h 154371"/>
                <a:gd name="connsiteX2" fmla="*/ 91978 w 117746"/>
                <a:gd name="connsiteY2" fmla="*/ 141396 h 154371"/>
                <a:gd name="connsiteX3" fmla="*/ 94910 w 117746"/>
                <a:gd name="connsiteY3" fmla="*/ 137900 h 154371"/>
                <a:gd name="connsiteX4" fmla="*/ 112672 w 117746"/>
                <a:gd name="connsiteY4" fmla="*/ 119744 h 154371"/>
                <a:gd name="connsiteX5" fmla="*/ 117747 w 117746"/>
                <a:gd name="connsiteY5" fmla="*/ 116868 h 154371"/>
                <a:gd name="connsiteX6" fmla="*/ 115830 w 117746"/>
                <a:gd name="connsiteY6" fmla="*/ 74295 h 154371"/>
                <a:gd name="connsiteX7" fmla="*/ 99816 w 117746"/>
                <a:gd name="connsiteY7" fmla="*/ 51346 h 154371"/>
                <a:gd name="connsiteX8" fmla="*/ 73145 w 117746"/>
                <a:gd name="connsiteY8" fmla="*/ 26366 h 154371"/>
                <a:gd name="connsiteX9" fmla="*/ 59837 w 117746"/>
                <a:gd name="connsiteY9" fmla="*/ 30990 h 154371"/>
                <a:gd name="connsiteX10" fmla="*/ 49124 w 117746"/>
                <a:gd name="connsiteY10" fmla="*/ 10577 h 154371"/>
                <a:gd name="connsiteX11" fmla="*/ 28881 w 117746"/>
                <a:gd name="connsiteY11" fmla="*/ 1443 h 154371"/>
                <a:gd name="connsiteX12" fmla="*/ 21776 w 117746"/>
                <a:gd name="connsiteY12" fmla="*/ 1950 h 154371"/>
                <a:gd name="connsiteX13" fmla="*/ 14446 w 117746"/>
                <a:gd name="connsiteY13" fmla="*/ 18472 h 154371"/>
                <a:gd name="connsiteX14" fmla="*/ 6438 w 117746"/>
                <a:gd name="connsiteY14" fmla="*/ 68431 h 154371"/>
                <a:gd name="connsiteX15" fmla="*/ 66 w 117746"/>
                <a:gd name="connsiteY15" fmla="*/ 106492 h 154371"/>
                <a:gd name="connsiteX16" fmla="*/ 7002 w 117746"/>
                <a:gd name="connsiteY16" fmla="*/ 124254 h 154371"/>
                <a:gd name="connsiteX17" fmla="*/ 5198 w 117746"/>
                <a:gd name="connsiteY17" fmla="*/ 136547 h 154371"/>
                <a:gd name="connsiteX18" fmla="*/ 14615 w 117746"/>
                <a:gd name="connsiteY18" fmla="*/ 142186 h 154371"/>
                <a:gd name="connsiteX19" fmla="*/ 45120 w 117746"/>
                <a:gd name="connsiteY19" fmla="*/ 151941 h 154371"/>
                <a:gd name="connsiteX20" fmla="*/ 53578 w 117746"/>
                <a:gd name="connsiteY20" fmla="*/ 153970 h 15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746" h="154371">
                  <a:moveTo>
                    <a:pt x="53578" y="153970"/>
                  </a:moveTo>
                  <a:cubicBezTo>
                    <a:pt x="58202" y="146465"/>
                    <a:pt x="66254" y="141757"/>
                    <a:pt x="75062" y="141396"/>
                  </a:cubicBezTo>
                  <a:lnTo>
                    <a:pt x="91978" y="141396"/>
                  </a:lnTo>
                  <a:cubicBezTo>
                    <a:pt x="93015" y="140285"/>
                    <a:pt x="93997" y="139118"/>
                    <a:pt x="94910" y="137900"/>
                  </a:cubicBezTo>
                  <a:cubicBezTo>
                    <a:pt x="99991" y="131083"/>
                    <a:pt x="105968" y="124976"/>
                    <a:pt x="112672" y="119744"/>
                  </a:cubicBezTo>
                  <a:cubicBezTo>
                    <a:pt x="114200" y="118520"/>
                    <a:pt x="115915" y="117550"/>
                    <a:pt x="117747" y="116868"/>
                  </a:cubicBezTo>
                  <a:cubicBezTo>
                    <a:pt x="112108" y="101474"/>
                    <a:pt x="115830" y="83824"/>
                    <a:pt x="115830" y="74295"/>
                  </a:cubicBezTo>
                  <a:cubicBezTo>
                    <a:pt x="115830" y="60537"/>
                    <a:pt x="103538" y="56590"/>
                    <a:pt x="99816" y="51346"/>
                  </a:cubicBezTo>
                  <a:cubicBezTo>
                    <a:pt x="96094" y="46102"/>
                    <a:pt x="79573" y="37531"/>
                    <a:pt x="73145" y="26366"/>
                  </a:cubicBezTo>
                  <a:cubicBezTo>
                    <a:pt x="66716" y="15201"/>
                    <a:pt x="62995" y="30313"/>
                    <a:pt x="59837" y="30990"/>
                  </a:cubicBezTo>
                  <a:cubicBezTo>
                    <a:pt x="56680" y="31666"/>
                    <a:pt x="57130" y="22419"/>
                    <a:pt x="49124" y="10577"/>
                  </a:cubicBezTo>
                  <a:cubicBezTo>
                    <a:pt x="41117" y="-1264"/>
                    <a:pt x="33673" y="-1207"/>
                    <a:pt x="28881" y="1443"/>
                  </a:cubicBezTo>
                  <a:cubicBezTo>
                    <a:pt x="26620" y="2339"/>
                    <a:pt x="24138" y="2514"/>
                    <a:pt x="21776" y="1950"/>
                  </a:cubicBezTo>
                  <a:cubicBezTo>
                    <a:pt x="17778" y="6625"/>
                    <a:pt x="15229" y="12370"/>
                    <a:pt x="14446" y="18472"/>
                  </a:cubicBezTo>
                  <a:cubicBezTo>
                    <a:pt x="14446" y="30990"/>
                    <a:pt x="7002" y="44748"/>
                    <a:pt x="6438" y="68431"/>
                  </a:cubicBezTo>
                  <a:cubicBezTo>
                    <a:pt x="5875" y="92114"/>
                    <a:pt x="800" y="88110"/>
                    <a:pt x="66" y="106492"/>
                  </a:cubicBezTo>
                  <a:cubicBezTo>
                    <a:pt x="-667" y="124875"/>
                    <a:pt x="4860" y="121604"/>
                    <a:pt x="7002" y="124254"/>
                  </a:cubicBezTo>
                  <a:cubicBezTo>
                    <a:pt x="8186" y="125721"/>
                    <a:pt x="7002" y="131585"/>
                    <a:pt x="5198" y="136547"/>
                  </a:cubicBezTo>
                  <a:cubicBezTo>
                    <a:pt x="7453" y="138972"/>
                    <a:pt x="9709" y="142806"/>
                    <a:pt x="14615" y="142186"/>
                  </a:cubicBezTo>
                  <a:cubicBezTo>
                    <a:pt x="24088" y="140889"/>
                    <a:pt x="33561" y="145456"/>
                    <a:pt x="45120" y="151941"/>
                  </a:cubicBezTo>
                  <a:cubicBezTo>
                    <a:pt x="49913" y="154647"/>
                    <a:pt x="51999" y="154703"/>
                    <a:pt x="53578" y="153970"/>
                  </a:cubicBezTo>
                  <a:close/>
                </a:path>
              </a:pathLst>
            </a:custGeom>
            <a:grpFill/>
            <a:ln w="8455" cap="flat">
              <a:solidFill>
                <a:srgbClr val="FFFFFF"/>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587422E1-F199-4139-99AE-ADFF934CACBD}"/>
                </a:ext>
              </a:extLst>
            </p:cNvPr>
            <p:cNvSpPr/>
            <p:nvPr/>
          </p:nvSpPr>
          <p:spPr>
            <a:xfrm>
              <a:off x="4523642" y="4737221"/>
              <a:ext cx="477105" cy="1046734"/>
            </a:xfrm>
            <a:custGeom>
              <a:avLst/>
              <a:gdLst>
                <a:gd name="connsiteX0" fmla="*/ 472255 w 477105"/>
                <a:gd name="connsiteY0" fmla="*/ 114817 h 1046734"/>
                <a:gd name="connsiteX1" fmla="*/ 456636 w 477105"/>
                <a:gd name="connsiteY1" fmla="*/ 113576 h 1046734"/>
                <a:gd name="connsiteX2" fmla="*/ 456636 w 477105"/>
                <a:gd name="connsiteY2" fmla="*/ 116565 h 1046734"/>
                <a:gd name="connsiteX3" fmla="*/ 444512 w 477105"/>
                <a:gd name="connsiteY3" fmla="*/ 159532 h 1046734"/>
                <a:gd name="connsiteX4" fmla="*/ 426017 w 477105"/>
                <a:gd name="connsiteY4" fmla="*/ 170809 h 1046734"/>
                <a:gd name="connsiteX5" fmla="*/ 405323 w 477105"/>
                <a:gd name="connsiteY5" fmla="*/ 176053 h 1046734"/>
                <a:gd name="connsiteX6" fmla="*/ 382486 w 477105"/>
                <a:gd name="connsiteY6" fmla="*/ 173403 h 1046734"/>
                <a:gd name="connsiteX7" fmla="*/ 360439 w 477105"/>
                <a:gd name="connsiteY7" fmla="*/ 167313 h 1046734"/>
                <a:gd name="connsiteX8" fmla="*/ 368277 w 477105"/>
                <a:gd name="connsiteY8" fmla="*/ 147972 h 1046734"/>
                <a:gd name="connsiteX9" fmla="*/ 386771 w 477105"/>
                <a:gd name="connsiteY9" fmla="*/ 108501 h 1046734"/>
                <a:gd name="connsiteX10" fmla="*/ 342620 w 477105"/>
                <a:gd name="connsiteY10" fmla="*/ 81266 h 1046734"/>
                <a:gd name="connsiteX11" fmla="*/ 316231 w 477105"/>
                <a:gd name="connsiteY11" fmla="*/ 64350 h 1046734"/>
                <a:gd name="connsiteX12" fmla="*/ 289842 w 477105"/>
                <a:gd name="connsiteY12" fmla="*/ 44163 h 1046734"/>
                <a:gd name="connsiteX13" fmla="*/ 256855 w 477105"/>
                <a:gd name="connsiteY13" fmla="*/ 2606 h 1046734"/>
                <a:gd name="connsiteX14" fmla="*/ 233454 w 477105"/>
                <a:gd name="connsiteY14" fmla="*/ 2887 h 1046734"/>
                <a:gd name="connsiteX15" fmla="*/ 219414 w 477105"/>
                <a:gd name="connsiteY15" fmla="*/ 20142 h 1046734"/>
                <a:gd name="connsiteX16" fmla="*/ 192010 w 477105"/>
                <a:gd name="connsiteY16" fmla="*/ 6327 h 1046734"/>
                <a:gd name="connsiteX17" fmla="*/ 170921 w 477105"/>
                <a:gd name="connsiteY17" fmla="*/ 7173 h 1046734"/>
                <a:gd name="connsiteX18" fmla="*/ 153892 w 477105"/>
                <a:gd name="connsiteY18" fmla="*/ 25217 h 1046734"/>
                <a:gd name="connsiteX19" fmla="*/ 149042 w 477105"/>
                <a:gd name="connsiteY19" fmla="*/ 59444 h 1046734"/>
                <a:gd name="connsiteX20" fmla="*/ 121976 w 477105"/>
                <a:gd name="connsiteY20" fmla="*/ 85777 h 1046734"/>
                <a:gd name="connsiteX21" fmla="*/ 120567 w 477105"/>
                <a:gd name="connsiteY21" fmla="*/ 106809 h 1046734"/>
                <a:gd name="connsiteX22" fmla="*/ 122653 w 477105"/>
                <a:gd name="connsiteY22" fmla="*/ 138443 h 1046734"/>
                <a:gd name="connsiteX23" fmla="*/ 123386 w 477105"/>
                <a:gd name="connsiteY23" fmla="*/ 157727 h 1046734"/>
                <a:gd name="connsiteX24" fmla="*/ 108782 w 477105"/>
                <a:gd name="connsiteY24" fmla="*/ 171824 h 1046734"/>
                <a:gd name="connsiteX25" fmla="*/ 101677 w 477105"/>
                <a:gd name="connsiteY25" fmla="*/ 196409 h 1046734"/>
                <a:gd name="connsiteX26" fmla="*/ 90963 w 477105"/>
                <a:gd name="connsiteY26" fmla="*/ 222742 h 1046734"/>
                <a:gd name="connsiteX27" fmla="*/ 84591 w 477105"/>
                <a:gd name="connsiteY27" fmla="*/ 238530 h 1046734"/>
                <a:gd name="connsiteX28" fmla="*/ 84591 w 477105"/>
                <a:gd name="connsiteY28" fmla="*/ 268416 h 1046734"/>
                <a:gd name="connsiteX29" fmla="*/ 74555 w 477105"/>
                <a:gd name="connsiteY29" fmla="*/ 290971 h 1046734"/>
                <a:gd name="connsiteX30" fmla="*/ 74555 w 477105"/>
                <a:gd name="connsiteY30" fmla="*/ 322547 h 1046734"/>
                <a:gd name="connsiteX31" fmla="*/ 82449 w 477105"/>
                <a:gd name="connsiteY31" fmla="*/ 351531 h 1046734"/>
                <a:gd name="connsiteX32" fmla="*/ 88087 w 477105"/>
                <a:gd name="connsiteY32" fmla="*/ 376961 h 1046734"/>
                <a:gd name="connsiteX33" fmla="*/ 81659 w 477105"/>
                <a:gd name="connsiteY33" fmla="*/ 401546 h 1046734"/>
                <a:gd name="connsiteX34" fmla="*/ 74498 w 477105"/>
                <a:gd name="connsiteY34" fmla="*/ 422635 h 1046734"/>
                <a:gd name="connsiteX35" fmla="*/ 74498 w 477105"/>
                <a:gd name="connsiteY35" fmla="*/ 459456 h 1046734"/>
                <a:gd name="connsiteX36" fmla="*/ 56680 w 477105"/>
                <a:gd name="connsiteY36" fmla="*/ 488439 h 1046734"/>
                <a:gd name="connsiteX37" fmla="*/ 57413 w 477105"/>
                <a:gd name="connsiteY37" fmla="*/ 527065 h 1046734"/>
                <a:gd name="connsiteX38" fmla="*/ 63052 w 477105"/>
                <a:gd name="connsiteY38" fmla="*/ 543981 h 1046734"/>
                <a:gd name="connsiteX39" fmla="*/ 49519 w 477105"/>
                <a:gd name="connsiteY39" fmla="*/ 555258 h 1046734"/>
                <a:gd name="connsiteX40" fmla="*/ 48109 w 477105"/>
                <a:gd name="connsiteY40" fmla="*/ 577193 h 1046734"/>
                <a:gd name="connsiteX41" fmla="*/ 41681 w 477105"/>
                <a:gd name="connsiteY41" fmla="*/ 595632 h 1046734"/>
                <a:gd name="connsiteX42" fmla="*/ 35253 w 477105"/>
                <a:gd name="connsiteY42" fmla="*/ 615818 h 1046734"/>
                <a:gd name="connsiteX43" fmla="*/ 40271 w 477105"/>
                <a:gd name="connsiteY43" fmla="*/ 636005 h 1046734"/>
                <a:gd name="connsiteX44" fmla="*/ 38805 w 477105"/>
                <a:gd name="connsiteY44" fmla="*/ 667638 h 1046734"/>
                <a:gd name="connsiteX45" fmla="*/ 35253 w 477105"/>
                <a:gd name="connsiteY45" fmla="*/ 698370 h 1046734"/>
                <a:gd name="connsiteX46" fmla="*/ 37395 w 477105"/>
                <a:gd name="connsiteY46" fmla="*/ 714158 h 1046734"/>
                <a:gd name="connsiteX47" fmla="*/ 40948 w 477105"/>
                <a:gd name="connsiteY47" fmla="*/ 732597 h 1046734"/>
                <a:gd name="connsiteX48" fmla="*/ 48109 w 477105"/>
                <a:gd name="connsiteY48" fmla="*/ 747539 h 1046734"/>
                <a:gd name="connsiteX49" fmla="*/ 51661 w 477105"/>
                <a:gd name="connsiteY49" fmla="*/ 760678 h 1046734"/>
                <a:gd name="connsiteX50" fmla="*/ 42414 w 477105"/>
                <a:gd name="connsiteY50" fmla="*/ 766824 h 1046734"/>
                <a:gd name="connsiteX51" fmla="*/ 45966 w 477105"/>
                <a:gd name="connsiteY51" fmla="*/ 786108 h 1046734"/>
                <a:gd name="connsiteX52" fmla="*/ 42414 w 477105"/>
                <a:gd name="connsiteY52" fmla="*/ 808663 h 1046734"/>
                <a:gd name="connsiteX53" fmla="*/ 41681 w 477105"/>
                <a:gd name="connsiteY53" fmla="*/ 831500 h 1046734"/>
                <a:gd name="connsiteX54" fmla="*/ 34576 w 477105"/>
                <a:gd name="connsiteY54" fmla="*/ 851687 h 1046734"/>
                <a:gd name="connsiteX55" fmla="*/ 24595 w 477105"/>
                <a:gd name="connsiteY55" fmla="*/ 871028 h 1046734"/>
                <a:gd name="connsiteX56" fmla="*/ 25272 w 477105"/>
                <a:gd name="connsiteY56" fmla="*/ 893583 h 1046734"/>
                <a:gd name="connsiteX57" fmla="*/ 15292 w 477105"/>
                <a:gd name="connsiteY57" fmla="*/ 913769 h 1046734"/>
                <a:gd name="connsiteX58" fmla="*/ 2491 w 477105"/>
                <a:gd name="connsiteY58" fmla="*/ 933110 h 1046734"/>
                <a:gd name="connsiteX59" fmla="*/ 3168 w 477105"/>
                <a:gd name="connsiteY59" fmla="*/ 960289 h 1046734"/>
                <a:gd name="connsiteX60" fmla="*/ 7454 w 477105"/>
                <a:gd name="connsiteY60" fmla="*/ 979630 h 1046734"/>
                <a:gd name="connsiteX61" fmla="*/ 29558 w 477105"/>
                <a:gd name="connsiteY61" fmla="*/ 988370 h 1046734"/>
                <a:gd name="connsiteX62" fmla="*/ 30967 w 477105"/>
                <a:gd name="connsiteY62" fmla="*/ 1021751 h 1046734"/>
                <a:gd name="connsiteX63" fmla="*/ 42245 w 477105"/>
                <a:gd name="connsiteY63" fmla="*/ 1034043 h 1046734"/>
                <a:gd name="connsiteX64" fmla="*/ 84310 w 477105"/>
                <a:gd name="connsiteY64" fmla="*/ 1033141 h 1046734"/>
                <a:gd name="connsiteX65" fmla="*/ 97053 w 477105"/>
                <a:gd name="connsiteY65" fmla="*/ 1042220 h 1046734"/>
                <a:gd name="connsiteX66" fmla="*/ 119608 w 477105"/>
                <a:gd name="connsiteY66" fmla="*/ 1045941 h 1046734"/>
                <a:gd name="connsiteX67" fmla="*/ 106977 w 477105"/>
                <a:gd name="connsiteY67" fmla="*/ 1018706 h 1046734"/>
                <a:gd name="connsiteX68" fmla="*/ 104327 w 477105"/>
                <a:gd name="connsiteY68" fmla="*/ 996659 h 1046734"/>
                <a:gd name="connsiteX69" fmla="*/ 109064 w 477105"/>
                <a:gd name="connsiteY69" fmla="*/ 969424 h 1046734"/>
                <a:gd name="connsiteX70" fmla="*/ 120341 w 477105"/>
                <a:gd name="connsiteY70" fmla="*/ 957639 h 1046734"/>
                <a:gd name="connsiteX71" fmla="*/ 135960 w 477105"/>
                <a:gd name="connsiteY71" fmla="*/ 940722 h 1046734"/>
                <a:gd name="connsiteX72" fmla="*/ 136412 w 477105"/>
                <a:gd name="connsiteY72" fmla="*/ 936888 h 1046734"/>
                <a:gd name="connsiteX73" fmla="*/ 149832 w 477105"/>
                <a:gd name="connsiteY73" fmla="*/ 908018 h 1046734"/>
                <a:gd name="connsiteX74" fmla="*/ 154512 w 477105"/>
                <a:gd name="connsiteY74" fmla="*/ 902379 h 1046734"/>
                <a:gd name="connsiteX75" fmla="*/ 163139 w 477105"/>
                <a:gd name="connsiteY75" fmla="*/ 888959 h 1046734"/>
                <a:gd name="connsiteX76" fmla="*/ 163534 w 477105"/>
                <a:gd name="connsiteY76" fmla="*/ 888339 h 1046734"/>
                <a:gd name="connsiteX77" fmla="*/ 163929 w 477105"/>
                <a:gd name="connsiteY77" fmla="*/ 887718 h 1046734"/>
                <a:gd name="connsiteX78" fmla="*/ 167537 w 477105"/>
                <a:gd name="connsiteY78" fmla="*/ 882080 h 1046734"/>
                <a:gd name="connsiteX79" fmla="*/ 181239 w 477105"/>
                <a:gd name="connsiteY79" fmla="*/ 866573 h 1046734"/>
                <a:gd name="connsiteX80" fmla="*/ 185356 w 477105"/>
                <a:gd name="connsiteY80" fmla="*/ 847345 h 1046734"/>
                <a:gd name="connsiteX81" fmla="*/ 161673 w 477105"/>
                <a:gd name="connsiteY81" fmla="*/ 839563 h 1046734"/>
                <a:gd name="connsiteX82" fmla="*/ 145321 w 477105"/>
                <a:gd name="connsiteY82" fmla="*/ 794848 h 1046734"/>
                <a:gd name="connsiteX83" fmla="*/ 161504 w 477105"/>
                <a:gd name="connsiteY83" fmla="*/ 775282 h 1046734"/>
                <a:gd name="connsiteX84" fmla="*/ 166635 w 477105"/>
                <a:gd name="connsiteY84" fmla="*/ 767049 h 1046734"/>
                <a:gd name="connsiteX85" fmla="*/ 180676 w 477105"/>
                <a:gd name="connsiteY85" fmla="*/ 759437 h 1046734"/>
                <a:gd name="connsiteX86" fmla="*/ 188908 w 477105"/>
                <a:gd name="connsiteY86" fmla="*/ 753404 h 1046734"/>
                <a:gd name="connsiteX87" fmla="*/ 190092 w 477105"/>
                <a:gd name="connsiteY87" fmla="*/ 751994 h 1046734"/>
                <a:gd name="connsiteX88" fmla="*/ 196408 w 477105"/>
                <a:gd name="connsiteY88" fmla="*/ 731920 h 1046734"/>
                <a:gd name="connsiteX89" fmla="*/ 205881 w 477105"/>
                <a:gd name="connsiteY89" fmla="*/ 702091 h 1046734"/>
                <a:gd name="connsiteX90" fmla="*/ 212196 w 477105"/>
                <a:gd name="connsiteY90" fmla="*/ 692392 h 1046734"/>
                <a:gd name="connsiteX91" fmla="*/ 213268 w 477105"/>
                <a:gd name="connsiteY91" fmla="*/ 680720 h 1046734"/>
                <a:gd name="connsiteX92" fmla="*/ 226406 w 477105"/>
                <a:gd name="connsiteY92" fmla="*/ 690419 h 1046734"/>
                <a:gd name="connsiteX93" fmla="*/ 235879 w 477105"/>
                <a:gd name="connsiteY93" fmla="*/ 667864 h 1046734"/>
                <a:gd name="connsiteX94" fmla="*/ 219583 w 477105"/>
                <a:gd name="connsiteY94" fmla="*/ 673052 h 1046734"/>
                <a:gd name="connsiteX95" fmla="*/ 206388 w 477105"/>
                <a:gd name="connsiteY95" fmla="*/ 665270 h 1046734"/>
                <a:gd name="connsiteX96" fmla="*/ 202723 w 477105"/>
                <a:gd name="connsiteY96" fmla="*/ 643223 h 1046734"/>
                <a:gd name="connsiteX97" fmla="*/ 201652 w 477105"/>
                <a:gd name="connsiteY97" fmla="*/ 615931 h 1046734"/>
                <a:gd name="connsiteX98" fmla="*/ 239601 w 477105"/>
                <a:gd name="connsiteY98" fmla="*/ 628280 h 1046734"/>
                <a:gd name="connsiteX99" fmla="*/ 266948 w 477105"/>
                <a:gd name="connsiteY99" fmla="*/ 611364 h 1046734"/>
                <a:gd name="connsiteX100" fmla="*/ 269091 w 477105"/>
                <a:gd name="connsiteY100" fmla="*/ 583508 h 1046734"/>
                <a:gd name="connsiteX101" fmla="*/ 268020 w 477105"/>
                <a:gd name="connsiteY101" fmla="*/ 562758 h 1046734"/>
                <a:gd name="connsiteX102" fmla="*/ 276421 w 477105"/>
                <a:gd name="connsiteY102" fmla="*/ 551086 h 1046734"/>
                <a:gd name="connsiteX103" fmla="*/ 315892 w 477105"/>
                <a:gd name="connsiteY103" fmla="*/ 551086 h 1046734"/>
                <a:gd name="connsiteX104" fmla="*/ 323336 w 477105"/>
                <a:gd name="connsiteY104" fmla="*/ 546349 h 1046734"/>
                <a:gd name="connsiteX105" fmla="*/ 353954 w 477105"/>
                <a:gd name="connsiteY105" fmla="*/ 531576 h 1046734"/>
                <a:gd name="connsiteX106" fmla="*/ 373464 w 477105"/>
                <a:gd name="connsiteY106" fmla="*/ 519509 h 1046734"/>
                <a:gd name="connsiteX107" fmla="*/ 378201 w 477105"/>
                <a:gd name="connsiteY107" fmla="*/ 515787 h 1046734"/>
                <a:gd name="connsiteX108" fmla="*/ 378990 w 477105"/>
                <a:gd name="connsiteY108" fmla="*/ 512573 h 1046734"/>
                <a:gd name="connsiteX109" fmla="*/ 390944 w 477105"/>
                <a:gd name="connsiteY109" fmla="*/ 493796 h 1046734"/>
                <a:gd name="connsiteX110" fmla="*/ 400079 w 477105"/>
                <a:gd name="connsiteY110" fmla="*/ 488947 h 1046734"/>
                <a:gd name="connsiteX111" fmla="*/ 404703 w 477105"/>
                <a:gd name="connsiteY111" fmla="*/ 481109 h 1046734"/>
                <a:gd name="connsiteX112" fmla="*/ 399216 w 477105"/>
                <a:gd name="connsiteY112" fmla="*/ 463110 h 1046734"/>
                <a:gd name="connsiteX113" fmla="*/ 394666 w 477105"/>
                <a:gd name="connsiteY113" fmla="*/ 461655 h 1046734"/>
                <a:gd name="connsiteX114" fmla="*/ 390493 w 477105"/>
                <a:gd name="connsiteY114" fmla="*/ 436337 h 1046734"/>
                <a:gd name="connsiteX115" fmla="*/ 377298 w 477105"/>
                <a:gd name="connsiteY115" fmla="*/ 418857 h 1046734"/>
                <a:gd name="connsiteX116" fmla="*/ 360382 w 477105"/>
                <a:gd name="connsiteY116" fmla="*/ 398727 h 1046734"/>
                <a:gd name="connsiteX117" fmla="*/ 368897 w 477105"/>
                <a:gd name="connsiteY117" fmla="*/ 397035 h 1046734"/>
                <a:gd name="connsiteX118" fmla="*/ 370701 w 477105"/>
                <a:gd name="connsiteY118" fmla="*/ 384743 h 1046734"/>
                <a:gd name="connsiteX119" fmla="*/ 363765 w 477105"/>
                <a:gd name="connsiteY119" fmla="*/ 366981 h 1046734"/>
                <a:gd name="connsiteX120" fmla="*/ 370137 w 477105"/>
                <a:gd name="connsiteY120" fmla="*/ 328919 h 1046734"/>
                <a:gd name="connsiteX121" fmla="*/ 378144 w 477105"/>
                <a:gd name="connsiteY121" fmla="*/ 278960 h 1046734"/>
                <a:gd name="connsiteX122" fmla="*/ 406338 w 477105"/>
                <a:gd name="connsiteY122" fmla="*/ 231651 h 1046734"/>
                <a:gd name="connsiteX123" fmla="*/ 447388 w 477105"/>
                <a:gd name="connsiteY123" fmla="*/ 178478 h 1046734"/>
                <a:gd name="connsiteX124" fmla="*/ 476202 w 477105"/>
                <a:gd name="connsiteY124" fmla="*/ 158742 h 1046734"/>
                <a:gd name="connsiteX125" fmla="*/ 472255 w 477105"/>
                <a:gd name="connsiteY125" fmla="*/ 114817 h 10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77105" h="1046734">
                  <a:moveTo>
                    <a:pt x="472255" y="114817"/>
                  </a:moveTo>
                  <a:cubicBezTo>
                    <a:pt x="467185" y="113362"/>
                    <a:pt x="461874" y="112939"/>
                    <a:pt x="456636" y="113576"/>
                  </a:cubicBezTo>
                  <a:cubicBezTo>
                    <a:pt x="456574" y="114574"/>
                    <a:pt x="456574" y="115572"/>
                    <a:pt x="456636" y="116565"/>
                  </a:cubicBezTo>
                  <a:cubicBezTo>
                    <a:pt x="458045" y="128857"/>
                    <a:pt x="451673" y="160434"/>
                    <a:pt x="444512" y="159532"/>
                  </a:cubicBezTo>
                  <a:cubicBezTo>
                    <a:pt x="437351" y="158629"/>
                    <a:pt x="431712" y="172726"/>
                    <a:pt x="426017" y="170809"/>
                  </a:cubicBezTo>
                  <a:cubicBezTo>
                    <a:pt x="420322" y="168892"/>
                    <a:pt x="412428" y="181354"/>
                    <a:pt x="405323" y="176053"/>
                  </a:cubicBezTo>
                  <a:cubicBezTo>
                    <a:pt x="398218" y="170753"/>
                    <a:pt x="388407" y="177801"/>
                    <a:pt x="382486" y="173403"/>
                  </a:cubicBezTo>
                  <a:cubicBezTo>
                    <a:pt x="376565" y="169005"/>
                    <a:pt x="360439" y="172557"/>
                    <a:pt x="360439" y="167313"/>
                  </a:cubicBezTo>
                  <a:cubicBezTo>
                    <a:pt x="360439" y="162069"/>
                    <a:pt x="368277" y="163761"/>
                    <a:pt x="368277" y="147972"/>
                  </a:cubicBezTo>
                  <a:cubicBezTo>
                    <a:pt x="368277" y="132184"/>
                    <a:pt x="389647" y="114647"/>
                    <a:pt x="386771" y="108501"/>
                  </a:cubicBezTo>
                  <a:cubicBezTo>
                    <a:pt x="383896" y="102355"/>
                    <a:pt x="347300" y="89160"/>
                    <a:pt x="342620" y="81266"/>
                  </a:cubicBezTo>
                  <a:cubicBezTo>
                    <a:pt x="337122" y="71646"/>
                    <a:pt x="327266" y="65325"/>
                    <a:pt x="316231" y="64350"/>
                  </a:cubicBezTo>
                  <a:cubicBezTo>
                    <a:pt x="301965" y="62602"/>
                    <a:pt x="302698" y="53862"/>
                    <a:pt x="289842" y="44163"/>
                  </a:cubicBezTo>
                  <a:cubicBezTo>
                    <a:pt x="276421" y="32423"/>
                    <a:pt x="265240" y="18343"/>
                    <a:pt x="256855" y="2606"/>
                  </a:cubicBezTo>
                  <a:cubicBezTo>
                    <a:pt x="248171" y="1478"/>
                    <a:pt x="235879" y="-721"/>
                    <a:pt x="233454" y="2887"/>
                  </a:cubicBezTo>
                  <a:cubicBezTo>
                    <a:pt x="229902" y="8075"/>
                    <a:pt x="224319" y="32265"/>
                    <a:pt x="219414" y="20142"/>
                  </a:cubicBezTo>
                  <a:cubicBezTo>
                    <a:pt x="214508" y="8019"/>
                    <a:pt x="202498" y="8075"/>
                    <a:pt x="192010" y="6327"/>
                  </a:cubicBezTo>
                  <a:cubicBezTo>
                    <a:pt x="181522" y="4579"/>
                    <a:pt x="182198" y="-7488"/>
                    <a:pt x="170921" y="7173"/>
                  </a:cubicBezTo>
                  <a:cubicBezTo>
                    <a:pt x="166004" y="13861"/>
                    <a:pt x="160286" y="19922"/>
                    <a:pt x="153892" y="25217"/>
                  </a:cubicBezTo>
                  <a:cubicBezTo>
                    <a:pt x="153683" y="36782"/>
                    <a:pt x="152059" y="48280"/>
                    <a:pt x="149042" y="59444"/>
                  </a:cubicBezTo>
                  <a:cubicBezTo>
                    <a:pt x="146167" y="65590"/>
                    <a:pt x="122653" y="78728"/>
                    <a:pt x="121976" y="85777"/>
                  </a:cubicBezTo>
                  <a:cubicBezTo>
                    <a:pt x="121300" y="92825"/>
                    <a:pt x="124796" y="102693"/>
                    <a:pt x="120567" y="106809"/>
                  </a:cubicBezTo>
                  <a:cubicBezTo>
                    <a:pt x="116338" y="110926"/>
                    <a:pt x="130491" y="133142"/>
                    <a:pt x="122653" y="138443"/>
                  </a:cubicBezTo>
                  <a:cubicBezTo>
                    <a:pt x="114815" y="143743"/>
                    <a:pt x="128292" y="152483"/>
                    <a:pt x="123386" y="157727"/>
                  </a:cubicBezTo>
                  <a:cubicBezTo>
                    <a:pt x="118480" y="162971"/>
                    <a:pt x="108782" y="165678"/>
                    <a:pt x="108782" y="171824"/>
                  </a:cubicBezTo>
                  <a:cubicBezTo>
                    <a:pt x="108782" y="177970"/>
                    <a:pt x="108105" y="192913"/>
                    <a:pt x="101677" y="196409"/>
                  </a:cubicBezTo>
                  <a:cubicBezTo>
                    <a:pt x="95249" y="199905"/>
                    <a:pt x="90963" y="213325"/>
                    <a:pt x="90963" y="222742"/>
                  </a:cubicBezTo>
                  <a:cubicBezTo>
                    <a:pt x="90963" y="232159"/>
                    <a:pt x="80983" y="226238"/>
                    <a:pt x="84591" y="238530"/>
                  </a:cubicBezTo>
                  <a:cubicBezTo>
                    <a:pt x="88200" y="250823"/>
                    <a:pt x="92373" y="265765"/>
                    <a:pt x="84591" y="268416"/>
                  </a:cubicBezTo>
                  <a:cubicBezTo>
                    <a:pt x="76810" y="271066"/>
                    <a:pt x="78953" y="290971"/>
                    <a:pt x="74555" y="290971"/>
                  </a:cubicBezTo>
                  <a:cubicBezTo>
                    <a:pt x="70156" y="290971"/>
                    <a:pt x="68183" y="312003"/>
                    <a:pt x="74555" y="322547"/>
                  </a:cubicBezTo>
                  <a:cubicBezTo>
                    <a:pt x="80024" y="331203"/>
                    <a:pt x="82770" y="341296"/>
                    <a:pt x="82449" y="351531"/>
                  </a:cubicBezTo>
                  <a:cubicBezTo>
                    <a:pt x="82449" y="361173"/>
                    <a:pt x="90963" y="366417"/>
                    <a:pt x="88087" y="376961"/>
                  </a:cubicBezTo>
                  <a:cubicBezTo>
                    <a:pt x="85212" y="387506"/>
                    <a:pt x="86622" y="397148"/>
                    <a:pt x="81659" y="401546"/>
                  </a:cubicBezTo>
                  <a:cubicBezTo>
                    <a:pt x="76697" y="405945"/>
                    <a:pt x="80926" y="419083"/>
                    <a:pt x="74498" y="422635"/>
                  </a:cubicBezTo>
                  <a:cubicBezTo>
                    <a:pt x="68070" y="426188"/>
                    <a:pt x="79517" y="454212"/>
                    <a:pt x="74498" y="459456"/>
                  </a:cubicBezTo>
                  <a:cubicBezTo>
                    <a:pt x="69480" y="464700"/>
                    <a:pt x="56680" y="469155"/>
                    <a:pt x="56680" y="488439"/>
                  </a:cubicBezTo>
                  <a:cubicBezTo>
                    <a:pt x="56680" y="507724"/>
                    <a:pt x="59104" y="518663"/>
                    <a:pt x="57413" y="527065"/>
                  </a:cubicBezTo>
                  <a:cubicBezTo>
                    <a:pt x="56003" y="534113"/>
                    <a:pt x="64518" y="532309"/>
                    <a:pt x="63052" y="543981"/>
                  </a:cubicBezTo>
                  <a:cubicBezTo>
                    <a:pt x="61586" y="555653"/>
                    <a:pt x="50195" y="548379"/>
                    <a:pt x="49519" y="555258"/>
                  </a:cubicBezTo>
                  <a:cubicBezTo>
                    <a:pt x="48842" y="562137"/>
                    <a:pt x="52338" y="576347"/>
                    <a:pt x="48109" y="577193"/>
                  </a:cubicBezTo>
                  <a:cubicBezTo>
                    <a:pt x="43880" y="578039"/>
                    <a:pt x="41681" y="583339"/>
                    <a:pt x="41681" y="595632"/>
                  </a:cubicBezTo>
                  <a:cubicBezTo>
                    <a:pt x="41681" y="607924"/>
                    <a:pt x="36042" y="609672"/>
                    <a:pt x="35253" y="615818"/>
                  </a:cubicBezTo>
                  <a:cubicBezTo>
                    <a:pt x="34463" y="621965"/>
                    <a:pt x="40271" y="629013"/>
                    <a:pt x="40271" y="636005"/>
                  </a:cubicBezTo>
                  <a:cubicBezTo>
                    <a:pt x="40271" y="642997"/>
                    <a:pt x="43824" y="666736"/>
                    <a:pt x="38805" y="667638"/>
                  </a:cubicBezTo>
                  <a:cubicBezTo>
                    <a:pt x="33787" y="668541"/>
                    <a:pt x="30967" y="694874"/>
                    <a:pt x="35253" y="698370"/>
                  </a:cubicBezTo>
                  <a:cubicBezTo>
                    <a:pt x="39171" y="702677"/>
                    <a:pt x="40023" y="708959"/>
                    <a:pt x="37395" y="714158"/>
                  </a:cubicBezTo>
                  <a:cubicBezTo>
                    <a:pt x="35253" y="719402"/>
                    <a:pt x="47376" y="724646"/>
                    <a:pt x="40948" y="732597"/>
                  </a:cubicBezTo>
                  <a:cubicBezTo>
                    <a:pt x="34519" y="740547"/>
                    <a:pt x="39651" y="750641"/>
                    <a:pt x="48109" y="747539"/>
                  </a:cubicBezTo>
                  <a:cubicBezTo>
                    <a:pt x="55214" y="744889"/>
                    <a:pt x="59386" y="760678"/>
                    <a:pt x="51661" y="760678"/>
                  </a:cubicBezTo>
                  <a:cubicBezTo>
                    <a:pt x="43936" y="760678"/>
                    <a:pt x="35986" y="760678"/>
                    <a:pt x="42414" y="766824"/>
                  </a:cubicBezTo>
                  <a:cubicBezTo>
                    <a:pt x="48842" y="772970"/>
                    <a:pt x="55214" y="781766"/>
                    <a:pt x="45966" y="786108"/>
                  </a:cubicBezTo>
                  <a:cubicBezTo>
                    <a:pt x="36719" y="790450"/>
                    <a:pt x="44500" y="798401"/>
                    <a:pt x="42414" y="808663"/>
                  </a:cubicBezTo>
                  <a:cubicBezTo>
                    <a:pt x="40327" y="818926"/>
                    <a:pt x="48785" y="828850"/>
                    <a:pt x="41681" y="831500"/>
                  </a:cubicBezTo>
                  <a:cubicBezTo>
                    <a:pt x="34576" y="834150"/>
                    <a:pt x="44500" y="849939"/>
                    <a:pt x="34576" y="851687"/>
                  </a:cubicBezTo>
                  <a:cubicBezTo>
                    <a:pt x="24652" y="853435"/>
                    <a:pt x="30967" y="864825"/>
                    <a:pt x="24595" y="871028"/>
                  </a:cubicBezTo>
                  <a:cubicBezTo>
                    <a:pt x="18224" y="877230"/>
                    <a:pt x="33110" y="887662"/>
                    <a:pt x="25272" y="893583"/>
                  </a:cubicBezTo>
                  <a:cubicBezTo>
                    <a:pt x="17434" y="899503"/>
                    <a:pt x="23129" y="913769"/>
                    <a:pt x="15292" y="913769"/>
                  </a:cubicBezTo>
                  <a:cubicBezTo>
                    <a:pt x="7454" y="913769"/>
                    <a:pt x="3168" y="926907"/>
                    <a:pt x="2491" y="933110"/>
                  </a:cubicBezTo>
                  <a:cubicBezTo>
                    <a:pt x="1815" y="939313"/>
                    <a:pt x="-3147" y="951549"/>
                    <a:pt x="3168" y="960289"/>
                  </a:cubicBezTo>
                  <a:cubicBezTo>
                    <a:pt x="9484" y="969029"/>
                    <a:pt x="1758" y="976077"/>
                    <a:pt x="7454" y="979630"/>
                  </a:cubicBezTo>
                  <a:cubicBezTo>
                    <a:pt x="13149" y="983182"/>
                    <a:pt x="32433" y="977825"/>
                    <a:pt x="29558" y="988370"/>
                  </a:cubicBezTo>
                  <a:cubicBezTo>
                    <a:pt x="26682" y="998914"/>
                    <a:pt x="27415" y="1021751"/>
                    <a:pt x="30967" y="1021751"/>
                  </a:cubicBezTo>
                  <a:cubicBezTo>
                    <a:pt x="34519" y="1021751"/>
                    <a:pt x="36606" y="1034946"/>
                    <a:pt x="42245" y="1034043"/>
                  </a:cubicBezTo>
                  <a:cubicBezTo>
                    <a:pt x="47883" y="1033141"/>
                    <a:pt x="73596" y="1029645"/>
                    <a:pt x="84310" y="1033141"/>
                  </a:cubicBezTo>
                  <a:cubicBezTo>
                    <a:pt x="89249" y="1035053"/>
                    <a:pt x="93636" y="1038171"/>
                    <a:pt x="97053" y="1042220"/>
                  </a:cubicBezTo>
                  <a:cubicBezTo>
                    <a:pt x="103199" y="1038893"/>
                    <a:pt x="116563" y="1049663"/>
                    <a:pt x="119608" y="1045941"/>
                  </a:cubicBezTo>
                  <a:cubicBezTo>
                    <a:pt x="122653" y="1042220"/>
                    <a:pt x="106413" y="1024514"/>
                    <a:pt x="106977" y="1018706"/>
                  </a:cubicBezTo>
                  <a:cubicBezTo>
                    <a:pt x="107541" y="1012898"/>
                    <a:pt x="104327" y="1003143"/>
                    <a:pt x="104327" y="996659"/>
                  </a:cubicBezTo>
                  <a:cubicBezTo>
                    <a:pt x="104327" y="990174"/>
                    <a:pt x="101677" y="975908"/>
                    <a:pt x="109064" y="969424"/>
                  </a:cubicBezTo>
                  <a:cubicBezTo>
                    <a:pt x="116450" y="962939"/>
                    <a:pt x="116789" y="957808"/>
                    <a:pt x="120341" y="957639"/>
                  </a:cubicBezTo>
                  <a:cubicBezTo>
                    <a:pt x="124785" y="951340"/>
                    <a:pt x="130040" y="945656"/>
                    <a:pt x="135960" y="940722"/>
                  </a:cubicBezTo>
                  <a:cubicBezTo>
                    <a:pt x="135960" y="939482"/>
                    <a:pt x="136355" y="938241"/>
                    <a:pt x="136412" y="936888"/>
                  </a:cubicBezTo>
                  <a:cubicBezTo>
                    <a:pt x="136863" y="923130"/>
                    <a:pt x="141486" y="916927"/>
                    <a:pt x="149832" y="908018"/>
                  </a:cubicBezTo>
                  <a:cubicBezTo>
                    <a:pt x="151354" y="906100"/>
                    <a:pt x="152877" y="904296"/>
                    <a:pt x="154512" y="902379"/>
                  </a:cubicBezTo>
                  <a:cubicBezTo>
                    <a:pt x="156260" y="897270"/>
                    <a:pt x="159220" y="892669"/>
                    <a:pt x="163139" y="888959"/>
                  </a:cubicBezTo>
                  <a:lnTo>
                    <a:pt x="163534" y="888339"/>
                  </a:lnTo>
                  <a:cubicBezTo>
                    <a:pt x="163534" y="888339"/>
                    <a:pt x="163534" y="888339"/>
                    <a:pt x="163929" y="887718"/>
                  </a:cubicBezTo>
                  <a:cubicBezTo>
                    <a:pt x="165056" y="885745"/>
                    <a:pt x="166297" y="883828"/>
                    <a:pt x="167537" y="882080"/>
                  </a:cubicBezTo>
                  <a:cubicBezTo>
                    <a:pt x="171265" y="876227"/>
                    <a:pt x="175888" y="870994"/>
                    <a:pt x="181239" y="866573"/>
                  </a:cubicBezTo>
                  <a:cubicBezTo>
                    <a:pt x="182987" y="860252"/>
                    <a:pt x="184358" y="853830"/>
                    <a:pt x="185356" y="847345"/>
                  </a:cubicBezTo>
                  <a:cubicBezTo>
                    <a:pt x="185356" y="840861"/>
                    <a:pt x="167425" y="842157"/>
                    <a:pt x="161673" y="839563"/>
                  </a:cubicBezTo>
                  <a:cubicBezTo>
                    <a:pt x="155921" y="836970"/>
                    <a:pt x="134833" y="818813"/>
                    <a:pt x="145321" y="794848"/>
                  </a:cubicBezTo>
                  <a:cubicBezTo>
                    <a:pt x="148670" y="786875"/>
                    <a:pt x="154303" y="780069"/>
                    <a:pt x="161504" y="775282"/>
                  </a:cubicBezTo>
                  <a:cubicBezTo>
                    <a:pt x="162733" y="772265"/>
                    <a:pt x="164470" y="769485"/>
                    <a:pt x="166635" y="767049"/>
                  </a:cubicBezTo>
                  <a:cubicBezTo>
                    <a:pt x="170312" y="762984"/>
                    <a:pt x="175262" y="760300"/>
                    <a:pt x="180676" y="759437"/>
                  </a:cubicBezTo>
                  <a:cubicBezTo>
                    <a:pt x="183021" y="756933"/>
                    <a:pt x="185813" y="754887"/>
                    <a:pt x="188908" y="753404"/>
                  </a:cubicBezTo>
                  <a:cubicBezTo>
                    <a:pt x="189207" y="752857"/>
                    <a:pt x="189607" y="752377"/>
                    <a:pt x="190092" y="751994"/>
                  </a:cubicBezTo>
                  <a:cubicBezTo>
                    <a:pt x="195336" y="748103"/>
                    <a:pt x="196408" y="741675"/>
                    <a:pt x="196408" y="731920"/>
                  </a:cubicBezTo>
                  <a:cubicBezTo>
                    <a:pt x="196408" y="720643"/>
                    <a:pt x="196408" y="703388"/>
                    <a:pt x="205881" y="702091"/>
                  </a:cubicBezTo>
                  <a:cubicBezTo>
                    <a:pt x="215354" y="700794"/>
                    <a:pt x="218004" y="694309"/>
                    <a:pt x="212196" y="692392"/>
                  </a:cubicBezTo>
                  <a:cubicBezTo>
                    <a:pt x="206388" y="690475"/>
                    <a:pt x="203794" y="682017"/>
                    <a:pt x="213268" y="680720"/>
                  </a:cubicBezTo>
                  <a:cubicBezTo>
                    <a:pt x="222741" y="679423"/>
                    <a:pt x="219583" y="690419"/>
                    <a:pt x="226406" y="690419"/>
                  </a:cubicBezTo>
                  <a:cubicBezTo>
                    <a:pt x="233229" y="690419"/>
                    <a:pt x="244845" y="676153"/>
                    <a:pt x="235879" y="667864"/>
                  </a:cubicBezTo>
                  <a:cubicBezTo>
                    <a:pt x="226913" y="659575"/>
                    <a:pt x="224601" y="671755"/>
                    <a:pt x="219583" y="673052"/>
                  </a:cubicBezTo>
                  <a:cubicBezTo>
                    <a:pt x="214565" y="674348"/>
                    <a:pt x="211125" y="665270"/>
                    <a:pt x="206388" y="665270"/>
                  </a:cubicBezTo>
                  <a:cubicBezTo>
                    <a:pt x="201652" y="665270"/>
                    <a:pt x="204810" y="649031"/>
                    <a:pt x="202723" y="643223"/>
                  </a:cubicBezTo>
                  <a:cubicBezTo>
                    <a:pt x="200637" y="637415"/>
                    <a:pt x="197479" y="623093"/>
                    <a:pt x="201652" y="615931"/>
                  </a:cubicBezTo>
                  <a:cubicBezTo>
                    <a:pt x="205825" y="608770"/>
                    <a:pt x="223812" y="627209"/>
                    <a:pt x="239601" y="628280"/>
                  </a:cubicBezTo>
                  <a:cubicBezTo>
                    <a:pt x="255389" y="629351"/>
                    <a:pt x="266948" y="618581"/>
                    <a:pt x="266948" y="611364"/>
                  </a:cubicBezTo>
                  <a:cubicBezTo>
                    <a:pt x="266948" y="604146"/>
                    <a:pt x="259618" y="591234"/>
                    <a:pt x="269091" y="583508"/>
                  </a:cubicBezTo>
                  <a:cubicBezTo>
                    <a:pt x="278564" y="575783"/>
                    <a:pt x="270670" y="573133"/>
                    <a:pt x="268020" y="562758"/>
                  </a:cubicBezTo>
                  <a:cubicBezTo>
                    <a:pt x="265370" y="552383"/>
                    <a:pt x="272249" y="545842"/>
                    <a:pt x="276421" y="551086"/>
                  </a:cubicBezTo>
                  <a:cubicBezTo>
                    <a:pt x="279523" y="554807"/>
                    <a:pt x="296608" y="554131"/>
                    <a:pt x="315892" y="551086"/>
                  </a:cubicBezTo>
                  <a:cubicBezTo>
                    <a:pt x="318103" y="549118"/>
                    <a:pt x="320618" y="547516"/>
                    <a:pt x="323336" y="546349"/>
                  </a:cubicBezTo>
                  <a:cubicBezTo>
                    <a:pt x="333711" y="541838"/>
                    <a:pt x="343974" y="537045"/>
                    <a:pt x="353954" y="531576"/>
                  </a:cubicBezTo>
                  <a:cubicBezTo>
                    <a:pt x="360766" y="528074"/>
                    <a:pt x="367290" y="524037"/>
                    <a:pt x="373464" y="519509"/>
                  </a:cubicBezTo>
                  <a:cubicBezTo>
                    <a:pt x="372223" y="520467"/>
                    <a:pt x="376114" y="517592"/>
                    <a:pt x="378201" y="515787"/>
                  </a:cubicBezTo>
                  <a:cubicBezTo>
                    <a:pt x="378206" y="514671"/>
                    <a:pt x="378477" y="513566"/>
                    <a:pt x="378990" y="512573"/>
                  </a:cubicBezTo>
                  <a:cubicBezTo>
                    <a:pt x="380050" y="504871"/>
                    <a:pt x="384415" y="498014"/>
                    <a:pt x="390944" y="493796"/>
                  </a:cubicBezTo>
                  <a:cubicBezTo>
                    <a:pt x="393933" y="492048"/>
                    <a:pt x="396978" y="490413"/>
                    <a:pt x="400079" y="488947"/>
                  </a:cubicBezTo>
                  <a:cubicBezTo>
                    <a:pt x="401753" y="486415"/>
                    <a:pt x="403299" y="483799"/>
                    <a:pt x="404703" y="481109"/>
                  </a:cubicBezTo>
                  <a:cubicBezTo>
                    <a:pt x="408159" y="474624"/>
                    <a:pt x="405701" y="466561"/>
                    <a:pt x="399216" y="463110"/>
                  </a:cubicBezTo>
                  <a:cubicBezTo>
                    <a:pt x="397795" y="462354"/>
                    <a:pt x="396256" y="461864"/>
                    <a:pt x="394666" y="461655"/>
                  </a:cubicBezTo>
                  <a:cubicBezTo>
                    <a:pt x="384178" y="459682"/>
                    <a:pt x="384685" y="444739"/>
                    <a:pt x="390493" y="436337"/>
                  </a:cubicBezTo>
                  <a:cubicBezTo>
                    <a:pt x="396301" y="427936"/>
                    <a:pt x="387336" y="420154"/>
                    <a:pt x="377298" y="418857"/>
                  </a:cubicBezTo>
                  <a:cubicBezTo>
                    <a:pt x="367262" y="417560"/>
                    <a:pt x="351529" y="409102"/>
                    <a:pt x="360382" y="398727"/>
                  </a:cubicBezTo>
                  <a:cubicBezTo>
                    <a:pt x="364724" y="393708"/>
                    <a:pt x="366810" y="394724"/>
                    <a:pt x="368897" y="397035"/>
                  </a:cubicBezTo>
                  <a:cubicBezTo>
                    <a:pt x="370419" y="392073"/>
                    <a:pt x="371885" y="386209"/>
                    <a:pt x="370701" y="384743"/>
                  </a:cubicBezTo>
                  <a:cubicBezTo>
                    <a:pt x="368558" y="382093"/>
                    <a:pt x="363202" y="385420"/>
                    <a:pt x="363765" y="366981"/>
                  </a:cubicBezTo>
                  <a:cubicBezTo>
                    <a:pt x="364329" y="348542"/>
                    <a:pt x="369404" y="352546"/>
                    <a:pt x="370137" y="328919"/>
                  </a:cubicBezTo>
                  <a:cubicBezTo>
                    <a:pt x="370870" y="305293"/>
                    <a:pt x="378144" y="291478"/>
                    <a:pt x="378144" y="278960"/>
                  </a:cubicBezTo>
                  <a:cubicBezTo>
                    <a:pt x="378144" y="266442"/>
                    <a:pt x="396301" y="252063"/>
                    <a:pt x="406338" y="231651"/>
                  </a:cubicBezTo>
                  <a:cubicBezTo>
                    <a:pt x="417029" y="211803"/>
                    <a:pt x="430895" y="193844"/>
                    <a:pt x="447388" y="178478"/>
                  </a:cubicBezTo>
                  <a:cubicBezTo>
                    <a:pt x="456466" y="171204"/>
                    <a:pt x="474059" y="165339"/>
                    <a:pt x="476202" y="158742"/>
                  </a:cubicBezTo>
                  <a:cubicBezTo>
                    <a:pt x="478345" y="152145"/>
                    <a:pt x="476540" y="117467"/>
                    <a:pt x="472255" y="114817"/>
                  </a:cubicBezTo>
                  <a:close/>
                </a:path>
              </a:pathLst>
            </a:custGeom>
            <a:grpFill/>
            <a:ln w="8455" cap="flat">
              <a:solidFill>
                <a:srgbClr val="FFFFFF"/>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46387A32-FC31-4515-B575-87B5EEC15162}"/>
                </a:ext>
              </a:extLst>
            </p:cNvPr>
            <p:cNvSpPr/>
            <p:nvPr/>
          </p:nvSpPr>
          <p:spPr>
            <a:xfrm>
              <a:off x="4637724" y="5795850"/>
              <a:ext cx="85076" cy="101180"/>
            </a:xfrm>
            <a:custGeom>
              <a:avLst/>
              <a:gdLst>
                <a:gd name="connsiteX0" fmla="*/ 66481 w 85076"/>
                <a:gd name="connsiteY0" fmla="*/ 80070 h 101180"/>
                <a:gd name="connsiteX1" fmla="*/ 61857 w 85076"/>
                <a:gd name="connsiteY1" fmla="*/ 78886 h 101180"/>
                <a:gd name="connsiteX2" fmla="*/ 38569 w 85076"/>
                <a:gd name="connsiteY2" fmla="*/ 74149 h 101180"/>
                <a:gd name="connsiteX3" fmla="*/ 16973 w 85076"/>
                <a:gd name="connsiteY3" fmla="*/ 41783 h 101180"/>
                <a:gd name="connsiteX4" fmla="*/ 16070 w 85076"/>
                <a:gd name="connsiteY4" fmla="*/ 36821 h 101180"/>
                <a:gd name="connsiteX5" fmla="*/ 8007 w 85076"/>
                <a:gd name="connsiteY5" fmla="*/ 28194 h 101180"/>
                <a:gd name="connsiteX6" fmla="*/ 10093 w 85076"/>
                <a:gd name="connsiteY6" fmla="*/ 15845 h 101180"/>
                <a:gd name="connsiteX7" fmla="*/ 1804 w 85076"/>
                <a:gd name="connsiteY7" fmla="*/ 0 h 101180"/>
                <a:gd name="connsiteX8" fmla="*/ 1804 w 85076"/>
                <a:gd name="connsiteY8" fmla="*/ 96366 h 101180"/>
                <a:gd name="connsiteX9" fmla="*/ 41783 w 85076"/>
                <a:gd name="connsiteY9" fmla="*/ 98960 h 101180"/>
                <a:gd name="connsiteX10" fmla="*/ 52610 w 85076"/>
                <a:gd name="connsiteY10" fmla="*/ 98960 h 101180"/>
                <a:gd name="connsiteX11" fmla="*/ 82100 w 85076"/>
                <a:gd name="connsiteY11" fmla="*/ 89261 h 101180"/>
                <a:gd name="connsiteX12" fmla="*/ 66481 w 85076"/>
                <a:gd name="connsiteY12" fmla="*/ 80070 h 10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76" h="101180">
                  <a:moveTo>
                    <a:pt x="66481" y="80070"/>
                  </a:moveTo>
                  <a:cubicBezTo>
                    <a:pt x="64885" y="79901"/>
                    <a:pt x="63329" y="79506"/>
                    <a:pt x="61857" y="78886"/>
                  </a:cubicBezTo>
                  <a:cubicBezTo>
                    <a:pt x="53777" y="80803"/>
                    <a:pt x="45257" y="79055"/>
                    <a:pt x="38569" y="74149"/>
                  </a:cubicBezTo>
                  <a:cubicBezTo>
                    <a:pt x="28087" y="65973"/>
                    <a:pt x="20514" y="54583"/>
                    <a:pt x="16973" y="41783"/>
                  </a:cubicBezTo>
                  <a:cubicBezTo>
                    <a:pt x="16538" y="40148"/>
                    <a:pt x="16240" y="38512"/>
                    <a:pt x="16070" y="36821"/>
                  </a:cubicBezTo>
                  <a:cubicBezTo>
                    <a:pt x="13533" y="31182"/>
                    <a:pt x="15394" y="26671"/>
                    <a:pt x="8007" y="28194"/>
                  </a:cubicBezTo>
                  <a:cubicBezTo>
                    <a:pt x="-1466" y="30111"/>
                    <a:pt x="4849" y="19115"/>
                    <a:pt x="10093" y="15845"/>
                  </a:cubicBezTo>
                  <a:cubicBezTo>
                    <a:pt x="15337" y="12574"/>
                    <a:pt x="8233" y="1804"/>
                    <a:pt x="1804" y="0"/>
                  </a:cubicBezTo>
                  <a:cubicBezTo>
                    <a:pt x="1071" y="17424"/>
                    <a:pt x="-1861" y="95859"/>
                    <a:pt x="1804" y="96366"/>
                  </a:cubicBezTo>
                  <a:cubicBezTo>
                    <a:pt x="5470" y="96873"/>
                    <a:pt x="33551" y="92306"/>
                    <a:pt x="41783" y="98960"/>
                  </a:cubicBezTo>
                  <a:cubicBezTo>
                    <a:pt x="44941" y="100144"/>
                    <a:pt x="49283" y="103302"/>
                    <a:pt x="52610" y="98960"/>
                  </a:cubicBezTo>
                  <a:cubicBezTo>
                    <a:pt x="57854" y="91855"/>
                    <a:pt x="73642" y="95746"/>
                    <a:pt x="82100" y="89261"/>
                  </a:cubicBezTo>
                  <a:cubicBezTo>
                    <a:pt x="90558" y="82777"/>
                    <a:pt x="79619" y="80690"/>
                    <a:pt x="66481" y="80070"/>
                  </a:cubicBezTo>
                  <a:close/>
                </a:path>
              </a:pathLst>
            </a:custGeom>
            <a:grpFill/>
            <a:ln w="8455" cap="flat">
              <a:solidFill>
                <a:srgbClr val="FFFFFF"/>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F55A0187-6067-465A-92BE-5B26A75AFA77}"/>
                </a:ext>
              </a:extLst>
            </p:cNvPr>
            <p:cNvSpPr/>
            <p:nvPr/>
          </p:nvSpPr>
          <p:spPr>
            <a:xfrm>
              <a:off x="4480911" y="4602752"/>
              <a:ext cx="198427" cy="1306008"/>
            </a:xfrm>
            <a:custGeom>
              <a:avLst/>
              <a:gdLst>
                <a:gd name="connsiteX0" fmla="*/ 158787 w 198427"/>
                <a:gd name="connsiteY0" fmla="*/ 1289464 h 1306008"/>
                <a:gd name="connsiteX1" fmla="*/ 158787 w 198427"/>
                <a:gd name="connsiteY1" fmla="*/ 1193098 h 1306008"/>
                <a:gd name="connsiteX2" fmla="*/ 157095 w 198427"/>
                <a:gd name="connsiteY2" fmla="*/ 1192760 h 1306008"/>
                <a:gd name="connsiteX3" fmla="*/ 137585 w 198427"/>
                <a:gd name="connsiteY3" fmla="*/ 1181483 h 1306008"/>
                <a:gd name="connsiteX4" fmla="*/ 140348 w 198427"/>
                <a:gd name="connsiteY4" fmla="*/ 1177141 h 1306008"/>
                <a:gd name="connsiteX5" fmla="*/ 127605 w 198427"/>
                <a:gd name="connsiteY5" fmla="*/ 1168062 h 1306008"/>
                <a:gd name="connsiteX6" fmla="*/ 85540 w 198427"/>
                <a:gd name="connsiteY6" fmla="*/ 1168964 h 1306008"/>
                <a:gd name="connsiteX7" fmla="*/ 74262 w 198427"/>
                <a:gd name="connsiteY7" fmla="*/ 1156672 h 1306008"/>
                <a:gd name="connsiteX8" fmla="*/ 72852 w 198427"/>
                <a:gd name="connsiteY8" fmla="*/ 1123291 h 1306008"/>
                <a:gd name="connsiteX9" fmla="*/ 50749 w 198427"/>
                <a:gd name="connsiteY9" fmla="*/ 1114551 h 1306008"/>
                <a:gd name="connsiteX10" fmla="*/ 46463 w 198427"/>
                <a:gd name="connsiteY10" fmla="*/ 1095210 h 1306008"/>
                <a:gd name="connsiteX11" fmla="*/ 45787 w 198427"/>
                <a:gd name="connsiteY11" fmla="*/ 1068031 h 1306008"/>
                <a:gd name="connsiteX12" fmla="*/ 58586 w 198427"/>
                <a:gd name="connsiteY12" fmla="*/ 1048690 h 1306008"/>
                <a:gd name="connsiteX13" fmla="*/ 68567 w 198427"/>
                <a:gd name="connsiteY13" fmla="*/ 1028503 h 1306008"/>
                <a:gd name="connsiteX14" fmla="*/ 67890 w 198427"/>
                <a:gd name="connsiteY14" fmla="*/ 1005949 h 1306008"/>
                <a:gd name="connsiteX15" fmla="*/ 77871 w 198427"/>
                <a:gd name="connsiteY15" fmla="*/ 986608 h 1306008"/>
                <a:gd name="connsiteX16" fmla="*/ 84976 w 198427"/>
                <a:gd name="connsiteY16" fmla="*/ 966421 h 1306008"/>
                <a:gd name="connsiteX17" fmla="*/ 85709 w 198427"/>
                <a:gd name="connsiteY17" fmla="*/ 943584 h 1306008"/>
                <a:gd name="connsiteX18" fmla="*/ 89261 w 198427"/>
                <a:gd name="connsiteY18" fmla="*/ 921029 h 1306008"/>
                <a:gd name="connsiteX19" fmla="*/ 85709 w 198427"/>
                <a:gd name="connsiteY19" fmla="*/ 901744 h 1306008"/>
                <a:gd name="connsiteX20" fmla="*/ 94956 w 198427"/>
                <a:gd name="connsiteY20" fmla="*/ 895598 h 1306008"/>
                <a:gd name="connsiteX21" fmla="*/ 91404 w 198427"/>
                <a:gd name="connsiteY21" fmla="*/ 882460 h 1306008"/>
                <a:gd name="connsiteX22" fmla="*/ 84243 w 198427"/>
                <a:gd name="connsiteY22" fmla="*/ 867518 h 1306008"/>
                <a:gd name="connsiteX23" fmla="*/ 80690 w 198427"/>
                <a:gd name="connsiteY23" fmla="*/ 849079 h 1306008"/>
                <a:gd name="connsiteX24" fmla="*/ 78548 w 198427"/>
                <a:gd name="connsiteY24" fmla="*/ 833290 h 1306008"/>
                <a:gd name="connsiteX25" fmla="*/ 82100 w 198427"/>
                <a:gd name="connsiteY25" fmla="*/ 802559 h 1306008"/>
                <a:gd name="connsiteX26" fmla="*/ 83566 w 198427"/>
                <a:gd name="connsiteY26" fmla="*/ 770926 h 1306008"/>
                <a:gd name="connsiteX27" fmla="*/ 78548 w 198427"/>
                <a:gd name="connsiteY27" fmla="*/ 750739 h 1306008"/>
                <a:gd name="connsiteX28" fmla="*/ 84976 w 198427"/>
                <a:gd name="connsiteY28" fmla="*/ 730552 h 1306008"/>
                <a:gd name="connsiteX29" fmla="*/ 91404 w 198427"/>
                <a:gd name="connsiteY29" fmla="*/ 712114 h 1306008"/>
                <a:gd name="connsiteX30" fmla="*/ 92814 w 198427"/>
                <a:gd name="connsiteY30" fmla="*/ 690179 h 1306008"/>
                <a:gd name="connsiteX31" fmla="*/ 106347 w 198427"/>
                <a:gd name="connsiteY31" fmla="*/ 678902 h 1306008"/>
                <a:gd name="connsiteX32" fmla="*/ 100708 w 198427"/>
                <a:gd name="connsiteY32" fmla="*/ 661985 h 1306008"/>
                <a:gd name="connsiteX33" fmla="*/ 99975 w 198427"/>
                <a:gd name="connsiteY33" fmla="*/ 623360 h 1306008"/>
                <a:gd name="connsiteX34" fmla="*/ 117793 w 198427"/>
                <a:gd name="connsiteY34" fmla="*/ 594377 h 1306008"/>
                <a:gd name="connsiteX35" fmla="*/ 117793 w 198427"/>
                <a:gd name="connsiteY35" fmla="*/ 557556 h 1306008"/>
                <a:gd name="connsiteX36" fmla="*/ 124954 w 198427"/>
                <a:gd name="connsiteY36" fmla="*/ 536467 h 1306008"/>
                <a:gd name="connsiteX37" fmla="*/ 131383 w 198427"/>
                <a:gd name="connsiteY37" fmla="*/ 511882 h 1306008"/>
                <a:gd name="connsiteX38" fmla="*/ 125744 w 198427"/>
                <a:gd name="connsiteY38" fmla="*/ 486452 h 1306008"/>
                <a:gd name="connsiteX39" fmla="*/ 117850 w 198427"/>
                <a:gd name="connsiteY39" fmla="*/ 457468 h 1306008"/>
                <a:gd name="connsiteX40" fmla="*/ 117850 w 198427"/>
                <a:gd name="connsiteY40" fmla="*/ 425892 h 1306008"/>
                <a:gd name="connsiteX41" fmla="*/ 127887 w 198427"/>
                <a:gd name="connsiteY41" fmla="*/ 403337 h 1306008"/>
                <a:gd name="connsiteX42" fmla="*/ 127887 w 198427"/>
                <a:gd name="connsiteY42" fmla="*/ 373451 h 1306008"/>
                <a:gd name="connsiteX43" fmla="*/ 134258 w 198427"/>
                <a:gd name="connsiteY43" fmla="*/ 357663 h 1306008"/>
                <a:gd name="connsiteX44" fmla="*/ 144972 w 198427"/>
                <a:gd name="connsiteY44" fmla="*/ 331330 h 1306008"/>
                <a:gd name="connsiteX45" fmla="*/ 151513 w 198427"/>
                <a:gd name="connsiteY45" fmla="*/ 306294 h 1306008"/>
                <a:gd name="connsiteX46" fmla="*/ 165779 w 198427"/>
                <a:gd name="connsiteY46" fmla="*/ 292253 h 1306008"/>
                <a:gd name="connsiteX47" fmla="*/ 165046 w 198427"/>
                <a:gd name="connsiteY47" fmla="*/ 272969 h 1306008"/>
                <a:gd name="connsiteX48" fmla="*/ 162960 w 198427"/>
                <a:gd name="connsiteY48" fmla="*/ 241335 h 1306008"/>
                <a:gd name="connsiteX49" fmla="*/ 164369 w 198427"/>
                <a:gd name="connsiteY49" fmla="*/ 220303 h 1306008"/>
                <a:gd name="connsiteX50" fmla="*/ 191435 w 198427"/>
                <a:gd name="connsiteY50" fmla="*/ 193970 h 1306008"/>
                <a:gd name="connsiteX51" fmla="*/ 196623 w 198427"/>
                <a:gd name="connsiteY51" fmla="*/ 159687 h 1306008"/>
                <a:gd name="connsiteX52" fmla="*/ 181736 w 198427"/>
                <a:gd name="connsiteY52" fmla="*/ 165325 h 1306008"/>
                <a:gd name="connsiteX53" fmla="*/ 176098 w 198427"/>
                <a:gd name="connsiteY53" fmla="*/ 133354 h 1306008"/>
                <a:gd name="connsiteX54" fmla="*/ 167696 w 198427"/>
                <a:gd name="connsiteY54" fmla="*/ 106570 h 1306008"/>
                <a:gd name="connsiteX55" fmla="*/ 159238 w 198427"/>
                <a:gd name="connsiteY55" fmla="*/ 82379 h 1306008"/>
                <a:gd name="connsiteX56" fmla="*/ 164200 w 198427"/>
                <a:gd name="connsiteY56" fmla="*/ 61629 h 1306008"/>
                <a:gd name="connsiteX57" fmla="*/ 154332 w 198427"/>
                <a:gd name="connsiteY57" fmla="*/ 45164 h 1306008"/>
                <a:gd name="connsiteX58" fmla="*/ 148694 w 198427"/>
                <a:gd name="connsiteY58" fmla="*/ 14038 h 1306008"/>
                <a:gd name="connsiteX59" fmla="*/ 138206 w 198427"/>
                <a:gd name="connsiteY59" fmla="*/ 1069 h 1306008"/>
                <a:gd name="connsiteX60" fmla="*/ 128394 w 198427"/>
                <a:gd name="connsiteY60" fmla="*/ 24413 h 1306008"/>
                <a:gd name="connsiteX61" fmla="*/ 123206 w 198427"/>
                <a:gd name="connsiteY61" fmla="*/ 29037 h 1306008"/>
                <a:gd name="connsiteX62" fmla="*/ 123206 w 198427"/>
                <a:gd name="connsiteY62" fmla="*/ 55313 h 1306008"/>
                <a:gd name="connsiteX63" fmla="*/ 124785 w 198427"/>
                <a:gd name="connsiteY63" fmla="*/ 130534 h 1306008"/>
                <a:gd name="connsiteX64" fmla="*/ 115312 w 198427"/>
                <a:gd name="connsiteY64" fmla="*/ 174629 h 1306008"/>
                <a:gd name="connsiteX65" fmla="*/ 118470 w 198427"/>
                <a:gd name="connsiteY65" fmla="*/ 191546 h 1306008"/>
                <a:gd name="connsiteX66" fmla="*/ 115876 w 198427"/>
                <a:gd name="connsiteY66" fmla="*/ 230453 h 1306008"/>
                <a:gd name="connsiteX67" fmla="*/ 105332 w 198427"/>
                <a:gd name="connsiteY67" fmla="*/ 297272 h 1306008"/>
                <a:gd name="connsiteX68" fmla="*/ 99016 w 198427"/>
                <a:gd name="connsiteY68" fmla="*/ 327721 h 1306008"/>
                <a:gd name="connsiteX69" fmla="*/ 95915 w 198427"/>
                <a:gd name="connsiteY69" fmla="*/ 343509 h 1306008"/>
                <a:gd name="connsiteX70" fmla="*/ 100313 w 198427"/>
                <a:gd name="connsiteY70" fmla="*/ 368545 h 1306008"/>
                <a:gd name="connsiteX71" fmla="*/ 96366 w 198427"/>
                <a:gd name="connsiteY71" fmla="*/ 381684 h 1306008"/>
                <a:gd name="connsiteX72" fmla="*/ 97437 w 198427"/>
                <a:gd name="connsiteY72" fmla="*/ 388055 h 1306008"/>
                <a:gd name="connsiteX73" fmla="*/ 88472 w 198427"/>
                <a:gd name="connsiteY73" fmla="*/ 419802 h 1306008"/>
                <a:gd name="connsiteX74" fmla="*/ 88472 w 198427"/>
                <a:gd name="connsiteY74" fmla="*/ 484027 h 1306008"/>
                <a:gd name="connsiteX75" fmla="*/ 83228 w 198427"/>
                <a:gd name="connsiteY75" fmla="*/ 504101 h 1306008"/>
                <a:gd name="connsiteX76" fmla="*/ 77589 w 198427"/>
                <a:gd name="connsiteY76" fmla="*/ 526656 h 1306008"/>
                <a:gd name="connsiteX77" fmla="*/ 46012 w 198427"/>
                <a:gd name="connsiteY77" fmla="*/ 651497 h 1306008"/>
                <a:gd name="connsiteX78" fmla="*/ 43813 w 198427"/>
                <a:gd name="connsiteY78" fmla="*/ 655163 h 1306008"/>
                <a:gd name="connsiteX79" fmla="*/ 45392 w 198427"/>
                <a:gd name="connsiteY79" fmla="*/ 684089 h 1306008"/>
                <a:gd name="connsiteX80" fmla="*/ 46463 w 198427"/>
                <a:gd name="connsiteY80" fmla="*/ 713918 h 1306008"/>
                <a:gd name="connsiteX81" fmla="*/ 39076 w 198427"/>
                <a:gd name="connsiteY81" fmla="*/ 738559 h 1306008"/>
                <a:gd name="connsiteX82" fmla="*/ 35919 w 198427"/>
                <a:gd name="connsiteY82" fmla="*/ 772899 h 1306008"/>
                <a:gd name="connsiteX83" fmla="*/ 33832 w 198427"/>
                <a:gd name="connsiteY83" fmla="*/ 790436 h 1306008"/>
                <a:gd name="connsiteX84" fmla="*/ 23795 w 198427"/>
                <a:gd name="connsiteY84" fmla="*/ 822238 h 1306008"/>
                <a:gd name="connsiteX85" fmla="*/ 35073 w 198427"/>
                <a:gd name="connsiteY85" fmla="*/ 841636 h 1306008"/>
                <a:gd name="connsiteX86" fmla="*/ 45617 w 198427"/>
                <a:gd name="connsiteY86" fmla="*/ 789139 h 1306008"/>
                <a:gd name="connsiteX87" fmla="*/ 54583 w 198427"/>
                <a:gd name="connsiteY87" fmla="*/ 778143 h 1306008"/>
                <a:gd name="connsiteX88" fmla="*/ 60898 w 198427"/>
                <a:gd name="connsiteY88" fmla="*/ 789139 h 1306008"/>
                <a:gd name="connsiteX89" fmla="*/ 62477 w 198427"/>
                <a:gd name="connsiteY89" fmla="*/ 802108 h 1306008"/>
                <a:gd name="connsiteX90" fmla="*/ 60391 w 198427"/>
                <a:gd name="connsiteY90" fmla="*/ 826749 h 1306008"/>
                <a:gd name="connsiteX91" fmla="*/ 54752 w 198427"/>
                <a:gd name="connsiteY91" fmla="*/ 850094 h 1306008"/>
                <a:gd name="connsiteX92" fmla="*/ 50523 w 198427"/>
                <a:gd name="connsiteY92" fmla="*/ 868927 h 1306008"/>
                <a:gd name="connsiteX93" fmla="*/ 51594 w 198427"/>
                <a:gd name="connsiteY93" fmla="*/ 883137 h 1306008"/>
                <a:gd name="connsiteX94" fmla="*/ 51087 w 198427"/>
                <a:gd name="connsiteY94" fmla="*/ 895485 h 1306008"/>
                <a:gd name="connsiteX95" fmla="*/ 52102 w 198427"/>
                <a:gd name="connsiteY95" fmla="*/ 913022 h 1306008"/>
                <a:gd name="connsiteX96" fmla="*/ 40035 w 198427"/>
                <a:gd name="connsiteY96" fmla="*/ 921424 h 1306008"/>
                <a:gd name="connsiteX97" fmla="*/ 42121 w 198427"/>
                <a:gd name="connsiteY97" fmla="*/ 940877 h 1306008"/>
                <a:gd name="connsiteX98" fmla="*/ 26840 w 198427"/>
                <a:gd name="connsiteY98" fmla="*/ 933096 h 1306008"/>
                <a:gd name="connsiteX99" fmla="*/ 37385 w 198427"/>
                <a:gd name="connsiteY99" fmla="*/ 913642 h 1306008"/>
                <a:gd name="connsiteX100" fmla="*/ 24754 w 198427"/>
                <a:gd name="connsiteY100" fmla="*/ 892215 h 1306008"/>
                <a:gd name="connsiteX101" fmla="*/ 32648 w 198427"/>
                <a:gd name="connsiteY101" fmla="*/ 915559 h 1306008"/>
                <a:gd name="connsiteX102" fmla="*/ 20017 w 198427"/>
                <a:gd name="connsiteY102" fmla="*/ 922721 h 1306008"/>
                <a:gd name="connsiteX103" fmla="*/ 6315 w 198427"/>
                <a:gd name="connsiteY103" fmla="*/ 935070 h 1306008"/>
                <a:gd name="connsiteX104" fmla="*/ 7330 w 198427"/>
                <a:gd name="connsiteY104" fmla="*/ 949335 h 1306008"/>
                <a:gd name="connsiteX105" fmla="*/ 226 w 198427"/>
                <a:gd name="connsiteY105" fmla="*/ 954297 h 1306008"/>
                <a:gd name="connsiteX106" fmla="*/ 902 w 198427"/>
                <a:gd name="connsiteY106" fmla="*/ 963320 h 1306008"/>
                <a:gd name="connsiteX107" fmla="*/ 9473 w 198427"/>
                <a:gd name="connsiteY107" fmla="*/ 968112 h 1306008"/>
                <a:gd name="connsiteX108" fmla="*/ 23175 w 198427"/>
                <a:gd name="connsiteY108" fmla="*/ 970030 h 1306008"/>
                <a:gd name="connsiteX109" fmla="*/ 25261 w 198427"/>
                <a:gd name="connsiteY109" fmla="*/ 984972 h 1306008"/>
                <a:gd name="connsiteX110" fmla="*/ 17875 w 198427"/>
                <a:gd name="connsiteY110" fmla="*/ 1003129 h 1306008"/>
                <a:gd name="connsiteX111" fmla="*/ 40035 w 198427"/>
                <a:gd name="connsiteY111" fmla="*/ 1005723 h 1306008"/>
                <a:gd name="connsiteX112" fmla="*/ 40543 w 198427"/>
                <a:gd name="connsiteY112" fmla="*/ 1017395 h 1306008"/>
                <a:gd name="connsiteX113" fmla="*/ 24754 w 198427"/>
                <a:gd name="connsiteY113" fmla="*/ 1012884 h 1306008"/>
                <a:gd name="connsiteX114" fmla="*/ 10544 w 198427"/>
                <a:gd name="connsiteY114" fmla="*/ 1014125 h 1306008"/>
                <a:gd name="connsiteX115" fmla="*/ 846 w 198427"/>
                <a:gd name="connsiteY115" fmla="*/ 1017564 h 1306008"/>
                <a:gd name="connsiteX116" fmla="*/ 6992 w 198427"/>
                <a:gd name="connsiteY116" fmla="*/ 1042262 h 1306008"/>
                <a:gd name="connsiteX117" fmla="*/ 15281 w 198427"/>
                <a:gd name="connsiteY117" fmla="*/ 1034255 h 1306008"/>
                <a:gd name="connsiteX118" fmla="*/ 25261 w 198427"/>
                <a:gd name="connsiteY118" fmla="*/ 1035552 h 1306008"/>
                <a:gd name="connsiteX119" fmla="*/ 13138 w 198427"/>
                <a:gd name="connsiteY119" fmla="*/ 1047844 h 1306008"/>
                <a:gd name="connsiteX120" fmla="*/ 3101 w 198427"/>
                <a:gd name="connsiteY120" fmla="*/ 1062843 h 1306008"/>
                <a:gd name="connsiteX121" fmla="*/ 564 w 198427"/>
                <a:gd name="connsiteY121" fmla="*/ 1069271 h 1306008"/>
                <a:gd name="connsiteX122" fmla="*/ 0 w 198427"/>
                <a:gd name="connsiteY122" fmla="*/ 1076658 h 1306008"/>
                <a:gd name="connsiteX123" fmla="*/ 5639 w 198427"/>
                <a:gd name="connsiteY123" fmla="*/ 1077730 h 1306008"/>
                <a:gd name="connsiteX124" fmla="*/ 11277 w 198427"/>
                <a:gd name="connsiteY124" fmla="*/ 1086751 h 1306008"/>
                <a:gd name="connsiteX125" fmla="*/ 18664 w 198427"/>
                <a:gd name="connsiteY125" fmla="*/ 1075080 h 1306008"/>
                <a:gd name="connsiteX126" fmla="*/ 28701 w 198427"/>
                <a:gd name="connsiteY126" fmla="*/ 1061490 h 1306008"/>
                <a:gd name="connsiteX127" fmla="*/ 25487 w 198427"/>
                <a:gd name="connsiteY127" fmla="*/ 1082241 h 1306008"/>
                <a:gd name="connsiteX128" fmla="*/ 21822 w 198427"/>
                <a:gd name="connsiteY128" fmla="*/ 1104288 h 1306008"/>
                <a:gd name="connsiteX129" fmla="*/ 15507 w 198427"/>
                <a:gd name="connsiteY129" fmla="*/ 1115566 h 1306008"/>
                <a:gd name="connsiteX130" fmla="*/ 8853 w 198427"/>
                <a:gd name="connsiteY130" fmla="*/ 1120415 h 1306008"/>
                <a:gd name="connsiteX131" fmla="*/ 10544 w 198427"/>
                <a:gd name="connsiteY131" fmla="*/ 1129550 h 1306008"/>
                <a:gd name="connsiteX132" fmla="*/ 19003 w 198427"/>
                <a:gd name="connsiteY132" fmla="*/ 1136373 h 1306008"/>
                <a:gd name="connsiteX133" fmla="*/ 19397 w 198427"/>
                <a:gd name="connsiteY133" fmla="*/ 1136373 h 1306008"/>
                <a:gd name="connsiteX134" fmla="*/ 31464 w 198427"/>
                <a:gd name="connsiteY134" fmla="*/ 1137049 h 1306008"/>
                <a:gd name="connsiteX135" fmla="*/ 39432 w 198427"/>
                <a:gd name="connsiteY135" fmla="*/ 1137371 h 1306008"/>
                <a:gd name="connsiteX136" fmla="*/ 39110 w 198427"/>
                <a:gd name="connsiteY136" fmla="*/ 1145338 h 1306008"/>
                <a:gd name="connsiteX137" fmla="*/ 36257 w 198427"/>
                <a:gd name="connsiteY137" fmla="*/ 1146748 h 1306008"/>
                <a:gd name="connsiteX138" fmla="*/ 29829 w 198427"/>
                <a:gd name="connsiteY138" fmla="*/ 1151033 h 1306008"/>
                <a:gd name="connsiteX139" fmla="*/ 30675 w 198427"/>
                <a:gd name="connsiteY139" fmla="*/ 1152612 h 1306008"/>
                <a:gd name="connsiteX140" fmla="*/ 32930 w 198427"/>
                <a:gd name="connsiteY140" fmla="*/ 1158645 h 1306008"/>
                <a:gd name="connsiteX141" fmla="*/ 39043 w 198427"/>
                <a:gd name="connsiteY141" fmla="*/ 1160969 h 1306008"/>
                <a:gd name="connsiteX142" fmla="*/ 39415 w 198427"/>
                <a:gd name="connsiteY142" fmla="*/ 1162311 h 1306008"/>
                <a:gd name="connsiteX143" fmla="*/ 47309 w 198427"/>
                <a:gd name="connsiteY143" fmla="*/ 1159097 h 1306008"/>
                <a:gd name="connsiteX144" fmla="*/ 62534 w 198427"/>
                <a:gd name="connsiteY144" fmla="*/ 1165581 h 1306008"/>
                <a:gd name="connsiteX145" fmla="*/ 41501 w 198427"/>
                <a:gd name="connsiteY145" fmla="*/ 1175956 h 1306008"/>
                <a:gd name="connsiteX146" fmla="*/ 35073 w 198427"/>
                <a:gd name="connsiteY146" fmla="*/ 1177874 h 1306008"/>
                <a:gd name="connsiteX147" fmla="*/ 35073 w 198427"/>
                <a:gd name="connsiteY147" fmla="*/ 1194057 h 1306008"/>
                <a:gd name="connsiteX148" fmla="*/ 51989 w 198427"/>
                <a:gd name="connsiteY148" fmla="*/ 1186332 h 1306008"/>
                <a:gd name="connsiteX149" fmla="*/ 88303 w 198427"/>
                <a:gd name="connsiteY149" fmla="*/ 1188926 h 1306008"/>
                <a:gd name="connsiteX150" fmla="*/ 73585 w 198427"/>
                <a:gd name="connsiteY150" fmla="*/ 1194564 h 1306008"/>
                <a:gd name="connsiteX151" fmla="*/ 58812 w 198427"/>
                <a:gd name="connsiteY151" fmla="*/ 1197835 h 1306008"/>
                <a:gd name="connsiteX152" fmla="*/ 45674 w 198427"/>
                <a:gd name="connsiteY152" fmla="*/ 1208210 h 1306008"/>
                <a:gd name="connsiteX153" fmla="*/ 46181 w 198427"/>
                <a:gd name="connsiteY153" fmla="*/ 1219882 h 1306008"/>
                <a:gd name="connsiteX154" fmla="*/ 67778 w 198427"/>
                <a:gd name="connsiteY154" fmla="*/ 1208605 h 1306008"/>
                <a:gd name="connsiteX155" fmla="*/ 94618 w 198427"/>
                <a:gd name="connsiteY155" fmla="*/ 1202177 h 1306008"/>
                <a:gd name="connsiteX156" fmla="*/ 76743 w 198427"/>
                <a:gd name="connsiteY156" fmla="*/ 1214469 h 1306008"/>
                <a:gd name="connsiteX157" fmla="*/ 64620 w 198427"/>
                <a:gd name="connsiteY157" fmla="*/ 1228735 h 1306008"/>
                <a:gd name="connsiteX158" fmla="*/ 46350 w 198427"/>
                <a:gd name="connsiteY158" fmla="*/ 1227156 h 1306008"/>
                <a:gd name="connsiteX159" fmla="*/ 46801 w 198427"/>
                <a:gd name="connsiteY159" fmla="*/ 1227833 h 1306008"/>
                <a:gd name="connsiteX160" fmla="*/ 64789 w 198427"/>
                <a:gd name="connsiteY160" fmla="*/ 1252136 h 1306008"/>
                <a:gd name="connsiteX161" fmla="*/ 77758 w 198427"/>
                <a:gd name="connsiteY161" fmla="*/ 1257774 h 1306008"/>
                <a:gd name="connsiteX162" fmla="*/ 73585 w 198427"/>
                <a:gd name="connsiteY162" fmla="*/ 1248076 h 1306008"/>
                <a:gd name="connsiteX163" fmla="*/ 83059 w 198427"/>
                <a:gd name="connsiteY163" fmla="*/ 1239618 h 1306008"/>
                <a:gd name="connsiteX164" fmla="*/ 101441 w 198427"/>
                <a:gd name="connsiteY164" fmla="*/ 1218867 h 1306008"/>
                <a:gd name="connsiteX165" fmla="*/ 122530 w 198427"/>
                <a:gd name="connsiteY165" fmla="*/ 1191012 h 1306008"/>
                <a:gd name="connsiteX166" fmla="*/ 119372 w 198427"/>
                <a:gd name="connsiteY166" fmla="*/ 1205278 h 1306008"/>
                <a:gd name="connsiteX167" fmla="*/ 115707 w 198427"/>
                <a:gd name="connsiteY167" fmla="*/ 1222194 h 1306008"/>
                <a:gd name="connsiteX168" fmla="*/ 137247 w 198427"/>
                <a:gd name="connsiteY168" fmla="*/ 1223491 h 1306008"/>
                <a:gd name="connsiteX169" fmla="*/ 124109 w 198427"/>
                <a:gd name="connsiteY169" fmla="*/ 1236460 h 1306008"/>
                <a:gd name="connsiteX170" fmla="*/ 125180 w 198427"/>
                <a:gd name="connsiteY170" fmla="*/ 1257211 h 1306008"/>
                <a:gd name="connsiteX171" fmla="*/ 115143 w 198427"/>
                <a:gd name="connsiteY171" fmla="*/ 1233190 h 1306008"/>
                <a:gd name="connsiteX172" fmla="*/ 110406 w 198427"/>
                <a:gd name="connsiteY172" fmla="*/ 1251346 h 1306008"/>
                <a:gd name="connsiteX173" fmla="*/ 98847 w 198427"/>
                <a:gd name="connsiteY173" fmla="*/ 1246159 h 1306008"/>
                <a:gd name="connsiteX174" fmla="*/ 92532 w 198427"/>
                <a:gd name="connsiteY174" fmla="*/ 1257436 h 1306008"/>
                <a:gd name="connsiteX175" fmla="*/ 80408 w 198427"/>
                <a:gd name="connsiteY175" fmla="*/ 1269108 h 1306008"/>
                <a:gd name="connsiteX176" fmla="*/ 97776 w 198427"/>
                <a:gd name="connsiteY176" fmla="*/ 1273619 h 1306008"/>
                <a:gd name="connsiteX177" fmla="*/ 106572 w 198427"/>
                <a:gd name="connsiteY177" fmla="*/ 1293581 h 1306008"/>
                <a:gd name="connsiteX178" fmla="*/ 113282 w 198427"/>
                <a:gd name="connsiteY178" fmla="*/ 1296344 h 1306008"/>
                <a:gd name="connsiteX179" fmla="*/ 113282 w 198427"/>
                <a:gd name="connsiteY179" fmla="*/ 1296344 h 1306008"/>
                <a:gd name="connsiteX180" fmla="*/ 118075 w 198427"/>
                <a:gd name="connsiteY180" fmla="*/ 1276721 h 1306008"/>
                <a:gd name="connsiteX181" fmla="*/ 134991 w 198427"/>
                <a:gd name="connsiteY181" fmla="*/ 1303956 h 1306008"/>
                <a:gd name="connsiteX182" fmla="*/ 143450 w 198427"/>
                <a:gd name="connsiteY182" fmla="*/ 1293581 h 1306008"/>
                <a:gd name="connsiteX183" fmla="*/ 157716 w 198427"/>
                <a:gd name="connsiteY183" fmla="*/ 1304238 h 1306008"/>
                <a:gd name="connsiteX184" fmla="*/ 162170 w 198427"/>
                <a:gd name="connsiteY184" fmla="*/ 1303674 h 1306008"/>
                <a:gd name="connsiteX185" fmla="*/ 169726 w 198427"/>
                <a:gd name="connsiteY185" fmla="*/ 1304238 h 1306008"/>
                <a:gd name="connsiteX186" fmla="*/ 164990 w 198427"/>
                <a:gd name="connsiteY186" fmla="*/ 1296174 h 1306008"/>
                <a:gd name="connsiteX187" fmla="*/ 178692 w 198427"/>
                <a:gd name="connsiteY187" fmla="*/ 1296174 h 1306008"/>
                <a:gd name="connsiteX188" fmla="*/ 194480 w 198427"/>
                <a:gd name="connsiteY188" fmla="*/ 1293581 h 1306008"/>
                <a:gd name="connsiteX189" fmla="*/ 198427 w 198427"/>
                <a:gd name="connsiteY189" fmla="*/ 1291720 h 1306008"/>
                <a:gd name="connsiteX190" fmla="*/ 158787 w 198427"/>
                <a:gd name="connsiteY190" fmla="*/ 1289464 h 130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98427" h="1306008">
                  <a:moveTo>
                    <a:pt x="158787" y="1289464"/>
                  </a:moveTo>
                  <a:cubicBezTo>
                    <a:pt x="154952" y="1288675"/>
                    <a:pt x="157885" y="1210917"/>
                    <a:pt x="158787" y="1193098"/>
                  </a:cubicBezTo>
                  <a:cubicBezTo>
                    <a:pt x="158240" y="1192907"/>
                    <a:pt x="157670" y="1192794"/>
                    <a:pt x="157095" y="1192760"/>
                  </a:cubicBezTo>
                  <a:cubicBezTo>
                    <a:pt x="150272" y="1192760"/>
                    <a:pt x="134991" y="1194677"/>
                    <a:pt x="137585" y="1181483"/>
                  </a:cubicBezTo>
                  <a:cubicBezTo>
                    <a:pt x="137828" y="1179700"/>
                    <a:pt x="138837" y="1178116"/>
                    <a:pt x="140348" y="1177141"/>
                  </a:cubicBezTo>
                  <a:cubicBezTo>
                    <a:pt x="136931" y="1173092"/>
                    <a:pt x="132544" y="1169974"/>
                    <a:pt x="127605" y="1168062"/>
                  </a:cubicBezTo>
                  <a:cubicBezTo>
                    <a:pt x="116891" y="1164566"/>
                    <a:pt x="91235" y="1168062"/>
                    <a:pt x="85540" y="1168964"/>
                  </a:cubicBezTo>
                  <a:cubicBezTo>
                    <a:pt x="79845" y="1169867"/>
                    <a:pt x="77702" y="1156672"/>
                    <a:pt x="74262" y="1156672"/>
                  </a:cubicBezTo>
                  <a:cubicBezTo>
                    <a:pt x="70823" y="1156672"/>
                    <a:pt x="69977" y="1133835"/>
                    <a:pt x="72852" y="1123291"/>
                  </a:cubicBezTo>
                  <a:cubicBezTo>
                    <a:pt x="75728" y="1112746"/>
                    <a:pt x="56444" y="1118047"/>
                    <a:pt x="50749" y="1114551"/>
                  </a:cubicBezTo>
                  <a:cubicBezTo>
                    <a:pt x="45053" y="1111054"/>
                    <a:pt x="52891" y="1104006"/>
                    <a:pt x="46463" y="1095210"/>
                  </a:cubicBezTo>
                  <a:cubicBezTo>
                    <a:pt x="40035" y="1086413"/>
                    <a:pt x="45053" y="1074121"/>
                    <a:pt x="45787" y="1068031"/>
                  </a:cubicBezTo>
                  <a:cubicBezTo>
                    <a:pt x="46520" y="1061941"/>
                    <a:pt x="50749" y="1048690"/>
                    <a:pt x="58586" y="1048690"/>
                  </a:cubicBezTo>
                  <a:cubicBezTo>
                    <a:pt x="66424" y="1048690"/>
                    <a:pt x="60729" y="1034650"/>
                    <a:pt x="68567" y="1028503"/>
                  </a:cubicBezTo>
                  <a:cubicBezTo>
                    <a:pt x="76405" y="1022357"/>
                    <a:pt x="61462" y="1011587"/>
                    <a:pt x="67890" y="1005949"/>
                  </a:cubicBezTo>
                  <a:cubicBezTo>
                    <a:pt x="74319" y="1000310"/>
                    <a:pt x="67890" y="988356"/>
                    <a:pt x="77871" y="986608"/>
                  </a:cubicBezTo>
                  <a:cubicBezTo>
                    <a:pt x="87851" y="984860"/>
                    <a:pt x="77871" y="969015"/>
                    <a:pt x="84976" y="966421"/>
                  </a:cubicBezTo>
                  <a:cubicBezTo>
                    <a:pt x="92081" y="963827"/>
                    <a:pt x="83566" y="954129"/>
                    <a:pt x="85709" y="943584"/>
                  </a:cubicBezTo>
                  <a:cubicBezTo>
                    <a:pt x="87851" y="933040"/>
                    <a:pt x="80070" y="925145"/>
                    <a:pt x="89261" y="921029"/>
                  </a:cubicBezTo>
                  <a:cubicBezTo>
                    <a:pt x="98452" y="916913"/>
                    <a:pt x="92081" y="907891"/>
                    <a:pt x="85709" y="901744"/>
                  </a:cubicBezTo>
                  <a:cubicBezTo>
                    <a:pt x="79337" y="895598"/>
                    <a:pt x="87118" y="895598"/>
                    <a:pt x="94956" y="895598"/>
                  </a:cubicBezTo>
                  <a:cubicBezTo>
                    <a:pt x="102794" y="895598"/>
                    <a:pt x="98509" y="879810"/>
                    <a:pt x="91404" y="882460"/>
                  </a:cubicBezTo>
                  <a:cubicBezTo>
                    <a:pt x="82946" y="885561"/>
                    <a:pt x="77871" y="875412"/>
                    <a:pt x="84243" y="867518"/>
                  </a:cubicBezTo>
                  <a:cubicBezTo>
                    <a:pt x="90615" y="859623"/>
                    <a:pt x="78604" y="854323"/>
                    <a:pt x="80690" y="849079"/>
                  </a:cubicBezTo>
                  <a:cubicBezTo>
                    <a:pt x="83318" y="843880"/>
                    <a:pt x="82467" y="837598"/>
                    <a:pt x="78548" y="833290"/>
                  </a:cubicBezTo>
                  <a:cubicBezTo>
                    <a:pt x="74262" y="829794"/>
                    <a:pt x="77138" y="803405"/>
                    <a:pt x="82100" y="802559"/>
                  </a:cubicBezTo>
                  <a:cubicBezTo>
                    <a:pt x="87062" y="801713"/>
                    <a:pt x="83566" y="777974"/>
                    <a:pt x="83566" y="770926"/>
                  </a:cubicBezTo>
                  <a:cubicBezTo>
                    <a:pt x="83566" y="763878"/>
                    <a:pt x="77927" y="756885"/>
                    <a:pt x="78548" y="750739"/>
                  </a:cubicBezTo>
                  <a:cubicBezTo>
                    <a:pt x="79168" y="744593"/>
                    <a:pt x="84976" y="742845"/>
                    <a:pt x="84976" y="730552"/>
                  </a:cubicBezTo>
                  <a:cubicBezTo>
                    <a:pt x="84976" y="718260"/>
                    <a:pt x="87118" y="713016"/>
                    <a:pt x="91404" y="712114"/>
                  </a:cubicBezTo>
                  <a:cubicBezTo>
                    <a:pt x="95689" y="711212"/>
                    <a:pt x="92081" y="697228"/>
                    <a:pt x="92814" y="690179"/>
                  </a:cubicBezTo>
                  <a:cubicBezTo>
                    <a:pt x="93547" y="683131"/>
                    <a:pt x="104937" y="690179"/>
                    <a:pt x="106347" y="678902"/>
                  </a:cubicBezTo>
                  <a:cubicBezTo>
                    <a:pt x="107756" y="667624"/>
                    <a:pt x="99242" y="669259"/>
                    <a:pt x="100708" y="661985"/>
                  </a:cubicBezTo>
                  <a:cubicBezTo>
                    <a:pt x="102400" y="653584"/>
                    <a:pt x="99975" y="642701"/>
                    <a:pt x="99975" y="623360"/>
                  </a:cubicBezTo>
                  <a:cubicBezTo>
                    <a:pt x="99975" y="604019"/>
                    <a:pt x="112831" y="599678"/>
                    <a:pt x="117793" y="594377"/>
                  </a:cubicBezTo>
                  <a:cubicBezTo>
                    <a:pt x="122755" y="589077"/>
                    <a:pt x="111422" y="561052"/>
                    <a:pt x="117793" y="557556"/>
                  </a:cubicBezTo>
                  <a:cubicBezTo>
                    <a:pt x="124165" y="554060"/>
                    <a:pt x="119936" y="540640"/>
                    <a:pt x="124954" y="536467"/>
                  </a:cubicBezTo>
                  <a:cubicBezTo>
                    <a:pt x="129973" y="532295"/>
                    <a:pt x="128507" y="522427"/>
                    <a:pt x="131383" y="511882"/>
                  </a:cubicBezTo>
                  <a:cubicBezTo>
                    <a:pt x="134258" y="501338"/>
                    <a:pt x="125744" y="496094"/>
                    <a:pt x="125744" y="486452"/>
                  </a:cubicBezTo>
                  <a:cubicBezTo>
                    <a:pt x="126065" y="476217"/>
                    <a:pt x="123319" y="466124"/>
                    <a:pt x="117850" y="457468"/>
                  </a:cubicBezTo>
                  <a:cubicBezTo>
                    <a:pt x="111478" y="446924"/>
                    <a:pt x="113564" y="425892"/>
                    <a:pt x="117850" y="425892"/>
                  </a:cubicBezTo>
                  <a:cubicBezTo>
                    <a:pt x="122135" y="425892"/>
                    <a:pt x="119992" y="405705"/>
                    <a:pt x="127887" y="403337"/>
                  </a:cubicBezTo>
                  <a:cubicBezTo>
                    <a:pt x="135781" y="400968"/>
                    <a:pt x="131439" y="385744"/>
                    <a:pt x="127887" y="373451"/>
                  </a:cubicBezTo>
                  <a:cubicBezTo>
                    <a:pt x="124334" y="361159"/>
                    <a:pt x="134258" y="367305"/>
                    <a:pt x="134258" y="357663"/>
                  </a:cubicBezTo>
                  <a:cubicBezTo>
                    <a:pt x="134258" y="348021"/>
                    <a:pt x="138544" y="335108"/>
                    <a:pt x="144972" y="331330"/>
                  </a:cubicBezTo>
                  <a:cubicBezTo>
                    <a:pt x="151400" y="327552"/>
                    <a:pt x="151513" y="312440"/>
                    <a:pt x="151513" y="306294"/>
                  </a:cubicBezTo>
                  <a:cubicBezTo>
                    <a:pt x="151513" y="300147"/>
                    <a:pt x="160817" y="297497"/>
                    <a:pt x="165779" y="292253"/>
                  </a:cubicBezTo>
                  <a:cubicBezTo>
                    <a:pt x="170741" y="287009"/>
                    <a:pt x="157208" y="278213"/>
                    <a:pt x="165046" y="272969"/>
                  </a:cubicBezTo>
                  <a:cubicBezTo>
                    <a:pt x="172884" y="267725"/>
                    <a:pt x="158674" y="245734"/>
                    <a:pt x="162960" y="241335"/>
                  </a:cubicBezTo>
                  <a:cubicBezTo>
                    <a:pt x="167245" y="236937"/>
                    <a:pt x="163636" y="227295"/>
                    <a:pt x="164369" y="220303"/>
                  </a:cubicBezTo>
                  <a:cubicBezTo>
                    <a:pt x="165102" y="213311"/>
                    <a:pt x="188559" y="200116"/>
                    <a:pt x="191435" y="193970"/>
                  </a:cubicBezTo>
                  <a:cubicBezTo>
                    <a:pt x="194570" y="182800"/>
                    <a:pt x="196313" y="171286"/>
                    <a:pt x="196623" y="159687"/>
                  </a:cubicBezTo>
                  <a:cubicBezTo>
                    <a:pt x="189292" y="165325"/>
                    <a:pt x="182864" y="168708"/>
                    <a:pt x="181736" y="165325"/>
                  </a:cubicBezTo>
                  <a:cubicBezTo>
                    <a:pt x="179594" y="159292"/>
                    <a:pt x="182413" y="141135"/>
                    <a:pt x="176098" y="133354"/>
                  </a:cubicBezTo>
                  <a:cubicBezTo>
                    <a:pt x="169782" y="125572"/>
                    <a:pt x="174011" y="110009"/>
                    <a:pt x="167696" y="106570"/>
                  </a:cubicBezTo>
                  <a:cubicBezTo>
                    <a:pt x="161381" y="103130"/>
                    <a:pt x="153656" y="87511"/>
                    <a:pt x="159238" y="82379"/>
                  </a:cubicBezTo>
                  <a:cubicBezTo>
                    <a:pt x="164820" y="77248"/>
                    <a:pt x="159238" y="66817"/>
                    <a:pt x="164200" y="61629"/>
                  </a:cubicBezTo>
                  <a:cubicBezTo>
                    <a:pt x="169162" y="56441"/>
                    <a:pt x="161381" y="55539"/>
                    <a:pt x="154332" y="45164"/>
                  </a:cubicBezTo>
                  <a:cubicBezTo>
                    <a:pt x="147284" y="34788"/>
                    <a:pt x="157152" y="21819"/>
                    <a:pt x="148694" y="14038"/>
                  </a:cubicBezTo>
                  <a:cubicBezTo>
                    <a:pt x="140235" y="6256"/>
                    <a:pt x="140292" y="-3217"/>
                    <a:pt x="138206" y="1069"/>
                  </a:cubicBezTo>
                  <a:cubicBezTo>
                    <a:pt x="136119" y="5354"/>
                    <a:pt x="135386" y="20128"/>
                    <a:pt x="128394" y="24413"/>
                  </a:cubicBezTo>
                  <a:cubicBezTo>
                    <a:pt x="126522" y="25789"/>
                    <a:pt x="124785" y="27340"/>
                    <a:pt x="123206" y="29037"/>
                  </a:cubicBezTo>
                  <a:cubicBezTo>
                    <a:pt x="123206" y="36198"/>
                    <a:pt x="121176" y="48265"/>
                    <a:pt x="123206" y="55313"/>
                  </a:cubicBezTo>
                  <a:cubicBezTo>
                    <a:pt x="126364" y="65068"/>
                    <a:pt x="127943" y="112434"/>
                    <a:pt x="124785" y="130534"/>
                  </a:cubicBezTo>
                  <a:cubicBezTo>
                    <a:pt x="122383" y="145387"/>
                    <a:pt x="119220" y="160104"/>
                    <a:pt x="115312" y="174629"/>
                  </a:cubicBezTo>
                  <a:cubicBezTo>
                    <a:pt x="112154" y="185907"/>
                    <a:pt x="122699" y="186358"/>
                    <a:pt x="118470" y="191546"/>
                  </a:cubicBezTo>
                  <a:cubicBezTo>
                    <a:pt x="114241" y="196733"/>
                    <a:pt x="115876" y="209759"/>
                    <a:pt x="115876" y="230453"/>
                  </a:cubicBezTo>
                  <a:cubicBezTo>
                    <a:pt x="115876" y="251147"/>
                    <a:pt x="105839" y="286220"/>
                    <a:pt x="105332" y="297272"/>
                  </a:cubicBezTo>
                  <a:cubicBezTo>
                    <a:pt x="104824" y="308324"/>
                    <a:pt x="97945" y="315429"/>
                    <a:pt x="99016" y="327721"/>
                  </a:cubicBezTo>
                  <a:cubicBezTo>
                    <a:pt x="99597" y="333174"/>
                    <a:pt x="98520" y="338683"/>
                    <a:pt x="95915" y="343509"/>
                  </a:cubicBezTo>
                  <a:cubicBezTo>
                    <a:pt x="101480" y="350592"/>
                    <a:pt x="103133" y="359992"/>
                    <a:pt x="100313" y="368545"/>
                  </a:cubicBezTo>
                  <a:cubicBezTo>
                    <a:pt x="99073" y="373000"/>
                    <a:pt x="97719" y="377342"/>
                    <a:pt x="96366" y="381684"/>
                  </a:cubicBezTo>
                  <a:cubicBezTo>
                    <a:pt x="97077" y="383736"/>
                    <a:pt x="97437" y="385885"/>
                    <a:pt x="97437" y="388055"/>
                  </a:cubicBezTo>
                  <a:cubicBezTo>
                    <a:pt x="96873" y="398431"/>
                    <a:pt x="85822" y="402942"/>
                    <a:pt x="88472" y="419802"/>
                  </a:cubicBezTo>
                  <a:cubicBezTo>
                    <a:pt x="91742" y="440890"/>
                    <a:pt x="88472" y="476866"/>
                    <a:pt x="88472" y="484027"/>
                  </a:cubicBezTo>
                  <a:cubicBezTo>
                    <a:pt x="88472" y="491188"/>
                    <a:pt x="81649" y="490511"/>
                    <a:pt x="83228" y="504101"/>
                  </a:cubicBezTo>
                  <a:cubicBezTo>
                    <a:pt x="84355" y="513743"/>
                    <a:pt x="80408" y="518254"/>
                    <a:pt x="77589" y="526656"/>
                  </a:cubicBezTo>
                  <a:cubicBezTo>
                    <a:pt x="71950" y="569735"/>
                    <a:pt x="65860" y="613097"/>
                    <a:pt x="46012" y="651497"/>
                  </a:cubicBezTo>
                  <a:cubicBezTo>
                    <a:pt x="45369" y="652772"/>
                    <a:pt x="44636" y="653995"/>
                    <a:pt x="43813" y="655163"/>
                  </a:cubicBezTo>
                  <a:cubicBezTo>
                    <a:pt x="44264" y="664861"/>
                    <a:pt x="40430" y="673883"/>
                    <a:pt x="45392" y="684089"/>
                  </a:cubicBezTo>
                  <a:cubicBezTo>
                    <a:pt x="51707" y="697058"/>
                    <a:pt x="49621" y="701626"/>
                    <a:pt x="46463" y="713918"/>
                  </a:cubicBezTo>
                  <a:cubicBezTo>
                    <a:pt x="43305" y="726210"/>
                    <a:pt x="39076" y="726887"/>
                    <a:pt x="39076" y="738559"/>
                  </a:cubicBezTo>
                  <a:cubicBezTo>
                    <a:pt x="39076" y="750232"/>
                    <a:pt x="31690" y="759987"/>
                    <a:pt x="35919" y="772899"/>
                  </a:cubicBezTo>
                  <a:cubicBezTo>
                    <a:pt x="40148" y="785812"/>
                    <a:pt x="39076" y="790436"/>
                    <a:pt x="33832" y="790436"/>
                  </a:cubicBezTo>
                  <a:cubicBezTo>
                    <a:pt x="28588" y="790436"/>
                    <a:pt x="25938" y="800811"/>
                    <a:pt x="23795" y="822238"/>
                  </a:cubicBezTo>
                  <a:cubicBezTo>
                    <a:pt x="21653" y="843665"/>
                    <a:pt x="22217" y="842989"/>
                    <a:pt x="35073" y="841636"/>
                  </a:cubicBezTo>
                  <a:cubicBezTo>
                    <a:pt x="47929" y="840282"/>
                    <a:pt x="37723" y="789139"/>
                    <a:pt x="45617" y="789139"/>
                  </a:cubicBezTo>
                  <a:cubicBezTo>
                    <a:pt x="53512" y="789139"/>
                    <a:pt x="46689" y="780681"/>
                    <a:pt x="54583" y="778143"/>
                  </a:cubicBezTo>
                  <a:cubicBezTo>
                    <a:pt x="62477" y="775606"/>
                    <a:pt x="55654" y="787222"/>
                    <a:pt x="60898" y="789139"/>
                  </a:cubicBezTo>
                  <a:cubicBezTo>
                    <a:pt x="66142" y="791056"/>
                    <a:pt x="69864" y="796244"/>
                    <a:pt x="62477" y="802108"/>
                  </a:cubicBezTo>
                  <a:cubicBezTo>
                    <a:pt x="55090" y="807972"/>
                    <a:pt x="64056" y="819644"/>
                    <a:pt x="60391" y="826749"/>
                  </a:cubicBezTo>
                  <a:cubicBezTo>
                    <a:pt x="56726" y="833854"/>
                    <a:pt x="51425" y="841636"/>
                    <a:pt x="54752" y="850094"/>
                  </a:cubicBezTo>
                  <a:cubicBezTo>
                    <a:pt x="58079" y="858552"/>
                    <a:pt x="51087" y="857875"/>
                    <a:pt x="50523" y="868927"/>
                  </a:cubicBezTo>
                  <a:cubicBezTo>
                    <a:pt x="49959" y="879979"/>
                    <a:pt x="55260" y="880599"/>
                    <a:pt x="51594" y="883137"/>
                  </a:cubicBezTo>
                  <a:cubicBezTo>
                    <a:pt x="47929" y="885674"/>
                    <a:pt x="56331" y="894414"/>
                    <a:pt x="51087" y="895485"/>
                  </a:cubicBezTo>
                  <a:cubicBezTo>
                    <a:pt x="45843" y="896557"/>
                    <a:pt x="48944" y="905184"/>
                    <a:pt x="52102" y="913022"/>
                  </a:cubicBezTo>
                  <a:cubicBezTo>
                    <a:pt x="55260" y="920860"/>
                    <a:pt x="45279" y="916236"/>
                    <a:pt x="40035" y="921424"/>
                  </a:cubicBezTo>
                  <a:cubicBezTo>
                    <a:pt x="34791" y="926611"/>
                    <a:pt x="45279" y="933716"/>
                    <a:pt x="42121" y="940877"/>
                  </a:cubicBezTo>
                  <a:cubicBezTo>
                    <a:pt x="38964" y="948039"/>
                    <a:pt x="30506" y="936987"/>
                    <a:pt x="26840" y="933096"/>
                  </a:cubicBezTo>
                  <a:cubicBezTo>
                    <a:pt x="23175" y="929205"/>
                    <a:pt x="32479" y="921424"/>
                    <a:pt x="37385" y="913642"/>
                  </a:cubicBezTo>
                  <a:cubicBezTo>
                    <a:pt x="42291" y="905861"/>
                    <a:pt x="32648" y="888381"/>
                    <a:pt x="24754" y="892215"/>
                  </a:cubicBezTo>
                  <a:cubicBezTo>
                    <a:pt x="16860" y="896050"/>
                    <a:pt x="32648" y="907158"/>
                    <a:pt x="32648" y="915559"/>
                  </a:cubicBezTo>
                  <a:cubicBezTo>
                    <a:pt x="32648" y="923961"/>
                    <a:pt x="19454" y="913642"/>
                    <a:pt x="20017" y="922721"/>
                  </a:cubicBezTo>
                  <a:cubicBezTo>
                    <a:pt x="20581" y="931799"/>
                    <a:pt x="11052" y="928359"/>
                    <a:pt x="6315" y="935070"/>
                  </a:cubicBezTo>
                  <a:cubicBezTo>
                    <a:pt x="1579" y="941780"/>
                    <a:pt x="12631" y="947362"/>
                    <a:pt x="7330" y="949335"/>
                  </a:cubicBezTo>
                  <a:cubicBezTo>
                    <a:pt x="4669" y="950525"/>
                    <a:pt x="2261" y="952211"/>
                    <a:pt x="226" y="954297"/>
                  </a:cubicBezTo>
                  <a:cubicBezTo>
                    <a:pt x="507" y="957286"/>
                    <a:pt x="733" y="960331"/>
                    <a:pt x="902" y="963320"/>
                  </a:cubicBezTo>
                  <a:cubicBezTo>
                    <a:pt x="3609" y="961572"/>
                    <a:pt x="7725" y="962587"/>
                    <a:pt x="9473" y="968112"/>
                  </a:cubicBezTo>
                  <a:cubicBezTo>
                    <a:pt x="12123" y="976514"/>
                    <a:pt x="15788" y="968112"/>
                    <a:pt x="23175" y="970030"/>
                  </a:cubicBezTo>
                  <a:cubicBezTo>
                    <a:pt x="30562" y="971947"/>
                    <a:pt x="29490" y="985592"/>
                    <a:pt x="25261" y="984972"/>
                  </a:cubicBezTo>
                  <a:cubicBezTo>
                    <a:pt x="21032" y="984352"/>
                    <a:pt x="16860" y="993430"/>
                    <a:pt x="17875" y="1003129"/>
                  </a:cubicBezTo>
                  <a:cubicBezTo>
                    <a:pt x="18890" y="1012828"/>
                    <a:pt x="33663" y="1003129"/>
                    <a:pt x="40035" y="1005723"/>
                  </a:cubicBezTo>
                  <a:cubicBezTo>
                    <a:pt x="46407" y="1008317"/>
                    <a:pt x="44208" y="1021906"/>
                    <a:pt x="40543" y="1017395"/>
                  </a:cubicBezTo>
                  <a:cubicBezTo>
                    <a:pt x="36877" y="1012884"/>
                    <a:pt x="28419" y="1005046"/>
                    <a:pt x="24754" y="1012884"/>
                  </a:cubicBezTo>
                  <a:cubicBezTo>
                    <a:pt x="21089" y="1020722"/>
                    <a:pt x="15281" y="1016775"/>
                    <a:pt x="10544" y="1014125"/>
                  </a:cubicBezTo>
                  <a:cubicBezTo>
                    <a:pt x="8571" y="1013053"/>
                    <a:pt x="4511" y="1014801"/>
                    <a:pt x="846" y="1017564"/>
                  </a:cubicBezTo>
                  <a:cubicBezTo>
                    <a:pt x="5165" y="1025058"/>
                    <a:pt x="7297" y="1033618"/>
                    <a:pt x="6992" y="1042262"/>
                  </a:cubicBezTo>
                  <a:cubicBezTo>
                    <a:pt x="10635" y="1040689"/>
                    <a:pt x="13584" y="1037841"/>
                    <a:pt x="15281" y="1034255"/>
                  </a:cubicBezTo>
                  <a:cubicBezTo>
                    <a:pt x="17367" y="1029067"/>
                    <a:pt x="24754" y="1023880"/>
                    <a:pt x="25261" y="1035552"/>
                  </a:cubicBezTo>
                  <a:cubicBezTo>
                    <a:pt x="25769" y="1047224"/>
                    <a:pt x="15281" y="1041191"/>
                    <a:pt x="13138" y="1047844"/>
                  </a:cubicBezTo>
                  <a:cubicBezTo>
                    <a:pt x="11063" y="1053590"/>
                    <a:pt x="7618" y="1058738"/>
                    <a:pt x="3101" y="1062843"/>
                  </a:cubicBezTo>
                  <a:cubicBezTo>
                    <a:pt x="2312" y="1064986"/>
                    <a:pt x="1466" y="1067129"/>
                    <a:pt x="564" y="1069271"/>
                  </a:cubicBezTo>
                  <a:cubicBezTo>
                    <a:pt x="564" y="1071527"/>
                    <a:pt x="226" y="1074008"/>
                    <a:pt x="0" y="1076658"/>
                  </a:cubicBezTo>
                  <a:cubicBezTo>
                    <a:pt x="1370" y="1078339"/>
                    <a:pt x="3750" y="1078790"/>
                    <a:pt x="5639" y="1077730"/>
                  </a:cubicBezTo>
                  <a:cubicBezTo>
                    <a:pt x="10939" y="1074459"/>
                    <a:pt x="4116" y="1085455"/>
                    <a:pt x="11277" y="1086751"/>
                  </a:cubicBezTo>
                  <a:cubicBezTo>
                    <a:pt x="18439" y="1088049"/>
                    <a:pt x="20243" y="1081564"/>
                    <a:pt x="18664" y="1075080"/>
                  </a:cubicBezTo>
                  <a:cubicBezTo>
                    <a:pt x="17085" y="1068595"/>
                    <a:pt x="22329" y="1054385"/>
                    <a:pt x="28701" y="1061490"/>
                  </a:cubicBezTo>
                  <a:cubicBezTo>
                    <a:pt x="35073" y="1068595"/>
                    <a:pt x="25487" y="1075756"/>
                    <a:pt x="25487" y="1082241"/>
                  </a:cubicBezTo>
                  <a:cubicBezTo>
                    <a:pt x="25487" y="1088725"/>
                    <a:pt x="21822" y="1097183"/>
                    <a:pt x="21822" y="1104288"/>
                  </a:cubicBezTo>
                  <a:cubicBezTo>
                    <a:pt x="21822" y="1111393"/>
                    <a:pt x="14999" y="1107502"/>
                    <a:pt x="15507" y="1115566"/>
                  </a:cubicBezTo>
                  <a:cubicBezTo>
                    <a:pt x="15788" y="1119625"/>
                    <a:pt x="11785" y="1120133"/>
                    <a:pt x="8853" y="1120415"/>
                  </a:cubicBezTo>
                  <a:cubicBezTo>
                    <a:pt x="9648" y="1123409"/>
                    <a:pt x="10217" y="1126465"/>
                    <a:pt x="10544" y="1129550"/>
                  </a:cubicBezTo>
                  <a:cubicBezTo>
                    <a:pt x="13572" y="1131551"/>
                    <a:pt x="16403" y="1133835"/>
                    <a:pt x="19003" y="1136373"/>
                  </a:cubicBezTo>
                  <a:lnTo>
                    <a:pt x="19397" y="1136373"/>
                  </a:lnTo>
                  <a:cubicBezTo>
                    <a:pt x="25036" y="1138966"/>
                    <a:pt x="24134" y="1140940"/>
                    <a:pt x="31464" y="1137049"/>
                  </a:cubicBezTo>
                  <a:cubicBezTo>
                    <a:pt x="33753" y="1134935"/>
                    <a:pt x="37323" y="1135081"/>
                    <a:pt x="39432" y="1137371"/>
                  </a:cubicBezTo>
                  <a:cubicBezTo>
                    <a:pt x="41546" y="1139660"/>
                    <a:pt x="41400" y="1143223"/>
                    <a:pt x="39110" y="1145338"/>
                  </a:cubicBezTo>
                  <a:cubicBezTo>
                    <a:pt x="38315" y="1146071"/>
                    <a:pt x="37323" y="1146562"/>
                    <a:pt x="36257" y="1146748"/>
                  </a:cubicBezTo>
                  <a:cubicBezTo>
                    <a:pt x="33861" y="1147752"/>
                    <a:pt x="31678" y="1149206"/>
                    <a:pt x="29829" y="1151033"/>
                  </a:cubicBezTo>
                  <a:cubicBezTo>
                    <a:pt x="30145" y="1151541"/>
                    <a:pt x="30427" y="1152071"/>
                    <a:pt x="30675" y="1152612"/>
                  </a:cubicBezTo>
                  <a:cubicBezTo>
                    <a:pt x="31566" y="1154569"/>
                    <a:pt x="32316" y="1156587"/>
                    <a:pt x="32930" y="1158645"/>
                  </a:cubicBezTo>
                  <a:cubicBezTo>
                    <a:pt x="35259" y="1157602"/>
                    <a:pt x="37994" y="1158640"/>
                    <a:pt x="39043" y="1160969"/>
                  </a:cubicBezTo>
                  <a:cubicBezTo>
                    <a:pt x="39234" y="1161397"/>
                    <a:pt x="39358" y="1161848"/>
                    <a:pt x="39415" y="1162311"/>
                  </a:cubicBezTo>
                  <a:cubicBezTo>
                    <a:pt x="41501" y="1170769"/>
                    <a:pt x="46745" y="1167949"/>
                    <a:pt x="47309" y="1159097"/>
                  </a:cubicBezTo>
                  <a:cubicBezTo>
                    <a:pt x="47873" y="1150244"/>
                    <a:pt x="60447" y="1157800"/>
                    <a:pt x="62534" y="1165581"/>
                  </a:cubicBezTo>
                  <a:cubicBezTo>
                    <a:pt x="64620" y="1173363"/>
                    <a:pt x="49395" y="1177874"/>
                    <a:pt x="41501" y="1175956"/>
                  </a:cubicBezTo>
                  <a:cubicBezTo>
                    <a:pt x="39167" y="1175308"/>
                    <a:pt x="36669" y="1176052"/>
                    <a:pt x="35073" y="1177874"/>
                  </a:cubicBezTo>
                  <a:cubicBezTo>
                    <a:pt x="35073" y="1183118"/>
                    <a:pt x="35073" y="1188418"/>
                    <a:pt x="35073" y="1194057"/>
                  </a:cubicBezTo>
                  <a:cubicBezTo>
                    <a:pt x="40204" y="1201387"/>
                    <a:pt x="46350" y="1193267"/>
                    <a:pt x="51989" y="1186332"/>
                  </a:cubicBezTo>
                  <a:cubicBezTo>
                    <a:pt x="57628" y="1179396"/>
                    <a:pt x="86216" y="1181144"/>
                    <a:pt x="88303" y="1188926"/>
                  </a:cubicBezTo>
                  <a:cubicBezTo>
                    <a:pt x="90389" y="1196707"/>
                    <a:pt x="75164" y="1190222"/>
                    <a:pt x="73585" y="1194564"/>
                  </a:cubicBezTo>
                  <a:cubicBezTo>
                    <a:pt x="72007" y="1198906"/>
                    <a:pt x="60391" y="1203023"/>
                    <a:pt x="58812" y="1197835"/>
                  </a:cubicBezTo>
                  <a:cubicBezTo>
                    <a:pt x="57233" y="1192647"/>
                    <a:pt x="46181" y="1199752"/>
                    <a:pt x="45674" y="1208210"/>
                  </a:cubicBezTo>
                  <a:cubicBezTo>
                    <a:pt x="45166" y="1216668"/>
                    <a:pt x="36708" y="1216612"/>
                    <a:pt x="46181" y="1219882"/>
                  </a:cubicBezTo>
                  <a:cubicBezTo>
                    <a:pt x="55654" y="1223153"/>
                    <a:pt x="53004" y="1207533"/>
                    <a:pt x="67778" y="1208605"/>
                  </a:cubicBezTo>
                  <a:cubicBezTo>
                    <a:pt x="82551" y="1209676"/>
                    <a:pt x="90333" y="1191689"/>
                    <a:pt x="94618" y="1202177"/>
                  </a:cubicBezTo>
                  <a:cubicBezTo>
                    <a:pt x="98904" y="1212665"/>
                    <a:pt x="82495" y="1220954"/>
                    <a:pt x="76743" y="1214469"/>
                  </a:cubicBezTo>
                  <a:cubicBezTo>
                    <a:pt x="70992" y="1207984"/>
                    <a:pt x="64056" y="1218980"/>
                    <a:pt x="64620" y="1228735"/>
                  </a:cubicBezTo>
                  <a:cubicBezTo>
                    <a:pt x="65015" y="1236178"/>
                    <a:pt x="54921" y="1230709"/>
                    <a:pt x="46350" y="1227156"/>
                  </a:cubicBezTo>
                  <a:lnTo>
                    <a:pt x="46801" y="1227833"/>
                  </a:lnTo>
                  <a:cubicBezTo>
                    <a:pt x="57899" y="1230483"/>
                    <a:pt x="65488" y="1240745"/>
                    <a:pt x="64789" y="1252136"/>
                  </a:cubicBezTo>
                  <a:cubicBezTo>
                    <a:pt x="71499" y="1258564"/>
                    <a:pt x="72063" y="1264372"/>
                    <a:pt x="77758" y="1257774"/>
                  </a:cubicBezTo>
                  <a:cubicBezTo>
                    <a:pt x="83453" y="1251177"/>
                    <a:pt x="77758" y="1251290"/>
                    <a:pt x="73585" y="1248076"/>
                  </a:cubicBezTo>
                  <a:cubicBezTo>
                    <a:pt x="69413" y="1244862"/>
                    <a:pt x="73022" y="1233810"/>
                    <a:pt x="83059" y="1239618"/>
                  </a:cubicBezTo>
                  <a:cubicBezTo>
                    <a:pt x="93096" y="1245426"/>
                    <a:pt x="104655" y="1234486"/>
                    <a:pt x="101441" y="1218867"/>
                  </a:cubicBezTo>
                  <a:cubicBezTo>
                    <a:pt x="98227" y="1203248"/>
                    <a:pt x="110406" y="1196312"/>
                    <a:pt x="122530" y="1191012"/>
                  </a:cubicBezTo>
                  <a:cubicBezTo>
                    <a:pt x="134653" y="1185712"/>
                    <a:pt x="128168" y="1200710"/>
                    <a:pt x="119372" y="1205278"/>
                  </a:cubicBezTo>
                  <a:cubicBezTo>
                    <a:pt x="110576" y="1209845"/>
                    <a:pt x="108828" y="1213059"/>
                    <a:pt x="115707" y="1222194"/>
                  </a:cubicBezTo>
                  <a:cubicBezTo>
                    <a:pt x="122586" y="1231329"/>
                    <a:pt x="131495" y="1216555"/>
                    <a:pt x="137247" y="1223491"/>
                  </a:cubicBezTo>
                  <a:cubicBezTo>
                    <a:pt x="142998" y="1230427"/>
                    <a:pt x="126759" y="1229130"/>
                    <a:pt x="124109" y="1236460"/>
                  </a:cubicBezTo>
                  <a:cubicBezTo>
                    <a:pt x="121458" y="1243790"/>
                    <a:pt x="134089" y="1252023"/>
                    <a:pt x="125180" y="1257211"/>
                  </a:cubicBezTo>
                  <a:cubicBezTo>
                    <a:pt x="116271" y="1262398"/>
                    <a:pt x="120443" y="1235784"/>
                    <a:pt x="115143" y="1233190"/>
                  </a:cubicBezTo>
                  <a:cubicBezTo>
                    <a:pt x="109843" y="1230596"/>
                    <a:pt x="105162" y="1236460"/>
                    <a:pt x="110406" y="1251346"/>
                  </a:cubicBezTo>
                  <a:cubicBezTo>
                    <a:pt x="115651" y="1266233"/>
                    <a:pt x="104091" y="1253320"/>
                    <a:pt x="98847" y="1246159"/>
                  </a:cubicBezTo>
                  <a:cubicBezTo>
                    <a:pt x="93603" y="1238997"/>
                    <a:pt x="86216" y="1249429"/>
                    <a:pt x="92532" y="1257436"/>
                  </a:cubicBezTo>
                  <a:cubicBezTo>
                    <a:pt x="98847" y="1265443"/>
                    <a:pt x="80408" y="1256760"/>
                    <a:pt x="80408" y="1269108"/>
                  </a:cubicBezTo>
                  <a:cubicBezTo>
                    <a:pt x="80408" y="1281457"/>
                    <a:pt x="88303" y="1271026"/>
                    <a:pt x="97776" y="1273619"/>
                  </a:cubicBezTo>
                  <a:cubicBezTo>
                    <a:pt x="105050" y="1275593"/>
                    <a:pt x="104260" y="1285912"/>
                    <a:pt x="106572" y="1293581"/>
                  </a:cubicBezTo>
                  <a:cubicBezTo>
                    <a:pt x="108923" y="1294201"/>
                    <a:pt x="111179" y="1295103"/>
                    <a:pt x="113282" y="1296344"/>
                  </a:cubicBezTo>
                  <a:lnTo>
                    <a:pt x="113282" y="1296344"/>
                  </a:lnTo>
                  <a:cubicBezTo>
                    <a:pt x="114072" y="1289915"/>
                    <a:pt x="113282" y="1277961"/>
                    <a:pt x="118075" y="1276721"/>
                  </a:cubicBezTo>
                  <a:cubicBezTo>
                    <a:pt x="125462" y="1274747"/>
                    <a:pt x="118639" y="1297471"/>
                    <a:pt x="134991" y="1303956"/>
                  </a:cubicBezTo>
                  <a:cubicBezTo>
                    <a:pt x="151344" y="1310440"/>
                    <a:pt x="136063" y="1300065"/>
                    <a:pt x="143450" y="1293581"/>
                  </a:cubicBezTo>
                  <a:cubicBezTo>
                    <a:pt x="147735" y="1289802"/>
                    <a:pt x="152753" y="1297020"/>
                    <a:pt x="157716" y="1304238"/>
                  </a:cubicBezTo>
                  <a:cubicBezTo>
                    <a:pt x="159176" y="1303899"/>
                    <a:pt x="160670" y="1303674"/>
                    <a:pt x="162170" y="1303674"/>
                  </a:cubicBezTo>
                  <a:cubicBezTo>
                    <a:pt x="164702" y="1303561"/>
                    <a:pt x="167239" y="1303787"/>
                    <a:pt x="169726" y="1304238"/>
                  </a:cubicBezTo>
                  <a:cubicBezTo>
                    <a:pt x="168440" y="1301362"/>
                    <a:pt x="166856" y="1298655"/>
                    <a:pt x="164990" y="1296174"/>
                  </a:cubicBezTo>
                  <a:cubicBezTo>
                    <a:pt x="159351" y="1288393"/>
                    <a:pt x="170628" y="1292904"/>
                    <a:pt x="178692" y="1296174"/>
                  </a:cubicBezTo>
                  <a:cubicBezTo>
                    <a:pt x="186755" y="1299445"/>
                    <a:pt x="192901" y="1300685"/>
                    <a:pt x="194480" y="1293581"/>
                  </a:cubicBezTo>
                  <a:cubicBezTo>
                    <a:pt x="195100" y="1290874"/>
                    <a:pt x="196566" y="1290987"/>
                    <a:pt x="198427" y="1291720"/>
                  </a:cubicBezTo>
                  <a:cubicBezTo>
                    <a:pt x="190533" y="1285404"/>
                    <a:pt x="162790" y="1290254"/>
                    <a:pt x="158787" y="1289464"/>
                  </a:cubicBezTo>
                  <a:close/>
                </a:path>
              </a:pathLst>
            </a:custGeom>
            <a:grpFill/>
            <a:ln w="8455" cap="flat">
              <a:solidFill>
                <a:srgbClr val="FFFFFF"/>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820AFED5-D401-49E4-8B86-7A1B5BB864AF}"/>
                </a:ext>
              </a:extLst>
            </p:cNvPr>
            <p:cNvSpPr/>
            <p:nvPr/>
          </p:nvSpPr>
          <p:spPr>
            <a:xfrm>
              <a:off x="4780666" y="4658279"/>
              <a:ext cx="204967" cy="256819"/>
            </a:xfrm>
            <a:custGeom>
              <a:avLst/>
              <a:gdLst>
                <a:gd name="connsiteX0" fmla="*/ 201867 w 204967"/>
                <a:gd name="connsiteY0" fmla="*/ 140191 h 256819"/>
                <a:gd name="connsiteX1" fmla="*/ 181906 w 204967"/>
                <a:gd name="connsiteY1" fmla="*/ 145435 h 256819"/>
                <a:gd name="connsiteX2" fmla="*/ 170628 w 204967"/>
                <a:gd name="connsiteY2" fmla="*/ 113012 h 256819"/>
                <a:gd name="connsiteX3" fmla="*/ 154220 w 204967"/>
                <a:gd name="connsiteY3" fmla="*/ 88371 h 256819"/>
                <a:gd name="connsiteX4" fmla="*/ 133582 w 204967"/>
                <a:gd name="connsiteY4" fmla="*/ 85777 h 256819"/>
                <a:gd name="connsiteX5" fmla="*/ 121459 w 204967"/>
                <a:gd name="connsiteY5" fmla="*/ 62038 h 256819"/>
                <a:gd name="connsiteX6" fmla="*/ 117173 w 204967"/>
                <a:gd name="connsiteY6" fmla="*/ 26063 h 256819"/>
                <a:gd name="connsiteX7" fmla="*/ 116158 w 204967"/>
                <a:gd name="connsiteY7" fmla="*/ 10443 h 256819"/>
                <a:gd name="connsiteX8" fmla="*/ 112155 w 204967"/>
                <a:gd name="connsiteY8" fmla="*/ 12191 h 256819"/>
                <a:gd name="connsiteX9" fmla="*/ 89600 w 204967"/>
                <a:gd name="connsiteY9" fmla="*/ 68 h 256819"/>
                <a:gd name="connsiteX10" fmla="*/ 62252 w 204967"/>
                <a:gd name="connsiteY10" fmla="*/ 3508 h 256819"/>
                <a:gd name="connsiteX11" fmla="*/ 33438 w 204967"/>
                <a:gd name="connsiteY11" fmla="*/ 9597 h 256819"/>
                <a:gd name="connsiteX12" fmla="*/ 15225 w 204967"/>
                <a:gd name="connsiteY12" fmla="*/ 37227 h 256819"/>
                <a:gd name="connsiteX13" fmla="*/ 8176 w 204967"/>
                <a:gd name="connsiteY13" fmla="*/ 82337 h 256819"/>
                <a:gd name="connsiteX14" fmla="*/ 0 w 204967"/>
                <a:gd name="connsiteY14" fmla="*/ 82055 h 256819"/>
                <a:gd name="connsiteX15" fmla="*/ 32987 w 204967"/>
                <a:gd name="connsiteY15" fmla="*/ 123613 h 256819"/>
                <a:gd name="connsiteX16" fmla="*/ 59376 w 204967"/>
                <a:gd name="connsiteY16" fmla="*/ 143799 h 256819"/>
                <a:gd name="connsiteX17" fmla="*/ 85765 w 204967"/>
                <a:gd name="connsiteY17" fmla="*/ 160716 h 256819"/>
                <a:gd name="connsiteX18" fmla="*/ 129917 w 204967"/>
                <a:gd name="connsiteY18" fmla="*/ 187951 h 256819"/>
                <a:gd name="connsiteX19" fmla="*/ 111422 w 204967"/>
                <a:gd name="connsiteY19" fmla="*/ 227422 h 256819"/>
                <a:gd name="connsiteX20" fmla="*/ 103584 w 204967"/>
                <a:gd name="connsiteY20" fmla="*/ 246763 h 256819"/>
                <a:gd name="connsiteX21" fmla="*/ 125631 w 204967"/>
                <a:gd name="connsiteY21" fmla="*/ 252852 h 256819"/>
                <a:gd name="connsiteX22" fmla="*/ 148468 w 204967"/>
                <a:gd name="connsiteY22" fmla="*/ 255503 h 256819"/>
                <a:gd name="connsiteX23" fmla="*/ 169162 w 204967"/>
                <a:gd name="connsiteY23" fmla="*/ 250259 h 256819"/>
                <a:gd name="connsiteX24" fmla="*/ 187657 w 204967"/>
                <a:gd name="connsiteY24" fmla="*/ 238981 h 256819"/>
                <a:gd name="connsiteX25" fmla="*/ 199780 w 204967"/>
                <a:gd name="connsiteY25" fmla="*/ 196014 h 256819"/>
                <a:gd name="connsiteX26" fmla="*/ 201867 w 204967"/>
                <a:gd name="connsiteY26" fmla="*/ 140191 h 25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4967" h="256819">
                  <a:moveTo>
                    <a:pt x="201867" y="140191"/>
                  </a:moveTo>
                  <a:cubicBezTo>
                    <a:pt x="193296" y="134890"/>
                    <a:pt x="184951" y="145435"/>
                    <a:pt x="181906" y="145435"/>
                  </a:cubicBezTo>
                  <a:cubicBezTo>
                    <a:pt x="178861" y="145435"/>
                    <a:pt x="172658" y="122598"/>
                    <a:pt x="170628" y="113012"/>
                  </a:cubicBezTo>
                  <a:cubicBezTo>
                    <a:pt x="168598" y="103426"/>
                    <a:pt x="159915" y="84029"/>
                    <a:pt x="154220" y="88371"/>
                  </a:cubicBezTo>
                  <a:cubicBezTo>
                    <a:pt x="148525" y="92712"/>
                    <a:pt x="149934" y="86623"/>
                    <a:pt x="133582" y="85777"/>
                  </a:cubicBezTo>
                  <a:cubicBezTo>
                    <a:pt x="117230" y="84931"/>
                    <a:pt x="117906" y="81379"/>
                    <a:pt x="121459" y="62038"/>
                  </a:cubicBezTo>
                  <a:cubicBezTo>
                    <a:pt x="125011" y="42697"/>
                    <a:pt x="110745" y="30461"/>
                    <a:pt x="117173" y="26063"/>
                  </a:cubicBezTo>
                  <a:cubicBezTo>
                    <a:pt x="122022" y="22792"/>
                    <a:pt x="121571" y="18958"/>
                    <a:pt x="116158" y="10443"/>
                  </a:cubicBezTo>
                  <a:cubicBezTo>
                    <a:pt x="115053" y="11453"/>
                    <a:pt x="113643" y="12067"/>
                    <a:pt x="112155" y="12191"/>
                  </a:cubicBezTo>
                  <a:cubicBezTo>
                    <a:pt x="106516" y="12191"/>
                    <a:pt x="99524" y="68"/>
                    <a:pt x="89600" y="68"/>
                  </a:cubicBezTo>
                  <a:cubicBezTo>
                    <a:pt x="79675" y="68"/>
                    <a:pt x="69244" y="-778"/>
                    <a:pt x="62252" y="3508"/>
                  </a:cubicBezTo>
                  <a:cubicBezTo>
                    <a:pt x="55260" y="7793"/>
                    <a:pt x="41840" y="2662"/>
                    <a:pt x="33438" y="9597"/>
                  </a:cubicBezTo>
                  <a:cubicBezTo>
                    <a:pt x="25036" y="16533"/>
                    <a:pt x="14492" y="31194"/>
                    <a:pt x="15225" y="37227"/>
                  </a:cubicBezTo>
                  <a:cubicBezTo>
                    <a:pt x="15958" y="43261"/>
                    <a:pt x="12405" y="80476"/>
                    <a:pt x="8176" y="82337"/>
                  </a:cubicBezTo>
                  <a:cubicBezTo>
                    <a:pt x="5458" y="82732"/>
                    <a:pt x="2684" y="82636"/>
                    <a:pt x="0" y="82055"/>
                  </a:cubicBezTo>
                  <a:cubicBezTo>
                    <a:pt x="8385" y="97793"/>
                    <a:pt x="19567" y="111873"/>
                    <a:pt x="32987" y="123613"/>
                  </a:cubicBezTo>
                  <a:cubicBezTo>
                    <a:pt x="45843" y="133311"/>
                    <a:pt x="45110" y="142051"/>
                    <a:pt x="59376" y="143799"/>
                  </a:cubicBezTo>
                  <a:cubicBezTo>
                    <a:pt x="70411" y="144775"/>
                    <a:pt x="80268" y="151096"/>
                    <a:pt x="85765" y="160716"/>
                  </a:cubicBezTo>
                  <a:cubicBezTo>
                    <a:pt x="90727" y="168610"/>
                    <a:pt x="127097" y="181748"/>
                    <a:pt x="129917" y="187951"/>
                  </a:cubicBezTo>
                  <a:cubicBezTo>
                    <a:pt x="132736" y="194153"/>
                    <a:pt x="111422" y="211633"/>
                    <a:pt x="111422" y="227422"/>
                  </a:cubicBezTo>
                  <a:cubicBezTo>
                    <a:pt x="111422" y="243210"/>
                    <a:pt x="103584" y="241462"/>
                    <a:pt x="103584" y="246763"/>
                  </a:cubicBezTo>
                  <a:cubicBezTo>
                    <a:pt x="103584" y="252063"/>
                    <a:pt x="119936" y="248511"/>
                    <a:pt x="125631" y="252852"/>
                  </a:cubicBezTo>
                  <a:cubicBezTo>
                    <a:pt x="131326" y="257194"/>
                    <a:pt x="141307" y="250259"/>
                    <a:pt x="148468" y="255503"/>
                  </a:cubicBezTo>
                  <a:cubicBezTo>
                    <a:pt x="155629" y="260747"/>
                    <a:pt x="163467" y="248511"/>
                    <a:pt x="169162" y="250259"/>
                  </a:cubicBezTo>
                  <a:cubicBezTo>
                    <a:pt x="174857" y="252006"/>
                    <a:pt x="180440" y="237966"/>
                    <a:pt x="187657" y="238981"/>
                  </a:cubicBezTo>
                  <a:cubicBezTo>
                    <a:pt x="194875" y="239996"/>
                    <a:pt x="201190" y="208306"/>
                    <a:pt x="199780" y="196014"/>
                  </a:cubicBezTo>
                  <a:cubicBezTo>
                    <a:pt x="198371" y="183721"/>
                    <a:pt x="210438" y="145435"/>
                    <a:pt x="201867" y="140191"/>
                  </a:cubicBezTo>
                  <a:close/>
                </a:path>
              </a:pathLst>
            </a:custGeom>
            <a:grpFill/>
            <a:ln w="8455" cap="flat">
              <a:solidFill>
                <a:srgbClr val="FFFFFF"/>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85D7CB00-6262-4406-91D1-B9DF0AD98F55}"/>
                </a:ext>
              </a:extLst>
            </p:cNvPr>
            <p:cNvSpPr/>
            <p:nvPr/>
          </p:nvSpPr>
          <p:spPr>
            <a:xfrm>
              <a:off x="4230796" y="3753292"/>
              <a:ext cx="76779" cy="78641"/>
            </a:xfrm>
            <a:custGeom>
              <a:avLst/>
              <a:gdLst>
                <a:gd name="connsiteX0" fmla="*/ 73171 w 76779"/>
                <a:gd name="connsiteY0" fmla="*/ 62515 h 78641"/>
                <a:gd name="connsiteX1" fmla="*/ 76780 w 76779"/>
                <a:gd name="connsiteY1" fmla="*/ 43907 h 78641"/>
                <a:gd name="connsiteX2" fmla="*/ 53323 w 76779"/>
                <a:gd name="connsiteY2" fmla="*/ 7819 h 78641"/>
                <a:gd name="connsiteX3" fmla="*/ 41538 w 76779"/>
                <a:gd name="connsiteY3" fmla="*/ 6240 h 78641"/>
                <a:gd name="connsiteX4" fmla="*/ 18080 w 76779"/>
                <a:gd name="connsiteY4" fmla="*/ 1447 h 78641"/>
                <a:gd name="connsiteX5" fmla="*/ 4942 w 76779"/>
                <a:gd name="connsiteY5" fmla="*/ 488 h 78641"/>
                <a:gd name="connsiteX6" fmla="*/ 3194 w 76779"/>
                <a:gd name="connsiteY6" fmla="*/ 11766 h 78641"/>
                <a:gd name="connsiteX7" fmla="*/ 9509 w 76779"/>
                <a:gd name="connsiteY7" fmla="*/ 37027 h 78641"/>
                <a:gd name="connsiteX8" fmla="*/ 23155 w 76779"/>
                <a:gd name="connsiteY8" fmla="*/ 33757 h 78641"/>
                <a:gd name="connsiteX9" fmla="*/ 33700 w 76779"/>
                <a:gd name="connsiteY9" fmla="*/ 45035 h 78641"/>
                <a:gd name="connsiteX10" fmla="*/ 50616 w 76779"/>
                <a:gd name="connsiteY10" fmla="*/ 63191 h 78641"/>
                <a:gd name="connsiteX11" fmla="*/ 64318 w 76779"/>
                <a:gd name="connsiteY11" fmla="*/ 78078 h 78641"/>
                <a:gd name="connsiteX12" fmla="*/ 69957 w 76779"/>
                <a:gd name="connsiteY12" fmla="*/ 78641 h 78641"/>
                <a:gd name="connsiteX13" fmla="*/ 73171 w 76779"/>
                <a:gd name="connsiteY13" fmla="*/ 62515 h 7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779" h="78641">
                  <a:moveTo>
                    <a:pt x="73171" y="62515"/>
                  </a:moveTo>
                  <a:cubicBezTo>
                    <a:pt x="72308" y="56086"/>
                    <a:pt x="73577" y="49551"/>
                    <a:pt x="76780" y="43907"/>
                  </a:cubicBezTo>
                  <a:cubicBezTo>
                    <a:pt x="68226" y="32370"/>
                    <a:pt x="60394" y="20320"/>
                    <a:pt x="53323" y="7819"/>
                  </a:cubicBezTo>
                  <a:cubicBezTo>
                    <a:pt x="49359" y="9082"/>
                    <a:pt x="45034" y="8501"/>
                    <a:pt x="41538" y="6240"/>
                  </a:cubicBezTo>
                  <a:cubicBezTo>
                    <a:pt x="36350" y="1447"/>
                    <a:pt x="23268" y="4661"/>
                    <a:pt x="18080" y="1447"/>
                  </a:cubicBezTo>
                  <a:cubicBezTo>
                    <a:pt x="13874" y="-70"/>
                    <a:pt x="9329" y="-403"/>
                    <a:pt x="4942" y="488"/>
                  </a:cubicBezTo>
                  <a:cubicBezTo>
                    <a:pt x="6341" y="4300"/>
                    <a:pt x="5681" y="8558"/>
                    <a:pt x="3194" y="11766"/>
                  </a:cubicBezTo>
                  <a:cubicBezTo>
                    <a:pt x="-1599" y="15657"/>
                    <a:pt x="-2106" y="31220"/>
                    <a:pt x="9509" y="37027"/>
                  </a:cubicBezTo>
                  <a:cubicBezTo>
                    <a:pt x="21125" y="42835"/>
                    <a:pt x="17404" y="33757"/>
                    <a:pt x="23155" y="33757"/>
                  </a:cubicBezTo>
                  <a:cubicBezTo>
                    <a:pt x="28907" y="33757"/>
                    <a:pt x="28456" y="45035"/>
                    <a:pt x="33700" y="45035"/>
                  </a:cubicBezTo>
                  <a:cubicBezTo>
                    <a:pt x="38944" y="45035"/>
                    <a:pt x="51067" y="52816"/>
                    <a:pt x="50616" y="63191"/>
                  </a:cubicBezTo>
                  <a:cubicBezTo>
                    <a:pt x="50165" y="73567"/>
                    <a:pt x="54845" y="78078"/>
                    <a:pt x="64318" y="78078"/>
                  </a:cubicBezTo>
                  <a:cubicBezTo>
                    <a:pt x="66207" y="78123"/>
                    <a:pt x="68096" y="78309"/>
                    <a:pt x="69957" y="78641"/>
                  </a:cubicBezTo>
                  <a:cubicBezTo>
                    <a:pt x="71896" y="73476"/>
                    <a:pt x="72985" y="68029"/>
                    <a:pt x="73171" y="62515"/>
                  </a:cubicBezTo>
                  <a:close/>
                </a:path>
              </a:pathLst>
            </a:custGeom>
            <a:grpFill/>
            <a:ln w="8455" cap="flat">
              <a:solidFill>
                <a:srgbClr val="FFFFFF"/>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3D55F316-1A62-4BAF-A438-8F822413B241}"/>
                </a:ext>
              </a:extLst>
            </p:cNvPr>
            <p:cNvSpPr/>
            <p:nvPr/>
          </p:nvSpPr>
          <p:spPr>
            <a:xfrm>
              <a:off x="4300697" y="3794547"/>
              <a:ext cx="138600" cy="72572"/>
            </a:xfrm>
            <a:custGeom>
              <a:avLst/>
              <a:gdLst>
                <a:gd name="connsiteX0" fmla="*/ 125123 w 138600"/>
                <a:gd name="connsiteY0" fmla="*/ 23572 h 72572"/>
                <a:gd name="connsiteX1" fmla="*/ 97437 w 138600"/>
                <a:gd name="connsiteY1" fmla="*/ 6656 h 72572"/>
                <a:gd name="connsiteX2" fmla="*/ 95238 w 138600"/>
                <a:gd name="connsiteY2" fmla="*/ 3667 h 72572"/>
                <a:gd name="connsiteX3" fmla="*/ 90727 w 138600"/>
                <a:gd name="connsiteY3" fmla="*/ 1693 h 72572"/>
                <a:gd name="connsiteX4" fmla="*/ 56895 w 138600"/>
                <a:gd name="connsiteY4" fmla="*/ 17313 h 72572"/>
                <a:gd name="connsiteX5" fmla="*/ 19003 w 138600"/>
                <a:gd name="connsiteY5" fmla="*/ 16016 h 72572"/>
                <a:gd name="connsiteX6" fmla="*/ 6766 w 138600"/>
                <a:gd name="connsiteY6" fmla="*/ 2539 h 72572"/>
                <a:gd name="connsiteX7" fmla="*/ 3158 w 138600"/>
                <a:gd name="connsiteY7" fmla="*/ 21147 h 72572"/>
                <a:gd name="connsiteX8" fmla="*/ 0 w 138600"/>
                <a:gd name="connsiteY8" fmla="*/ 37274 h 72572"/>
                <a:gd name="connsiteX9" fmla="*/ 26276 w 138600"/>
                <a:gd name="connsiteY9" fmla="*/ 49397 h 72572"/>
                <a:gd name="connsiteX10" fmla="*/ 40655 w 138600"/>
                <a:gd name="connsiteY10" fmla="*/ 52442 h 72572"/>
                <a:gd name="connsiteX11" fmla="*/ 61744 w 138600"/>
                <a:gd name="connsiteY11" fmla="*/ 69358 h 72572"/>
                <a:gd name="connsiteX12" fmla="*/ 66368 w 138600"/>
                <a:gd name="connsiteY12" fmla="*/ 62874 h 72572"/>
                <a:gd name="connsiteX13" fmla="*/ 59545 w 138600"/>
                <a:gd name="connsiteY13" fmla="*/ 46690 h 72572"/>
                <a:gd name="connsiteX14" fmla="*/ 72176 w 138600"/>
                <a:gd name="connsiteY14" fmla="*/ 32424 h 72572"/>
                <a:gd name="connsiteX15" fmla="*/ 98509 w 138600"/>
                <a:gd name="connsiteY15" fmla="*/ 22049 h 72572"/>
                <a:gd name="connsiteX16" fmla="*/ 105332 w 138600"/>
                <a:gd name="connsiteY16" fmla="*/ 42123 h 72572"/>
                <a:gd name="connsiteX17" fmla="*/ 119316 w 138600"/>
                <a:gd name="connsiteY17" fmla="*/ 72572 h 72572"/>
                <a:gd name="connsiteX18" fmla="*/ 135330 w 138600"/>
                <a:gd name="connsiteY18" fmla="*/ 53457 h 72572"/>
                <a:gd name="connsiteX19" fmla="*/ 138600 w 138600"/>
                <a:gd name="connsiteY19" fmla="*/ 44266 h 72572"/>
                <a:gd name="connsiteX20" fmla="*/ 125123 w 138600"/>
                <a:gd name="connsiteY20" fmla="*/ 23572 h 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600" h="72572">
                  <a:moveTo>
                    <a:pt x="125123" y="23572"/>
                  </a:moveTo>
                  <a:cubicBezTo>
                    <a:pt x="114230" y="21271"/>
                    <a:pt x="104458" y="15300"/>
                    <a:pt x="97437" y="6656"/>
                  </a:cubicBezTo>
                  <a:cubicBezTo>
                    <a:pt x="96637" y="5708"/>
                    <a:pt x="95904" y="4710"/>
                    <a:pt x="95238" y="3667"/>
                  </a:cubicBezTo>
                  <a:cubicBezTo>
                    <a:pt x="93676" y="3159"/>
                    <a:pt x="92165" y="2494"/>
                    <a:pt x="90727" y="1693"/>
                  </a:cubicBezTo>
                  <a:cubicBezTo>
                    <a:pt x="81198" y="-3494"/>
                    <a:pt x="69131" y="3667"/>
                    <a:pt x="56895" y="17313"/>
                  </a:cubicBezTo>
                  <a:cubicBezTo>
                    <a:pt x="44659" y="30959"/>
                    <a:pt x="29490" y="22951"/>
                    <a:pt x="19003" y="16016"/>
                  </a:cubicBezTo>
                  <a:cubicBezTo>
                    <a:pt x="14317" y="12114"/>
                    <a:pt x="10200" y="7574"/>
                    <a:pt x="6766" y="2539"/>
                  </a:cubicBezTo>
                  <a:cubicBezTo>
                    <a:pt x="3564" y="8184"/>
                    <a:pt x="2295" y="14719"/>
                    <a:pt x="3158" y="21147"/>
                  </a:cubicBezTo>
                  <a:cubicBezTo>
                    <a:pt x="2989" y="26656"/>
                    <a:pt x="1923" y="32103"/>
                    <a:pt x="0" y="37274"/>
                  </a:cubicBezTo>
                  <a:cubicBezTo>
                    <a:pt x="9738" y="38717"/>
                    <a:pt x="18856" y="42924"/>
                    <a:pt x="26276" y="49397"/>
                  </a:cubicBezTo>
                  <a:cubicBezTo>
                    <a:pt x="31272" y="48884"/>
                    <a:pt x="36296" y="49950"/>
                    <a:pt x="40655" y="52442"/>
                  </a:cubicBezTo>
                  <a:cubicBezTo>
                    <a:pt x="48578" y="56868"/>
                    <a:pt x="55705" y="62586"/>
                    <a:pt x="61744" y="69358"/>
                  </a:cubicBezTo>
                  <a:cubicBezTo>
                    <a:pt x="63706" y="67531"/>
                    <a:pt x="65280" y="65326"/>
                    <a:pt x="66368" y="62874"/>
                  </a:cubicBezTo>
                  <a:cubicBezTo>
                    <a:pt x="69018" y="56389"/>
                    <a:pt x="60729" y="53795"/>
                    <a:pt x="59545" y="46690"/>
                  </a:cubicBezTo>
                  <a:cubicBezTo>
                    <a:pt x="58361" y="39586"/>
                    <a:pt x="70033" y="42123"/>
                    <a:pt x="72176" y="32424"/>
                  </a:cubicBezTo>
                  <a:cubicBezTo>
                    <a:pt x="74319" y="22726"/>
                    <a:pt x="91122" y="18158"/>
                    <a:pt x="98509" y="22049"/>
                  </a:cubicBezTo>
                  <a:cubicBezTo>
                    <a:pt x="105896" y="25940"/>
                    <a:pt x="112211" y="32424"/>
                    <a:pt x="105332" y="42123"/>
                  </a:cubicBezTo>
                  <a:cubicBezTo>
                    <a:pt x="100257" y="49397"/>
                    <a:pt x="110632" y="62422"/>
                    <a:pt x="119316" y="72572"/>
                  </a:cubicBezTo>
                  <a:cubicBezTo>
                    <a:pt x="124306" y="65913"/>
                    <a:pt x="129651" y="59536"/>
                    <a:pt x="135330" y="53457"/>
                  </a:cubicBezTo>
                  <a:cubicBezTo>
                    <a:pt x="137269" y="50767"/>
                    <a:pt x="138403" y="47576"/>
                    <a:pt x="138600" y="44266"/>
                  </a:cubicBezTo>
                  <a:cubicBezTo>
                    <a:pt x="134822" y="41898"/>
                    <a:pt x="130424" y="33440"/>
                    <a:pt x="125123" y="23572"/>
                  </a:cubicBezTo>
                  <a:close/>
                </a:path>
              </a:pathLst>
            </a:custGeom>
            <a:grpFill/>
            <a:ln w="8455" cap="flat">
              <a:solidFill>
                <a:srgbClr val="FFFFFF"/>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D38FD54E-8A6A-498F-A255-88877E4B1EC2}"/>
                </a:ext>
              </a:extLst>
            </p:cNvPr>
            <p:cNvSpPr/>
            <p:nvPr/>
          </p:nvSpPr>
          <p:spPr>
            <a:xfrm>
              <a:off x="4394976" y="3733368"/>
              <a:ext cx="282974" cy="470876"/>
            </a:xfrm>
            <a:custGeom>
              <a:avLst/>
              <a:gdLst>
                <a:gd name="connsiteX0" fmla="*/ 278384 w 282974"/>
                <a:gd name="connsiteY0" fmla="*/ 271223 h 470876"/>
                <a:gd name="connsiteX1" fmla="*/ 279343 w 282974"/>
                <a:gd name="connsiteY1" fmla="*/ 249289 h 470876"/>
                <a:gd name="connsiteX2" fmla="*/ 270039 w 282974"/>
                <a:gd name="connsiteY2" fmla="*/ 226734 h 470876"/>
                <a:gd name="connsiteX3" fmla="*/ 275678 w 282974"/>
                <a:gd name="connsiteY3" fmla="*/ 173222 h 470876"/>
                <a:gd name="connsiteX4" fmla="*/ 247935 w 282974"/>
                <a:gd name="connsiteY4" fmla="*/ 164200 h 470876"/>
                <a:gd name="connsiteX5" fmla="*/ 214667 w 282974"/>
                <a:gd name="connsiteY5" fmla="*/ 146325 h 470876"/>
                <a:gd name="connsiteX6" fmla="*/ 174068 w 282974"/>
                <a:gd name="connsiteY6" fmla="*/ 141927 h 470876"/>
                <a:gd name="connsiteX7" fmla="*/ 158618 w 282974"/>
                <a:gd name="connsiteY7" fmla="*/ 103358 h 470876"/>
                <a:gd name="connsiteX8" fmla="*/ 148186 w 282974"/>
                <a:gd name="connsiteY8" fmla="*/ 84073 h 470876"/>
                <a:gd name="connsiteX9" fmla="*/ 136909 w 282974"/>
                <a:gd name="connsiteY9" fmla="*/ 77589 h 470876"/>
                <a:gd name="connsiteX10" fmla="*/ 140517 w 282974"/>
                <a:gd name="connsiteY10" fmla="*/ 64169 h 470876"/>
                <a:gd name="connsiteX11" fmla="*/ 144070 w 282974"/>
                <a:gd name="connsiteY11" fmla="*/ 42516 h 470876"/>
                <a:gd name="connsiteX12" fmla="*/ 164933 w 282974"/>
                <a:gd name="connsiteY12" fmla="*/ 9473 h 470876"/>
                <a:gd name="connsiteX13" fmla="*/ 172151 w 282974"/>
                <a:gd name="connsiteY13" fmla="*/ 3834 h 470876"/>
                <a:gd name="connsiteX14" fmla="*/ 174406 w 282974"/>
                <a:gd name="connsiteY14" fmla="*/ 0 h 470876"/>
                <a:gd name="connsiteX15" fmla="*/ 169500 w 282974"/>
                <a:gd name="connsiteY15" fmla="*/ 0 h 470876"/>
                <a:gd name="connsiteX16" fmla="*/ 157659 w 282974"/>
                <a:gd name="connsiteY16" fmla="*/ 7725 h 470876"/>
                <a:gd name="connsiteX17" fmla="*/ 140461 w 282974"/>
                <a:gd name="connsiteY17" fmla="*/ 10883 h 470876"/>
                <a:gd name="connsiteX18" fmla="*/ 123996 w 282974"/>
                <a:gd name="connsiteY18" fmla="*/ 27799 h 470876"/>
                <a:gd name="connsiteX19" fmla="*/ 110632 w 282974"/>
                <a:gd name="connsiteY19" fmla="*/ 32253 h 470876"/>
                <a:gd name="connsiteX20" fmla="*/ 104993 w 282974"/>
                <a:gd name="connsiteY20" fmla="*/ 38231 h 470876"/>
                <a:gd name="connsiteX21" fmla="*/ 99918 w 282974"/>
                <a:gd name="connsiteY21" fmla="*/ 45730 h 470876"/>
                <a:gd name="connsiteX22" fmla="*/ 84017 w 282974"/>
                <a:gd name="connsiteY22" fmla="*/ 58474 h 470876"/>
                <a:gd name="connsiteX23" fmla="*/ 62872 w 282974"/>
                <a:gd name="connsiteY23" fmla="*/ 81423 h 470876"/>
                <a:gd name="connsiteX24" fmla="*/ 49508 w 282974"/>
                <a:gd name="connsiteY24" fmla="*/ 103978 h 470876"/>
                <a:gd name="connsiteX25" fmla="*/ 44320 w 282974"/>
                <a:gd name="connsiteY25" fmla="*/ 105444 h 470876"/>
                <a:gd name="connsiteX26" fmla="*/ 41050 w 282974"/>
                <a:gd name="connsiteY26" fmla="*/ 114636 h 470876"/>
                <a:gd name="connsiteX27" fmla="*/ 25036 w 282974"/>
                <a:gd name="connsiteY27" fmla="*/ 133751 h 470876"/>
                <a:gd name="connsiteX28" fmla="*/ 32648 w 282974"/>
                <a:gd name="connsiteY28" fmla="*/ 142886 h 470876"/>
                <a:gd name="connsiteX29" fmla="*/ 37385 w 282974"/>
                <a:gd name="connsiteY29" fmla="*/ 165441 h 470876"/>
                <a:gd name="connsiteX30" fmla="*/ 37385 w 282974"/>
                <a:gd name="connsiteY30" fmla="*/ 181624 h 470876"/>
                <a:gd name="connsiteX31" fmla="*/ 41614 w 282974"/>
                <a:gd name="connsiteY31" fmla="*/ 226734 h 470876"/>
                <a:gd name="connsiteX32" fmla="*/ 36313 w 282974"/>
                <a:gd name="connsiteY32" fmla="*/ 251995 h 470876"/>
                <a:gd name="connsiteX33" fmla="*/ 16860 w 282974"/>
                <a:gd name="connsiteY33" fmla="*/ 271449 h 470876"/>
                <a:gd name="connsiteX34" fmla="*/ 4737 w 282974"/>
                <a:gd name="connsiteY34" fmla="*/ 290282 h 470876"/>
                <a:gd name="connsiteX35" fmla="*/ 0 w 282974"/>
                <a:gd name="connsiteY35" fmla="*/ 302462 h 470876"/>
                <a:gd name="connsiteX36" fmla="*/ 29321 w 282974"/>
                <a:gd name="connsiteY36" fmla="*/ 322705 h 470876"/>
                <a:gd name="connsiteX37" fmla="*/ 44151 w 282974"/>
                <a:gd name="connsiteY37" fmla="*/ 336238 h 470876"/>
                <a:gd name="connsiteX38" fmla="*/ 62252 w 282974"/>
                <a:gd name="connsiteY38" fmla="*/ 336238 h 470876"/>
                <a:gd name="connsiteX39" fmla="*/ 79168 w 282974"/>
                <a:gd name="connsiteY39" fmla="*/ 352478 h 470876"/>
                <a:gd name="connsiteX40" fmla="*/ 80239 w 282974"/>
                <a:gd name="connsiteY40" fmla="*/ 353944 h 470876"/>
                <a:gd name="connsiteX41" fmla="*/ 100651 w 282974"/>
                <a:gd name="connsiteY41" fmla="*/ 353154 h 470876"/>
                <a:gd name="connsiteX42" fmla="*/ 114692 w 282974"/>
                <a:gd name="connsiteY42" fmla="*/ 377570 h 470876"/>
                <a:gd name="connsiteX43" fmla="*/ 129578 w 282974"/>
                <a:gd name="connsiteY43" fmla="*/ 395896 h 470876"/>
                <a:gd name="connsiteX44" fmla="*/ 138713 w 282974"/>
                <a:gd name="connsiteY44" fmla="*/ 414222 h 470876"/>
                <a:gd name="connsiteX45" fmla="*/ 165948 w 282974"/>
                <a:gd name="connsiteY45" fmla="*/ 418282 h 470876"/>
                <a:gd name="connsiteX46" fmla="*/ 179988 w 282974"/>
                <a:gd name="connsiteY46" fmla="*/ 416252 h 470876"/>
                <a:gd name="connsiteX47" fmla="*/ 195721 w 282974"/>
                <a:gd name="connsiteY47" fmla="*/ 415237 h 470876"/>
                <a:gd name="connsiteX48" fmla="*/ 213088 w 282974"/>
                <a:gd name="connsiteY48" fmla="*/ 432548 h 470876"/>
                <a:gd name="connsiteX49" fmla="*/ 200683 w 282974"/>
                <a:gd name="connsiteY49" fmla="*/ 456963 h 470876"/>
                <a:gd name="connsiteX50" fmla="*/ 214780 w 282974"/>
                <a:gd name="connsiteY50" fmla="*/ 470835 h 470876"/>
                <a:gd name="connsiteX51" fmla="*/ 215964 w 282974"/>
                <a:gd name="connsiteY51" fmla="*/ 470835 h 470876"/>
                <a:gd name="connsiteX52" fmla="*/ 225098 w 282974"/>
                <a:gd name="connsiteY52" fmla="*/ 431363 h 470876"/>
                <a:gd name="connsiteX53" fmla="*/ 229948 w 282974"/>
                <a:gd name="connsiteY53" fmla="*/ 391498 h 470876"/>
                <a:gd name="connsiteX54" fmla="*/ 214723 w 282974"/>
                <a:gd name="connsiteY54" fmla="*/ 344076 h 470876"/>
                <a:gd name="connsiteX55" fmla="*/ 230906 w 282974"/>
                <a:gd name="connsiteY55" fmla="*/ 328344 h 470876"/>
                <a:gd name="connsiteX56" fmla="*/ 226170 w 282974"/>
                <a:gd name="connsiteY56" fmla="*/ 316333 h 470876"/>
                <a:gd name="connsiteX57" fmla="*/ 219967 w 282974"/>
                <a:gd name="connsiteY57" fmla="*/ 300263 h 470876"/>
                <a:gd name="connsiteX58" fmla="*/ 255830 w 282974"/>
                <a:gd name="connsiteY58" fmla="*/ 296992 h 470876"/>
                <a:gd name="connsiteX59" fmla="*/ 282444 w 282974"/>
                <a:gd name="connsiteY59" fmla="*/ 286222 h 470876"/>
                <a:gd name="connsiteX60" fmla="*/ 278384 w 282974"/>
                <a:gd name="connsiteY60" fmla="*/ 271223 h 47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2974" h="470876">
                  <a:moveTo>
                    <a:pt x="278384" y="271223"/>
                  </a:moveTo>
                  <a:cubicBezTo>
                    <a:pt x="271956" y="265134"/>
                    <a:pt x="274324" y="256337"/>
                    <a:pt x="279343" y="249289"/>
                  </a:cubicBezTo>
                  <a:cubicBezTo>
                    <a:pt x="284362" y="242240"/>
                    <a:pt x="276242" y="235248"/>
                    <a:pt x="270039" y="226734"/>
                  </a:cubicBezTo>
                  <a:cubicBezTo>
                    <a:pt x="263836" y="218219"/>
                    <a:pt x="268630" y="187263"/>
                    <a:pt x="275678" y="173222"/>
                  </a:cubicBezTo>
                  <a:cubicBezTo>
                    <a:pt x="282726" y="159181"/>
                    <a:pt x="261186" y="161944"/>
                    <a:pt x="247935" y="164200"/>
                  </a:cubicBezTo>
                  <a:cubicBezTo>
                    <a:pt x="234684" y="166456"/>
                    <a:pt x="223238" y="159746"/>
                    <a:pt x="214667" y="146325"/>
                  </a:cubicBezTo>
                  <a:cubicBezTo>
                    <a:pt x="206096" y="132905"/>
                    <a:pt x="194480" y="141363"/>
                    <a:pt x="174068" y="141927"/>
                  </a:cubicBezTo>
                  <a:cubicBezTo>
                    <a:pt x="153656" y="142491"/>
                    <a:pt x="157715" y="114184"/>
                    <a:pt x="158618" y="103358"/>
                  </a:cubicBezTo>
                  <a:cubicBezTo>
                    <a:pt x="159520" y="92532"/>
                    <a:pt x="148186" y="91066"/>
                    <a:pt x="148186" y="84073"/>
                  </a:cubicBezTo>
                  <a:cubicBezTo>
                    <a:pt x="148186" y="77081"/>
                    <a:pt x="142265" y="77025"/>
                    <a:pt x="136909" y="77589"/>
                  </a:cubicBezTo>
                  <a:cubicBezTo>
                    <a:pt x="131552" y="78153"/>
                    <a:pt x="136909" y="69751"/>
                    <a:pt x="140517" y="64169"/>
                  </a:cubicBezTo>
                  <a:cubicBezTo>
                    <a:pt x="144126" y="58587"/>
                    <a:pt x="143788" y="54188"/>
                    <a:pt x="144070" y="42516"/>
                  </a:cubicBezTo>
                  <a:cubicBezTo>
                    <a:pt x="144352" y="30844"/>
                    <a:pt x="158054" y="20920"/>
                    <a:pt x="164933" y="9473"/>
                  </a:cubicBezTo>
                  <a:cubicBezTo>
                    <a:pt x="166619" y="6823"/>
                    <a:pt x="169168" y="4832"/>
                    <a:pt x="172151" y="3834"/>
                  </a:cubicBezTo>
                  <a:cubicBezTo>
                    <a:pt x="172562" y="2385"/>
                    <a:pt x="173340" y="1066"/>
                    <a:pt x="174406" y="0"/>
                  </a:cubicBezTo>
                  <a:cubicBezTo>
                    <a:pt x="172771" y="0"/>
                    <a:pt x="171136" y="0"/>
                    <a:pt x="169500" y="0"/>
                  </a:cubicBezTo>
                  <a:cubicBezTo>
                    <a:pt x="166484" y="3778"/>
                    <a:pt x="162333" y="6485"/>
                    <a:pt x="157659" y="7725"/>
                  </a:cubicBezTo>
                  <a:cubicBezTo>
                    <a:pt x="152020" y="9248"/>
                    <a:pt x="146382" y="9586"/>
                    <a:pt x="140461" y="10883"/>
                  </a:cubicBezTo>
                  <a:cubicBezTo>
                    <a:pt x="138273" y="18991"/>
                    <a:pt x="132042" y="25391"/>
                    <a:pt x="123996" y="27799"/>
                  </a:cubicBezTo>
                  <a:cubicBezTo>
                    <a:pt x="119423" y="28910"/>
                    <a:pt x="114957" y="30398"/>
                    <a:pt x="110632" y="32253"/>
                  </a:cubicBezTo>
                  <a:cubicBezTo>
                    <a:pt x="108867" y="34351"/>
                    <a:pt x="106984" y="36347"/>
                    <a:pt x="104993" y="38231"/>
                  </a:cubicBezTo>
                  <a:cubicBezTo>
                    <a:pt x="103747" y="41005"/>
                    <a:pt x="102033" y="43542"/>
                    <a:pt x="99918" y="45730"/>
                  </a:cubicBezTo>
                  <a:cubicBezTo>
                    <a:pt x="96834" y="52181"/>
                    <a:pt x="90981" y="56872"/>
                    <a:pt x="84017" y="58474"/>
                  </a:cubicBezTo>
                  <a:cubicBezTo>
                    <a:pt x="82230" y="69683"/>
                    <a:pt x="73896" y="78728"/>
                    <a:pt x="62872" y="81423"/>
                  </a:cubicBezTo>
                  <a:cubicBezTo>
                    <a:pt x="57233" y="89600"/>
                    <a:pt x="52948" y="98340"/>
                    <a:pt x="49508" y="103978"/>
                  </a:cubicBezTo>
                  <a:cubicBezTo>
                    <a:pt x="47873" y="106347"/>
                    <a:pt x="46181" y="106572"/>
                    <a:pt x="44320" y="105444"/>
                  </a:cubicBezTo>
                  <a:cubicBezTo>
                    <a:pt x="44123" y="108754"/>
                    <a:pt x="42990" y="111946"/>
                    <a:pt x="41050" y="114636"/>
                  </a:cubicBezTo>
                  <a:cubicBezTo>
                    <a:pt x="35372" y="120714"/>
                    <a:pt x="30026" y="127092"/>
                    <a:pt x="25036" y="133751"/>
                  </a:cubicBezTo>
                  <a:cubicBezTo>
                    <a:pt x="28024" y="137247"/>
                    <a:pt x="30675" y="140405"/>
                    <a:pt x="32648" y="142886"/>
                  </a:cubicBezTo>
                  <a:cubicBezTo>
                    <a:pt x="40035" y="152584"/>
                    <a:pt x="35298" y="160366"/>
                    <a:pt x="37385" y="165441"/>
                  </a:cubicBezTo>
                  <a:cubicBezTo>
                    <a:pt x="39471" y="170515"/>
                    <a:pt x="41614" y="178353"/>
                    <a:pt x="37385" y="181624"/>
                  </a:cubicBezTo>
                  <a:cubicBezTo>
                    <a:pt x="33156" y="184894"/>
                    <a:pt x="36877" y="220531"/>
                    <a:pt x="41614" y="226734"/>
                  </a:cubicBezTo>
                  <a:cubicBezTo>
                    <a:pt x="46350" y="232936"/>
                    <a:pt x="41614" y="239026"/>
                    <a:pt x="36313" y="251995"/>
                  </a:cubicBezTo>
                  <a:cubicBezTo>
                    <a:pt x="31013" y="264964"/>
                    <a:pt x="26333" y="270829"/>
                    <a:pt x="16860" y="271449"/>
                  </a:cubicBezTo>
                  <a:cubicBezTo>
                    <a:pt x="7387" y="272069"/>
                    <a:pt x="7894" y="290282"/>
                    <a:pt x="4737" y="290282"/>
                  </a:cubicBezTo>
                  <a:cubicBezTo>
                    <a:pt x="1579" y="290282"/>
                    <a:pt x="395" y="296823"/>
                    <a:pt x="0" y="302462"/>
                  </a:cubicBezTo>
                  <a:cubicBezTo>
                    <a:pt x="8853" y="311653"/>
                    <a:pt x="24754" y="322705"/>
                    <a:pt x="29321" y="322705"/>
                  </a:cubicBezTo>
                  <a:cubicBezTo>
                    <a:pt x="33889" y="322705"/>
                    <a:pt x="37554" y="331501"/>
                    <a:pt x="44151" y="336238"/>
                  </a:cubicBezTo>
                  <a:cubicBezTo>
                    <a:pt x="50749" y="340974"/>
                    <a:pt x="60053" y="339621"/>
                    <a:pt x="62252" y="336238"/>
                  </a:cubicBezTo>
                  <a:cubicBezTo>
                    <a:pt x="64451" y="332855"/>
                    <a:pt x="70484" y="340298"/>
                    <a:pt x="79168" y="352478"/>
                  </a:cubicBezTo>
                  <a:lnTo>
                    <a:pt x="80239" y="353944"/>
                  </a:lnTo>
                  <a:cubicBezTo>
                    <a:pt x="87626" y="351970"/>
                    <a:pt x="97155" y="350222"/>
                    <a:pt x="100651" y="353154"/>
                  </a:cubicBezTo>
                  <a:cubicBezTo>
                    <a:pt x="107305" y="358229"/>
                    <a:pt x="105613" y="376555"/>
                    <a:pt x="114692" y="377570"/>
                  </a:cubicBezTo>
                  <a:cubicBezTo>
                    <a:pt x="123319" y="379465"/>
                    <a:pt x="129494" y="387065"/>
                    <a:pt x="129578" y="395896"/>
                  </a:cubicBezTo>
                  <a:cubicBezTo>
                    <a:pt x="128789" y="401986"/>
                    <a:pt x="139502" y="405031"/>
                    <a:pt x="138713" y="414222"/>
                  </a:cubicBezTo>
                  <a:cubicBezTo>
                    <a:pt x="137923" y="423413"/>
                    <a:pt x="162677" y="421326"/>
                    <a:pt x="165948" y="418282"/>
                  </a:cubicBezTo>
                  <a:cubicBezTo>
                    <a:pt x="169692" y="414633"/>
                    <a:pt x="175365" y="413816"/>
                    <a:pt x="179988" y="416252"/>
                  </a:cubicBezTo>
                  <a:cubicBezTo>
                    <a:pt x="184161" y="419297"/>
                    <a:pt x="191266" y="413207"/>
                    <a:pt x="195721" y="415237"/>
                  </a:cubicBezTo>
                  <a:cubicBezTo>
                    <a:pt x="200175" y="417267"/>
                    <a:pt x="216358" y="425386"/>
                    <a:pt x="213088" y="432548"/>
                  </a:cubicBezTo>
                  <a:cubicBezTo>
                    <a:pt x="209817" y="439709"/>
                    <a:pt x="198202" y="450874"/>
                    <a:pt x="200683" y="456963"/>
                  </a:cubicBezTo>
                  <a:cubicBezTo>
                    <a:pt x="202656" y="461813"/>
                    <a:pt x="211283" y="464801"/>
                    <a:pt x="214780" y="470835"/>
                  </a:cubicBezTo>
                  <a:cubicBezTo>
                    <a:pt x="215174" y="470891"/>
                    <a:pt x="215569" y="470891"/>
                    <a:pt x="215964" y="470835"/>
                  </a:cubicBezTo>
                  <a:cubicBezTo>
                    <a:pt x="222279" y="469143"/>
                    <a:pt x="225098" y="439709"/>
                    <a:pt x="225098" y="431363"/>
                  </a:cubicBezTo>
                  <a:cubicBezTo>
                    <a:pt x="225690" y="417971"/>
                    <a:pt x="227314" y="404641"/>
                    <a:pt x="229948" y="391498"/>
                  </a:cubicBezTo>
                  <a:cubicBezTo>
                    <a:pt x="233951" y="374581"/>
                    <a:pt x="214723" y="362514"/>
                    <a:pt x="214723" y="344076"/>
                  </a:cubicBezTo>
                  <a:cubicBezTo>
                    <a:pt x="214723" y="325637"/>
                    <a:pt x="222335" y="335900"/>
                    <a:pt x="230906" y="328344"/>
                  </a:cubicBezTo>
                  <a:cubicBezTo>
                    <a:pt x="239477" y="320788"/>
                    <a:pt x="230399" y="317517"/>
                    <a:pt x="226170" y="316333"/>
                  </a:cubicBezTo>
                  <a:cubicBezTo>
                    <a:pt x="221941" y="315149"/>
                    <a:pt x="218557" y="305789"/>
                    <a:pt x="219967" y="300263"/>
                  </a:cubicBezTo>
                  <a:cubicBezTo>
                    <a:pt x="221377" y="294737"/>
                    <a:pt x="247541" y="296992"/>
                    <a:pt x="255830" y="296992"/>
                  </a:cubicBezTo>
                  <a:cubicBezTo>
                    <a:pt x="265421" y="295532"/>
                    <a:pt x="274539" y="291844"/>
                    <a:pt x="282444" y="286222"/>
                  </a:cubicBezTo>
                  <a:cubicBezTo>
                    <a:pt x="283888" y="280854"/>
                    <a:pt x="282337" y="275131"/>
                    <a:pt x="278384" y="271223"/>
                  </a:cubicBezTo>
                  <a:close/>
                </a:path>
              </a:pathLst>
            </a:custGeom>
            <a:grpFill/>
            <a:ln w="8455" cap="flat">
              <a:solidFill>
                <a:srgbClr val="FFFFFF"/>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5B3A2CE9-D777-4E48-A75E-CE4E6F44957A}"/>
                </a:ext>
              </a:extLst>
            </p:cNvPr>
            <p:cNvSpPr/>
            <p:nvPr/>
          </p:nvSpPr>
          <p:spPr>
            <a:xfrm>
              <a:off x="4618959" y="4371099"/>
              <a:ext cx="288686" cy="398256"/>
            </a:xfrm>
            <a:custGeom>
              <a:avLst/>
              <a:gdLst>
                <a:gd name="connsiteX0" fmla="*/ 287790 w 288686"/>
                <a:gd name="connsiteY0" fmla="*/ 239713 h 398256"/>
                <a:gd name="connsiteX1" fmla="*/ 273749 w 288686"/>
                <a:gd name="connsiteY1" fmla="*/ 211181 h 398256"/>
                <a:gd name="connsiteX2" fmla="*/ 254070 w 288686"/>
                <a:gd name="connsiteY2" fmla="*/ 196464 h 398256"/>
                <a:gd name="connsiteX3" fmla="*/ 228075 w 288686"/>
                <a:gd name="connsiteY3" fmla="*/ 181804 h 398256"/>
                <a:gd name="connsiteX4" fmla="*/ 225312 w 288686"/>
                <a:gd name="connsiteY4" fmla="*/ 157557 h 398256"/>
                <a:gd name="connsiteX5" fmla="*/ 221760 w 288686"/>
                <a:gd name="connsiteY5" fmla="*/ 135002 h 398256"/>
                <a:gd name="connsiteX6" fmla="*/ 212625 w 288686"/>
                <a:gd name="connsiteY6" fmla="*/ 115098 h 398256"/>
                <a:gd name="connsiteX7" fmla="*/ 186687 w 288686"/>
                <a:gd name="connsiteY7" fmla="*/ 108162 h 398256"/>
                <a:gd name="connsiteX8" fmla="*/ 167008 w 288686"/>
                <a:gd name="connsiteY8" fmla="*/ 96884 h 398256"/>
                <a:gd name="connsiteX9" fmla="*/ 157196 w 288686"/>
                <a:gd name="connsiteY9" fmla="*/ 86509 h 398256"/>
                <a:gd name="connsiteX10" fmla="*/ 140280 w 288686"/>
                <a:gd name="connsiteY10" fmla="*/ 82167 h 398256"/>
                <a:gd name="connsiteX11" fmla="*/ 112086 w 288686"/>
                <a:gd name="connsiteY11" fmla="*/ 61417 h 398256"/>
                <a:gd name="connsiteX12" fmla="*/ 104361 w 288686"/>
                <a:gd name="connsiteY12" fmla="*/ 4353 h 398256"/>
                <a:gd name="connsiteX13" fmla="*/ 81806 w 288686"/>
                <a:gd name="connsiteY13" fmla="*/ 2661 h 398256"/>
                <a:gd name="connsiteX14" fmla="*/ 53613 w 288686"/>
                <a:gd name="connsiteY14" fmla="*/ 18224 h 398256"/>
                <a:gd name="connsiteX15" fmla="*/ 33313 w 288686"/>
                <a:gd name="connsiteY15" fmla="*/ 31193 h 398256"/>
                <a:gd name="connsiteX16" fmla="*/ 12901 w 288686"/>
                <a:gd name="connsiteY16" fmla="*/ 37227 h 398256"/>
                <a:gd name="connsiteX17" fmla="*/ 5007 w 288686"/>
                <a:gd name="connsiteY17" fmla="*/ 35027 h 398256"/>
                <a:gd name="connsiteX18" fmla="*/ 21359 w 288686"/>
                <a:gd name="connsiteY18" fmla="*/ 76134 h 398256"/>
                <a:gd name="connsiteX19" fmla="*/ 15044 w 288686"/>
                <a:gd name="connsiteY19" fmla="*/ 91697 h 398256"/>
                <a:gd name="connsiteX20" fmla="*/ 17130 w 288686"/>
                <a:gd name="connsiteY20" fmla="*/ 133198 h 398256"/>
                <a:gd name="connsiteX21" fmla="*/ 11491 w 288686"/>
                <a:gd name="connsiteY21" fmla="*/ 157388 h 398256"/>
                <a:gd name="connsiteX22" fmla="*/ 5853 w 288686"/>
                <a:gd name="connsiteY22" fmla="*/ 182481 h 398256"/>
                <a:gd name="connsiteX23" fmla="*/ 14987 w 288686"/>
                <a:gd name="connsiteY23" fmla="*/ 196295 h 398256"/>
                <a:gd name="connsiteX24" fmla="*/ 2357 w 288686"/>
                <a:gd name="connsiteY24" fmla="*/ 219640 h 398256"/>
                <a:gd name="connsiteX25" fmla="*/ 327 w 288686"/>
                <a:gd name="connsiteY25" fmla="*/ 231650 h 398256"/>
                <a:gd name="connsiteX26" fmla="*/ 10025 w 288686"/>
                <a:gd name="connsiteY26" fmla="*/ 245578 h 398256"/>
                <a:gd name="connsiteX27" fmla="*/ 15664 w 288686"/>
                <a:gd name="connsiteY27" fmla="*/ 276704 h 398256"/>
                <a:gd name="connsiteX28" fmla="*/ 25532 w 288686"/>
                <a:gd name="connsiteY28" fmla="*/ 293169 h 398256"/>
                <a:gd name="connsiteX29" fmla="*/ 20570 w 288686"/>
                <a:gd name="connsiteY29" fmla="*/ 313919 h 398256"/>
                <a:gd name="connsiteX30" fmla="*/ 29028 w 288686"/>
                <a:gd name="connsiteY30" fmla="*/ 338110 h 398256"/>
                <a:gd name="connsiteX31" fmla="*/ 37429 w 288686"/>
                <a:gd name="connsiteY31" fmla="*/ 364894 h 398256"/>
                <a:gd name="connsiteX32" fmla="*/ 43068 w 288686"/>
                <a:gd name="connsiteY32" fmla="*/ 396865 h 398256"/>
                <a:gd name="connsiteX33" fmla="*/ 75322 w 288686"/>
                <a:gd name="connsiteY33" fmla="*/ 373521 h 398256"/>
                <a:gd name="connsiteX34" fmla="*/ 96411 w 288686"/>
                <a:gd name="connsiteY34" fmla="*/ 372675 h 398256"/>
                <a:gd name="connsiteX35" fmla="*/ 123815 w 288686"/>
                <a:gd name="connsiteY35" fmla="*/ 386490 h 398256"/>
                <a:gd name="connsiteX36" fmla="*/ 137855 w 288686"/>
                <a:gd name="connsiteY36" fmla="*/ 369235 h 398256"/>
                <a:gd name="connsiteX37" fmla="*/ 169432 w 288686"/>
                <a:gd name="connsiteY37" fmla="*/ 369235 h 398256"/>
                <a:gd name="connsiteX38" fmla="*/ 176481 w 288686"/>
                <a:gd name="connsiteY38" fmla="*/ 324126 h 398256"/>
                <a:gd name="connsiteX39" fmla="*/ 194694 w 288686"/>
                <a:gd name="connsiteY39" fmla="*/ 296496 h 398256"/>
                <a:gd name="connsiteX40" fmla="*/ 223508 w 288686"/>
                <a:gd name="connsiteY40" fmla="*/ 290406 h 398256"/>
                <a:gd name="connsiteX41" fmla="*/ 250856 w 288686"/>
                <a:gd name="connsiteY41" fmla="*/ 286966 h 398256"/>
                <a:gd name="connsiteX42" fmla="*/ 273411 w 288686"/>
                <a:gd name="connsiteY42" fmla="*/ 299090 h 398256"/>
                <a:gd name="connsiteX43" fmla="*/ 284688 w 288686"/>
                <a:gd name="connsiteY43" fmla="*/ 277493 h 398256"/>
                <a:gd name="connsiteX44" fmla="*/ 287790 w 288686"/>
                <a:gd name="connsiteY44" fmla="*/ 239713 h 39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8686" h="398256">
                  <a:moveTo>
                    <a:pt x="287790" y="239713"/>
                  </a:moveTo>
                  <a:cubicBezTo>
                    <a:pt x="284237" y="226744"/>
                    <a:pt x="273749" y="224996"/>
                    <a:pt x="273749" y="211181"/>
                  </a:cubicBezTo>
                  <a:cubicBezTo>
                    <a:pt x="273749" y="197367"/>
                    <a:pt x="269520" y="195619"/>
                    <a:pt x="254070" y="196464"/>
                  </a:cubicBezTo>
                  <a:cubicBezTo>
                    <a:pt x="238620" y="197310"/>
                    <a:pt x="228808" y="193025"/>
                    <a:pt x="228075" y="181804"/>
                  </a:cubicBezTo>
                  <a:cubicBezTo>
                    <a:pt x="227342" y="170583"/>
                    <a:pt x="218264" y="161899"/>
                    <a:pt x="225312" y="157557"/>
                  </a:cubicBezTo>
                  <a:cubicBezTo>
                    <a:pt x="232361" y="153215"/>
                    <a:pt x="220350" y="145490"/>
                    <a:pt x="221760" y="135002"/>
                  </a:cubicBezTo>
                  <a:cubicBezTo>
                    <a:pt x="223170" y="124514"/>
                    <a:pt x="217587" y="120285"/>
                    <a:pt x="212625" y="115098"/>
                  </a:cubicBezTo>
                  <a:cubicBezTo>
                    <a:pt x="207663" y="109910"/>
                    <a:pt x="186687" y="117691"/>
                    <a:pt x="186687" y="108162"/>
                  </a:cubicBezTo>
                  <a:cubicBezTo>
                    <a:pt x="186687" y="98632"/>
                    <a:pt x="174056" y="96884"/>
                    <a:pt x="167008" y="96884"/>
                  </a:cubicBezTo>
                  <a:cubicBezTo>
                    <a:pt x="159959" y="96884"/>
                    <a:pt x="164921" y="85607"/>
                    <a:pt x="157196" y="86509"/>
                  </a:cubicBezTo>
                  <a:cubicBezTo>
                    <a:pt x="149471" y="87411"/>
                    <a:pt x="150881" y="80476"/>
                    <a:pt x="140280" y="82167"/>
                  </a:cubicBezTo>
                  <a:cubicBezTo>
                    <a:pt x="129679" y="83859"/>
                    <a:pt x="123364" y="77882"/>
                    <a:pt x="112086" y="61417"/>
                  </a:cubicBezTo>
                  <a:cubicBezTo>
                    <a:pt x="100809" y="44952"/>
                    <a:pt x="102275" y="13036"/>
                    <a:pt x="104361" y="4353"/>
                  </a:cubicBezTo>
                  <a:cubicBezTo>
                    <a:pt x="106448" y="-4331"/>
                    <a:pt x="91054" y="2661"/>
                    <a:pt x="81806" y="2661"/>
                  </a:cubicBezTo>
                  <a:cubicBezTo>
                    <a:pt x="72559" y="2661"/>
                    <a:pt x="63537" y="11288"/>
                    <a:pt x="53613" y="18224"/>
                  </a:cubicBezTo>
                  <a:cubicBezTo>
                    <a:pt x="43688" y="25160"/>
                    <a:pt x="38219" y="25103"/>
                    <a:pt x="33313" y="31193"/>
                  </a:cubicBezTo>
                  <a:cubicBezTo>
                    <a:pt x="28785" y="37768"/>
                    <a:pt x="20276" y="40283"/>
                    <a:pt x="12901" y="37227"/>
                  </a:cubicBezTo>
                  <a:cubicBezTo>
                    <a:pt x="10369" y="36178"/>
                    <a:pt x="7719" y="35439"/>
                    <a:pt x="5007" y="35027"/>
                  </a:cubicBezTo>
                  <a:cubicBezTo>
                    <a:pt x="9123" y="47715"/>
                    <a:pt x="19104" y="68860"/>
                    <a:pt x="21359" y="76134"/>
                  </a:cubicBezTo>
                  <a:cubicBezTo>
                    <a:pt x="24178" y="85663"/>
                    <a:pt x="17863" y="88257"/>
                    <a:pt x="15044" y="91697"/>
                  </a:cubicBezTo>
                  <a:cubicBezTo>
                    <a:pt x="12224" y="95136"/>
                    <a:pt x="16453" y="126262"/>
                    <a:pt x="17130" y="133198"/>
                  </a:cubicBezTo>
                  <a:cubicBezTo>
                    <a:pt x="17807" y="140134"/>
                    <a:pt x="7319" y="153103"/>
                    <a:pt x="11491" y="157388"/>
                  </a:cubicBezTo>
                  <a:cubicBezTo>
                    <a:pt x="15664" y="161674"/>
                    <a:pt x="5853" y="174699"/>
                    <a:pt x="5853" y="182481"/>
                  </a:cubicBezTo>
                  <a:cubicBezTo>
                    <a:pt x="5853" y="190262"/>
                    <a:pt x="14987" y="190262"/>
                    <a:pt x="14987" y="196295"/>
                  </a:cubicBezTo>
                  <a:cubicBezTo>
                    <a:pt x="13335" y="205210"/>
                    <a:pt x="8914" y="213381"/>
                    <a:pt x="2357" y="219640"/>
                  </a:cubicBezTo>
                  <a:cubicBezTo>
                    <a:pt x="-237" y="221444"/>
                    <a:pt x="-294" y="226350"/>
                    <a:pt x="327" y="231650"/>
                  </a:cubicBezTo>
                  <a:cubicBezTo>
                    <a:pt x="1793" y="231030"/>
                    <a:pt x="2808" y="238924"/>
                    <a:pt x="10025" y="245578"/>
                  </a:cubicBezTo>
                  <a:cubicBezTo>
                    <a:pt x="18483" y="253359"/>
                    <a:pt x="8672" y="266329"/>
                    <a:pt x="15664" y="276704"/>
                  </a:cubicBezTo>
                  <a:cubicBezTo>
                    <a:pt x="22656" y="287079"/>
                    <a:pt x="30438" y="287981"/>
                    <a:pt x="25532" y="293169"/>
                  </a:cubicBezTo>
                  <a:cubicBezTo>
                    <a:pt x="20626" y="298357"/>
                    <a:pt x="26208" y="308676"/>
                    <a:pt x="20570" y="313919"/>
                  </a:cubicBezTo>
                  <a:cubicBezTo>
                    <a:pt x="14931" y="319163"/>
                    <a:pt x="22712" y="334670"/>
                    <a:pt x="29028" y="338110"/>
                  </a:cubicBezTo>
                  <a:cubicBezTo>
                    <a:pt x="35343" y="341549"/>
                    <a:pt x="31114" y="357112"/>
                    <a:pt x="37429" y="364894"/>
                  </a:cubicBezTo>
                  <a:cubicBezTo>
                    <a:pt x="43745" y="372675"/>
                    <a:pt x="40925" y="390832"/>
                    <a:pt x="43068" y="396865"/>
                  </a:cubicBezTo>
                  <a:cubicBezTo>
                    <a:pt x="45211" y="402899"/>
                    <a:pt x="64101" y="388238"/>
                    <a:pt x="75322" y="373521"/>
                  </a:cubicBezTo>
                  <a:cubicBezTo>
                    <a:pt x="86543" y="358804"/>
                    <a:pt x="85866" y="370983"/>
                    <a:pt x="96411" y="372675"/>
                  </a:cubicBezTo>
                  <a:cubicBezTo>
                    <a:pt x="106955" y="374367"/>
                    <a:pt x="118966" y="374423"/>
                    <a:pt x="123815" y="386490"/>
                  </a:cubicBezTo>
                  <a:cubicBezTo>
                    <a:pt x="128664" y="398557"/>
                    <a:pt x="134303" y="374423"/>
                    <a:pt x="137855" y="369235"/>
                  </a:cubicBezTo>
                  <a:cubicBezTo>
                    <a:pt x="141408" y="364048"/>
                    <a:pt x="165203" y="370983"/>
                    <a:pt x="169432" y="369235"/>
                  </a:cubicBezTo>
                  <a:cubicBezTo>
                    <a:pt x="173661" y="367487"/>
                    <a:pt x="177158" y="330328"/>
                    <a:pt x="176481" y="324126"/>
                  </a:cubicBezTo>
                  <a:cubicBezTo>
                    <a:pt x="175804" y="317923"/>
                    <a:pt x="186292" y="303431"/>
                    <a:pt x="194694" y="296496"/>
                  </a:cubicBezTo>
                  <a:cubicBezTo>
                    <a:pt x="203096" y="289560"/>
                    <a:pt x="216459" y="294748"/>
                    <a:pt x="223508" y="290406"/>
                  </a:cubicBezTo>
                  <a:cubicBezTo>
                    <a:pt x="230556" y="286064"/>
                    <a:pt x="241044" y="286966"/>
                    <a:pt x="250856" y="286966"/>
                  </a:cubicBezTo>
                  <a:cubicBezTo>
                    <a:pt x="260667" y="286966"/>
                    <a:pt x="267772" y="299090"/>
                    <a:pt x="273411" y="299090"/>
                  </a:cubicBezTo>
                  <a:cubicBezTo>
                    <a:pt x="279049" y="299090"/>
                    <a:pt x="286042" y="287812"/>
                    <a:pt x="284688" y="277493"/>
                  </a:cubicBezTo>
                  <a:cubicBezTo>
                    <a:pt x="283335" y="267174"/>
                    <a:pt x="291286" y="252683"/>
                    <a:pt x="287790" y="239713"/>
                  </a:cubicBezTo>
                  <a:close/>
                </a:path>
              </a:pathLst>
            </a:custGeom>
            <a:grpFill/>
            <a:ln w="8455" cap="flat">
              <a:solidFill>
                <a:srgbClr val="FFFFFF"/>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8B1793E2-BC69-4E6F-8B04-795922BD2AC7}"/>
                </a:ext>
              </a:extLst>
            </p:cNvPr>
            <p:cNvSpPr/>
            <p:nvPr/>
          </p:nvSpPr>
          <p:spPr>
            <a:xfrm>
              <a:off x="4339695" y="4085245"/>
              <a:ext cx="301732" cy="546769"/>
            </a:xfrm>
            <a:custGeom>
              <a:avLst/>
              <a:gdLst>
                <a:gd name="connsiteX0" fmla="*/ 300962 w 301732"/>
                <a:gd name="connsiteY0" fmla="*/ 362157 h 546769"/>
                <a:gd name="connsiteX1" fmla="*/ 284609 w 301732"/>
                <a:gd name="connsiteY1" fmla="*/ 321051 h 546769"/>
                <a:gd name="connsiteX2" fmla="*/ 261603 w 301732"/>
                <a:gd name="connsiteY2" fmla="*/ 322404 h 546769"/>
                <a:gd name="connsiteX3" fmla="*/ 255964 w 301732"/>
                <a:gd name="connsiteY3" fmla="*/ 284343 h 546769"/>
                <a:gd name="connsiteX4" fmla="*/ 245420 w 301732"/>
                <a:gd name="connsiteY4" fmla="*/ 286936 h 546769"/>
                <a:gd name="connsiteX5" fmla="*/ 220158 w 301732"/>
                <a:gd name="connsiteY5" fmla="*/ 291278 h 546769"/>
                <a:gd name="connsiteX6" fmla="*/ 207528 w 301732"/>
                <a:gd name="connsiteY6" fmla="*/ 274813 h 546769"/>
                <a:gd name="connsiteX7" fmla="*/ 195709 w 301732"/>
                <a:gd name="connsiteY7" fmla="*/ 268171 h 546769"/>
                <a:gd name="connsiteX8" fmla="*/ 195573 w 301732"/>
                <a:gd name="connsiteY8" fmla="*/ 263536 h 546769"/>
                <a:gd name="connsiteX9" fmla="*/ 185762 w 301732"/>
                <a:gd name="connsiteY9" fmla="*/ 238443 h 546769"/>
                <a:gd name="connsiteX10" fmla="*/ 179447 w 301732"/>
                <a:gd name="connsiteY10" fmla="*/ 213407 h 546769"/>
                <a:gd name="connsiteX11" fmla="*/ 182943 w 301732"/>
                <a:gd name="connsiteY11" fmla="*/ 194348 h 546769"/>
                <a:gd name="connsiteX12" fmla="*/ 193487 w 301732"/>
                <a:gd name="connsiteY12" fmla="*/ 178785 h 546769"/>
                <a:gd name="connsiteX13" fmla="*/ 201212 w 301732"/>
                <a:gd name="connsiteY13" fmla="*/ 151156 h 546769"/>
                <a:gd name="connsiteX14" fmla="*/ 222245 w 301732"/>
                <a:gd name="connsiteY14" fmla="*/ 133845 h 546769"/>
                <a:gd name="connsiteX15" fmla="*/ 251059 w 301732"/>
                <a:gd name="connsiteY15" fmla="*/ 120876 h 546769"/>
                <a:gd name="connsiteX16" fmla="*/ 270230 w 301732"/>
                <a:gd name="connsiteY16" fmla="*/ 119240 h 546769"/>
                <a:gd name="connsiteX17" fmla="*/ 256134 w 301732"/>
                <a:gd name="connsiteY17" fmla="*/ 105369 h 546769"/>
                <a:gd name="connsiteX18" fmla="*/ 268539 w 301732"/>
                <a:gd name="connsiteY18" fmla="*/ 80953 h 546769"/>
                <a:gd name="connsiteX19" fmla="*/ 251172 w 301732"/>
                <a:gd name="connsiteY19" fmla="*/ 63642 h 546769"/>
                <a:gd name="connsiteX20" fmla="*/ 235439 w 301732"/>
                <a:gd name="connsiteY20" fmla="*/ 64657 h 546769"/>
                <a:gd name="connsiteX21" fmla="*/ 221399 w 301732"/>
                <a:gd name="connsiteY21" fmla="*/ 66687 h 546769"/>
                <a:gd name="connsiteX22" fmla="*/ 194164 w 301732"/>
                <a:gd name="connsiteY22" fmla="*/ 62627 h 546769"/>
                <a:gd name="connsiteX23" fmla="*/ 185029 w 301732"/>
                <a:gd name="connsiteY23" fmla="*/ 44302 h 546769"/>
                <a:gd name="connsiteX24" fmla="*/ 170143 w 301732"/>
                <a:gd name="connsiteY24" fmla="*/ 25976 h 546769"/>
                <a:gd name="connsiteX25" fmla="*/ 156102 w 301732"/>
                <a:gd name="connsiteY25" fmla="*/ 1560 h 546769"/>
                <a:gd name="connsiteX26" fmla="*/ 135690 w 301732"/>
                <a:gd name="connsiteY26" fmla="*/ 2349 h 546769"/>
                <a:gd name="connsiteX27" fmla="*/ 141329 w 301732"/>
                <a:gd name="connsiteY27" fmla="*/ 23156 h 546769"/>
                <a:gd name="connsiteX28" fmla="*/ 128134 w 301732"/>
                <a:gd name="connsiteY28" fmla="*/ 52873 h 546769"/>
                <a:gd name="connsiteX29" fmla="*/ 81502 w 301732"/>
                <a:gd name="connsiteY29" fmla="*/ 83998 h 546769"/>
                <a:gd name="connsiteX30" fmla="*/ 60075 w 301732"/>
                <a:gd name="connsiteY30" fmla="*/ 130631 h 546769"/>
                <a:gd name="connsiteX31" fmla="*/ 43158 w 301732"/>
                <a:gd name="connsiteY31" fmla="*/ 131984 h 546769"/>
                <a:gd name="connsiteX32" fmla="*/ 25058 w 301732"/>
                <a:gd name="connsiteY32" fmla="*/ 125950 h 546769"/>
                <a:gd name="connsiteX33" fmla="*/ 25058 w 301732"/>
                <a:gd name="connsiteY33" fmla="*/ 111064 h 546769"/>
                <a:gd name="connsiteX34" fmla="*/ 20434 w 301732"/>
                <a:gd name="connsiteY34" fmla="*/ 96009 h 546769"/>
                <a:gd name="connsiteX35" fmla="*/ 812 w 301732"/>
                <a:gd name="connsiteY35" fmla="*/ 121552 h 546769"/>
                <a:gd name="connsiteX36" fmla="*/ 9777 w 301732"/>
                <a:gd name="connsiteY36" fmla="*/ 161757 h 546769"/>
                <a:gd name="connsiteX37" fmla="*/ 2390 w 301732"/>
                <a:gd name="connsiteY37" fmla="*/ 169538 h 546769"/>
                <a:gd name="connsiteX38" fmla="*/ 21900 w 301732"/>
                <a:gd name="connsiteY38" fmla="*/ 189668 h 546769"/>
                <a:gd name="connsiteX39" fmla="*/ 35828 w 301732"/>
                <a:gd name="connsiteY39" fmla="*/ 200946 h 546769"/>
                <a:gd name="connsiteX40" fmla="*/ 46034 w 301732"/>
                <a:gd name="connsiteY40" fmla="*/ 225531 h 546769"/>
                <a:gd name="connsiteX41" fmla="*/ 51673 w 301732"/>
                <a:gd name="connsiteY41" fmla="*/ 235060 h 546769"/>
                <a:gd name="connsiteX42" fmla="*/ 65262 w 301732"/>
                <a:gd name="connsiteY42" fmla="*/ 269625 h 546769"/>
                <a:gd name="connsiteX43" fmla="*/ 96275 w 301732"/>
                <a:gd name="connsiteY43" fmla="*/ 290376 h 546769"/>
                <a:gd name="connsiteX44" fmla="*/ 106932 w 301732"/>
                <a:gd name="connsiteY44" fmla="*/ 348342 h 546769"/>
                <a:gd name="connsiteX45" fmla="*/ 130108 w 301732"/>
                <a:gd name="connsiteY45" fmla="*/ 398019 h 546769"/>
                <a:gd name="connsiteX46" fmla="*/ 128134 w 301732"/>
                <a:gd name="connsiteY46" fmla="*/ 414485 h 546769"/>
                <a:gd name="connsiteX47" fmla="*/ 153903 w 301732"/>
                <a:gd name="connsiteY47" fmla="*/ 454407 h 546769"/>
                <a:gd name="connsiteX48" fmla="*/ 165914 w 301732"/>
                <a:gd name="connsiteY48" fmla="*/ 462696 h 546769"/>
                <a:gd name="connsiteX49" fmla="*/ 234368 w 301732"/>
                <a:gd name="connsiteY49" fmla="*/ 514572 h 546769"/>
                <a:gd name="connsiteX50" fmla="*/ 262562 w 301732"/>
                <a:gd name="connsiteY50" fmla="*/ 541131 h 546769"/>
                <a:gd name="connsiteX51" fmla="*/ 263915 w 301732"/>
                <a:gd name="connsiteY51" fmla="*/ 546769 h 546769"/>
                <a:gd name="connsiteX52" fmla="*/ 269103 w 301732"/>
                <a:gd name="connsiteY52" fmla="*/ 542146 h 546769"/>
                <a:gd name="connsiteX53" fmla="*/ 278914 w 301732"/>
                <a:gd name="connsiteY53" fmla="*/ 518801 h 546769"/>
                <a:gd name="connsiteX54" fmla="*/ 279704 w 301732"/>
                <a:gd name="connsiteY54" fmla="*/ 517843 h 546769"/>
                <a:gd name="connsiteX55" fmla="*/ 281733 w 301732"/>
                <a:gd name="connsiteY55" fmla="*/ 505832 h 546769"/>
                <a:gd name="connsiteX56" fmla="*/ 294364 w 301732"/>
                <a:gd name="connsiteY56" fmla="*/ 482488 h 546769"/>
                <a:gd name="connsiteX57" fmla="*/ 285230 w 301732"/>
                <a:gd name="connsiteY57" fmla="*/ 468673 h 546769"/>
                <a:gd name="connsiteX58" fmla="*/ 290868 w 301732"/>
                <a:gd name="connsiteY58" fmla="*/ 443581 h 546769"/>
                <a:gd name="connsiteX59" fmla="*/ 296507 w 301732"/>
                <a:gd name="connsiteY59" fmla="*/ 419391 h 546769"/>
                <a:gd name="connsiteX60" fmla="*/ 294421 w 301732"/>
                <a:gd name="connsiteY60" fmla="*/ 377889 h 546769"/>
                <a:gd name="connsiteX61" fmla="*/ 300962 w 301732"/>
                <a:gd name="connsiteY61" fmla="*/ 362157 h 5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01732" h="546769">
                  <a:moveTo>
                    <a:pt x="300962" y="362157"/>
                  </a:moveTo>
                  <a:cubicBezTo>
                    <a:pt x="298706" y="354658"/>
                    <a:pt x="288726" y="333963"/>
                    <a:pt x="284609" y="321051"/>
                  </a:cubicBezTo>
                  <a:cubicBezTo>
                    <a:pt x="276952" y="319500"/>
                    <a:pt x="269024" y="319968"/>
                    <a:pt x="261603" y="322404"/>
                  </a:cubicBezTo>
                  <a:cubicBezTo>
                    <a:pt x="253934" y="325844"/>
                    <a:pt x="255964" y="295564"/>
                    <a:pt x="255964" y="284343"/>
                  </a:cubicBezTo>
                  <a:cubicBezTo>
                    <a:pt x="255964" y="273122"/>
                    <a:pt x="248239" y="279155"/>
                    <a:pt x="245420" y="286936"/>
                  </a:cubicBezTo>
                  <a:cubicBezTo>
                    <a:pt x="242601" y="294718"/>
                    <a:pt x="231379" y="291278"/>
                    <a:pt x="220158" y="291278"/>
                  </a:cubicBezTo>
                  <a:cubicBezTo>
                    <a:pt x="208937" y="291278"/>
                    <a:pt x="214520" y="273967"/>
                    <a:pt x="207528" y="274813"/>
                  </a:cubicBezTo>
                  <a:cubicBezTo>
                    <a:pt x="202430" y="276245"/>
                    <a:pt x="197141" y="273268"/>
                    <a:pt x="195709" y="268171"/>
                  </a:cubicBezTo>
                  <a:cubicBezTo>
                    <a:pt x="195286" y="266659"/>
                    <a:pt x="195241" y="265069"/>
                    <a:pt x="195573" y="263536"/>
                  </a:cubicBezTo>
                  <a:cubicBezTo>
                    <a:pt x="196307" y="254908"/>
                    <a:pt x="190668" y="247973"/>
                    <a:pt x="185762" y="238443"/>
                  </a:cubicBezTo>
                  <a:cubicBezTo>
                    <a:pt x="180856" y="228914"/>
                    <a:pt x="175218" y="219441"/>
                    <a:pt x="179447" y="213407"/>
                  </a:cubicBezTo>
                  <a:cubicBezTo>
                    <a:pt x="183676" y="207374"/>
                    <a:pt x="176627" y="202130"/>
                    <a:pt x="182943" y="194348"/>
                  </a:cubicBezTo>
                  <a:cubicBezTo>
                    <a:pt x="189258" y="186567"/>
                    <a:pt x="195573" y="189161"/>
                    <a:pt x="193487" y="178785"/>
                  </a:cubicBezTo>
                  <a:cubicBezTo>
                    <a:pt x="191401" y="168410"/>
                    <a:pt x="200479" y="162377"/>
                    <a:pt x="201212" y="151156"/>
                  </a:cubicBezTo>
                  <a:cubicBezTo>
                    <a:pt x="201945" y="139934"/>
                    <a:pt x="212490" y="143374"/>
                    <a:pt x="222245" y="133845"/>
                  </a:cubicBezTo>
                  <a:cubicBezTo>
                    <a:pt x="232000" y="124315"/>
                    <a:pt x="242601" y="129503"/>
                    <a:pt x="251059" y="120876"/>
                  </a:cubicBezTo>
                  <a:cubicBezTo>
                    <a:pt x="259517" y="112248"/>
                    <a:pt x="264366" y="119804"/>
                    <a:pt x="270230" y="119240"/>
                  </a:cubicBezTo>
                  <a:cubicBezTo>
                    <a:pt x="266734" y="113207"/>
                    <a:pt x="258107" y="110218"/>
                    <a:pt x="256134" y="105369"/>
                  </a:cubicBezTo>
                  <a:cubicBezTo>
                    <a:pt x="253653" y="99279"/>
                    <a:pt x="265212" y="88058"/>
                    <a:pt x="268539" y="80953"/>
                  </a:cubicBezTo>
                  <a:cubicBezTo>
                    <a:pt x="271866" y="73848"/>
                    <a:pt x="255288" y="65672"/>
                    <a:pt x="251172" y="63642"/>
                  </a:cubicBezTo>
                  <a:cubicBezTo>
                    <a:pt x="247055" y="61612"/>
                    <a:pt x="239612" y="67702"/>
                    <a:pt x="235439" y="64657"/>
                  </a:cubicBezTo>
                  <a:cubicBezTo>
                    <a:pt x="230816" y="62221"/>
                    <a:pt x="225143" y="63039"/>
                    <a:pt x="221399" y="66687"/>
                  </a:cubicBezTo>
                  <a:cubicBezTo>
                    <a:pt x="218128" y="69732"/>
                    <a:pt x="193205" y="71762"/>
                    <a:pt x="194164" y="62627"/>
                  </a:cubicBezTo>
                  <a:cubicBezTo>
                    <a:pt x="195122" y="53493"/>
                    <a:pt x="184240" y="50391"/>
                    <a:pt x="185029" y="44302"/>
                  </a:cubicBezTo>
                  <a:cubicBezTo>
                    <a:pt x="184945" y="35471"/>
                    <a:pt x="178770" y="27870"/>
                    <a:pt x="170143" y="25976"/>
                  </a:cubicBezTo>
                  <a:cubicBezTo>
                    <a:pt x="161064" y="24961"/>
                    <a:pt x="162756" y="6635"/>
                    <a:pt x="156102" y="1560"/>
                  </a:cubicBezTo>
                  <a:cubicBezTo>
                    <a:pt x="152381" y="-1372"/>
                    <a:pt x="143077" y="376"/>
                    <a:pt x="135690" y="2349"/>
                  </a:cubicBezTo>
                  <a:cubicBezTo>
                    <a:pt x="143641" y="13345"/>
                    <a:pt x="146460" y="17969"/>
                    <a:pt x="141329" y="23156"/>
                  </a:cubicBezTo>
                  <a:cubicBezTo>
                    <a:pt x="134337" y="30035"/>
                    <a:pt x="141329" y="31276"/>
                    <a:pt x="128134" y="52873"/>
                  </a:cubicBezTo>
                  <a:cubicBezTo>
                    <a:pt x="114940" y="74469"/>
                    <a:pt x="92497" y="79938"/>
                    <a:pt x="81502" y="83998"/>
                  </a:cubicBezTo>
                  <a:cubicBezTo>
                    <a:pt x="70506" y="88058"/>
                    <a:pt x="66108" y="113038"/>
                    <a:pt x="60075" y="130631"/>
                  </a:cubicBezTo>
                  <a:cubicBezTo>
                    <a:pt x="54041" y="148223"/>
                    <a:pt x="48797" y="141908"/>
                    <a:pt x="43158" y="131984"/>
                  </a:cubicBezTo>
                  <a:cubicBezTo>
                    <a:pt x="37520" y="122060"/>
                    <a:pt x="32219" y="134014"/>
                    <a:pt x="25058" y="125950"/>
                  </a:cubicBezTo>
                  <a:cubicBezTo>
                    <a:pt x="17897" y="117887"/>
                    <a:pt x="21224" y="117831"/>
                    <a:pt x="25058" y="111064"/>
                  </a:cubicBezTo>
                  <a:cubicBezTo>
                    <a:pt x="27144" y="107399"/>
                    <a:pt x="25058" y="101591"/>
                    <a:pt x="20434" y="96009"/>
                  </a:cubicBezTo>
                  <a:cubicBezTo>
                    <a:pt x="12597" y="97982"/>
                    <a:pt x="4702" y="111346"/>
                    <a:pt x="812" y="121552"/>
                  </a:cubicBezTo>
                  <a:cubicBezTo>
                    <a:pt x="-3079" y="131758"/>
                    <a:pt x="8198" y="153975"/>
                    <a:pt x="9777" y="161757"/>
                  </a:cubicBezTo>
                  <a:cubicBezTo>
                    <a:pt x="11356" y="169538"/>
                    <a:pt x="3405" y="162377"/>
                    <a:pt x="2390" y="169538"/>
                  </a:cubicBezTo>
                  <a:cubicBezTo>
                    <a:pt x="1544" y="175176"/>
                    <a:pt x="12935" y="182845"/>
                    <a:pt x="21900" y="189668"/>
                  </a:cubicBezTo>
                  <a:cubicBezTo>
                    <a:pt x="27703" y="191709"/>
                    <a:pt x="32625" y="195690"/>
                    <a:pt x="35828" y="200946"/>
                  </a:cubicBezTo>
                  <a:cubicBezTo>
                    <a:pt x="40469" y="208569"/>
                    <a:pt x="43914" y="216858"/>
                    <a:pt x="46034" y="225531"/>
                  </a:cubicBezTo>
                  <a:cubicBezTo>
                    <a:pt x="47664" y="228846"/>
                    <a:pt x="49553" y="232032"/>
                    <a:pt x="51673" y="235060"/>
                  </a:cubicBezTo>
                  <a:cubicBezTo>
                    <a:pt x="58383" y="243913"/>
                    <a:pt x="59793" y="251976"/>
                    <a:pt x="65262" y="269625"/>
                  </a:cubicBezTo>
                  <a:cubicBezTo>
                    <a:pt x="74848" y="276956"/>
                    <a:pt x="87817" y="278986"/>
                    <a:pt x="96275" y="290376"/>
                  </a:cubicBezTo>
                  <a:cubicBezTo>
                    <a:pt x="110090" y="309266"/>
                    <a:pt x="100843" y="328099"/>
                    <a:pt x="106932" y="348342"/>
                  </a:cubicBezTo>
                  <a:cubicBezTo>
                    <a:pt x="112571" y="367232"/>
                    <a:pt x="127401" y="376536"/>
                    <a:pt x="130108" y="398019"/>
                  </a:cubicBezTo>
                  <a:cubicBezTo>
                    <a:pt x="130880" y="403585"/>
                    <a:pt x="130198" y="409257"/>
                    <a:pt x="128134" y="414485"/>
                  </a:cubicBezTo>
                  <a:cubicBezTo>
                    <a:pt x="138904" y="426253"/>
                    <a:pt x="147616" y="439746"/>
                    <a:pt x="153903" y="454407"/>
                  </a:cubicBezTo>
                  <a:cubicBezTo>
                    <a:pt x="157766" y="457367"/>
                    <a:pt x="161775" y="460136"/>
                    <a:pt x="165914" y="462696"/>
                  </a:cubicBezTo>
                  <a:cubicBezTo>
                    <a:pt x="188018" y="476285"/>
                    <a:pt x="228560" y="502167"/>
                    <a:pt x="234368" y="514572"/>
                  </a:cubicBezTo>
                  <a:cubicBezTo>
                    <a:pt x="240176" y="526977"/>
                    <a:pt x="259122" y="538537"/>
                    <a:pt x="262562" y="541131"/>
                  </a:cubicBezTo>
                  <a:cubicBezTo>
                    <a:pt x="263577" y="541864"/>
                    <a:pt x="263915" y="543894"/>
                    <a:pt x="263915" y="546769"/>
                  </a:cubicBezTo>
                  <a:cubicBezTo>
                    <a:pt x="265494" y="545072"/>
                    <a:pt x="267231" y="543522"/>
                    <a:pt x="269103" y="542146"/>
                  </a:cubicBezTo>
                  <a:cubicBezTo>
                    <a:pt x="276095" y="537860"/>
                    <a:pt x="276771" y="523143"/>
                    <a:pt x="278914" y="518801"/>
                  </a:cubicBezTo>
                  <a:cubicBezTo>
                    <a:pt x="279072" y="518407"/>
                    <a:pt x="279348" y="518074"/>
                    <a:pt x="279704" y="517843"/>
                  </a:cubicBezTo>
                  <a:cubicBezTo>
                    <a:pt x="279083" y="512542"/>
                    <a:pt x="279140" y="507637"/>
                    <a:pt x="281733" y="505832"/>
                  </a:cubicBezTo>
                  <a:cubicBezTo>
                    <a:pt x="288291" y="499573"/>
                    <a:pt x="292712" y="491403"/>
                    <a:pt x="294364" y="482488"/>
                  </a:cubicBezTo>
                  <a:cubicBezTo>
                    <a:pt x="294364" y="476455"/>
                    <a:pt x="285230" y="476455"/>
                    <a:pt x="285230" y="468673"/>
                  </a:cubicBezTo>
                  <a:cubicBezTo>
                    <a:pt x="285230" y="460892"/>
                    <a:pt x="295041" y="447923"/>
                    <a:pt x="290868" y="443581"/>
                  </a:cubicBezTo>
                  <a:cubicBezTo>
                    <a:pt x="286696" y="439239"/>
                    <a:pt x="297240" y="426326"/>
                    <a:pt x="296507" y="419391"/>
                  </a:cubicBezTo>
                  <a:cubicBezTo>
                    <a:pt x="295774" y="412455"/>
                    <a:pt x="291601" y="381329"/>
                    <a:pt x="294421" y="377889"/>
                  </a:cubicBezTo>
                  <a:cubicBezTo>
                    <a:pt x="297240" y="374450"/>
                    <a:pt x="304006" y="371687"/>
                    <a:pt x="300962" y="362157"/>
                  </a:cubicBezTo>
                  <a:close/>
                </a:path>
              </a:pathLst>
            </a:custGeom>
            <a:grpFill/>
            <a:ln w="8455" cap="flat">
              <a:solidFill>
                <a:srgbClr val="FFFFFF"/>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C4045731-4212-47BE-A4ED-1D0129FE3F0D}"/>
                </a:ext>
              </a:extLst>
            </p:cNvPr>
            <p:cNvSpPr/>
            <p:nvPr/>
          </p:nvSpPr>
          <p:spPr>
            <a:xfrm>
              <a:off x="4530269" y="3721640"/>
              <a:ext cx="327027" cy="337946"/>
            </a:xfrm>
            <a:custGeom>
              <a:avLst/>
              <a:gdLst>
                <a:gd name="connsiteX0" fmla="*/ 291842 w 327027"/>
                <a:gd name="connsiteY0" fmla="*/ 105219 h 337946"/>
                <a:gd name="connsiteX1" fmla="*/ 289079 w 327027"/>
                <a:gd name="connsiteY1" fmla="*/ 103133 h 337946"/>
                <a:gd name="connsiteX2" fmla="*/ 283440 w 327027"/>
                <a:gd name="connsiteY2" fmla="*/ 102118 h 337946"/>
                <a:gd name="connsiteX3" fmla="*/ 283440 w 327027"/>
                <a:gd name="connsiteY3" fmla="*/ 102118 h 337946"/>
                <a:gd name="connsiteX4" fmla="*/ 267934 w 327027"/>
                <a:gd name="connsiteY4" fmla="*/ 89036 h 337946"/>
                <a:gd name="connsiteX5" fmla="*/ 267313 w 327027"/>
                <a:gd name="connsiteY5" fmla="*/ 87626 h 337946"/>
                <a:gd name="connsiteX6" fmla="*/ 261674 w 327027"/>
                <a:gd name="connsiteY6" fmla="*/ 64507 h 337946"/>
                <a:gd name="connsiteX7" fmla="*/ 257863 w 327027"/>
                <a:gd name="connsiteY7" fmla="*/ 53844 h 337946"/>
                <a:gd name="connsiteX8" fmla="*/ 263648 w 327027"/>
                <a:gd name="connsiteY8" fmla="*/ 49395 h 337946"/>
                <a:gd name="connsiteX9" fmla="*/ 265622 w 327027"/>
                <a:gd name="connsiteY9" fmla="*/ 44039 h 337946"/>
                <a:gd name="connsiteX10" fmla="*/ 246450 w 327027"/>
                <a:gd name="connsiteY10" fmla="*/ 41727 h 337946"/>
                <a:gd name="connsiteX11" fmla="*/ 200607 w 327027"/>
                <a:gd name="connsiteY11" fmla="*/ 61801 h 337946"/>
                <a:gd name="connsiteX12" fmla="*/ 181886 w 327027"/>
                <a:gd name="connsiteY12" fmla="*/ 56162 h 337946"/>
                <a:gd name="connsiteX13" fmla="*/ 166211 w 327027"/>
                <a:gd name="connsiteY13" fmla="*/ 61801 h 337946"/>
                <a:gd name="connsiteX14" fmla="*/ 159050 w 327027"/>
                <a:gd name="connsiteY14" fmla="*/ 60786 h 337946"/>
                <a:gd name="connsiteX15" fmla="*/ 139878 w 327027"/>
                <a:gd name="connsiteY15" fmla="*/ 63605 h 337946"/>
                <a:gd name="connsiteX16" fmla="*/ 124597 w 327027"/>
                <a:gd name="connsiteY16" fmla="*/ 50636 h 337946"/>
                <a:gd name="connsiteX17" fmla="*/ 118169 w 327027"/>
                <a:gd name="connsiteY17" fmla="*/ 47929 h 337946"/>
                <a:gd name="connsiteX18" fmla="*/ 98489 w 327027"/>
                <a:gd name="connsiteY18" fmla="*/ 21033 h 337946"/>
                <a:gd name="connsiteX19" fmla="*/ 97362 w 327027"/>
                <a:gd name="connsiteY19" fmla="*/ 12236 h 337946"/>
                <a:gd name="connsiteX20" fmla="*/ 86366 w 327027"/>
                <a:gd name="connsiteY20" fmla="*/ 0 h 337946"/>
                <a:gd name="connsiteX21" fmla="*/ 79543 w 327027"/>
                <a:gd name="connsiteY21" fmla="*/ 18777 h 337946"/>
                <a:gd name="connsiteX22" fmla="*/ 47402 w 327027"/>
                <a:gd name="connsiteY22" fmla="*/ 41332 h 337946"/>
                <a:gd name="connsiteX23" fmla="*/ 55297 w 327027"/>
                <a:gd name="connsiteY23" fmla="*/ 84130 h 337946"/>
                <a:gd name="connsiteX24" fmla="*/ 30035 w 327027"/>
                <a:gd name="connsiteY24" fmla="*/ 73755 h 337946"/>
                <a:gd name="connsiteX25" fmla="*/ 40579 w 327027"/>
                <a:gd name="connsiteY25" fmla="*/ 35524 h 337946"/>
                <a:gd name="connsiteX26" fmla="*/ 37422 w 327027"/>
                <a:gd name="connsiteY26" fmla="*/ 15281 h 337946"/>
                <a:gd name="connsiteX27" fmla="*/ 30204 w 327027"/>
                <a:gd name="connsiteY27" fmla="*/ 20920 h 337946"/>
                <a:gd name="connsiteX28" fmla="*/ 9341 w 327027"/>
                <a:gd name="connsiteY28" fmla="*/ 53963 h 337946"/>
                <a:gd name="connsiteX29" fmla="*/ 5789 w 327027"/>
                <a:gd name="connsiteY29" fmla="*/ 75616 h 337946"/>
                <a:gd name="connsiteX30" fmla="*/ 2180 w 327027"/>
                <a:gd name="connsiteY30" fmla="*/ 89036 h 337946"/>
                <a:gd name="connsiteX31" fmla="*/ 13457 w 327027"/>
                <a:gd name="connsiteY31" fmla="*/ 95520 h 337946"/>
                <a:gd name="connsiteX32" fmla="*/ 23889 w 327027"/>
                <a:gd name="connsiteY32" fmla="*/ 114805 h 337946"/>
                <a:gd name="connsiteX33" fmla="*/ 39339 w 327027"/>
                <a:gd name="connsiteY33" fmla="*/ 153374 h 337946"/>
                <a:gd name="connsiteX34" fmla="*/ 79938 w 327027"/>
                <a:gd name="connsiteY34" fmla="*/ 157772 h 337946"/>
                <a:gd name="connsiteX35" fmla="*/ 113206 w 327027"/>
                <a:gd name="connsiteY35" fmla="*/ 175647 h 337946"/>
                <a:gd name="connsiteX36" fmla="*/ 140949 w 327027"/>
                <a:gd name="connsiteY36" fmla="*/ 184669 h 337946"/>
                <a:gd name="connsiteX37" fmla="*/ 135310 w 327027"/>
                <a:gd name="connsiteY37" fmla="*/ 238180 h 337946"/>
                <a:gd name="connsiteX38" fmla="*/ 144614 w 327027"/>
                <a:gd name="connsiteY38" fmla="*/ 260735 h 337946"/>
                <a:gd name="connsiteX39" fmla="*/ 143656 w 327027"/>
                <a:gd name="connsiteY39" fmla="*/ 282670 h 337946"/>
                <a:gd name="connsiteX40" fmla="*/ 147941 w 327027"/>
                <a:gd name="connsiteY40" fmla="*/ 297613 h 337946"/>
                <a:gd name="connsiteX41" fmla="*/ 144558 w 327027"/>
                <a:gd name="connsiteY41" fmla="*/ 300037 h 337946"/>
                <a:gd name="connsiteX42" fmla="*/ 162715 w 327027"/>
                <a:gd name="connsiteY42" fmla="*/ 329528 h 337946"/>
                <a:gd name="connsiteX43" fmla="*/ 176981 w 327027"/>
                <a:gd name="connsiteY43" fmla="*/ 336576 h 337946"/>
                <a:gd name="connsiteX44" fmla="*/ 189780 w 327027"/>
                <a:gd name="connsiteY44" fmla="*/ 333926 h 337946"/>
                <a:gd name="connsiteX45" fmla="*/ 206189 w 327027"/>
                <a:gd name="connsiteY45" fmla="*/ 323382 h 337946"/>
                <a:gd name="connsiteX46" fmla="*/ 221865 w 327027"/>
                <a:gd name="connsiteY46" fmla="*/ 313739 h 337946"/>
                <a:gd name="connsiteX47" fmla="*/ 235454 w 327027"/>
                <a:gd name="connsiteY47" fmla="*/ 297951 h 337946"/>
                <a:gd name="connsiteX48" fmla="*/ 238274 w 327027"/>
                <a:gd name="connsiteY48" fmla="*/ 285659 h 337946"/>
                <a:gd name="connsiteX49" fmla="*/ 226150 w 327027"/>
                <a:gd name="connsiteY49" fmla="*/ 282163 h 337946"/>
                <a:gd name="connsiteX50" fmla="*/ 219722 w 327027"/>
                <a:gd name="connsiteY50" fmla="*/ 263724 h 337946"/>
                <a:gd name="connsiteX51" fmla="*/ 210475 w 327027"/>
                <a:gd name="connsiteY51" fmla="*/ 241733 h 337946"/>
                <a:gd name="connsiteX52" fmla="*/ 226150 w 327027"/>
                <a:gd name="connsiteY52" fmla="*/ 238237 h 337946"/>
                <a:gd name="connsiteX53" fmla="*/ 246844 w 327027"/>
                <a:gd name="connsiteY53" fmla="*/ 247033 h 337946"/>
                <a:gd name="connsiteX54" fmla="*/ 256092 w 327027"/>
                <a:gd name="connsiteY54" fmla="*/ 247879 h 337946"/>
                <a:gd name="connsiteX55" fmla="*/ 268949 w 327027"/>
                <a:gd name="connsiteY55" fmla="*/ 235942 h 337946"/>
                <a:gd name="connsiteX56" fmla="*/ 272501 w 327027"/>
                <a:gd name="connsiteY56" fmla="*/ 236602 h 337946"/>
                <a:gd name="connsiteX57" fmla="*/ 301710 w 327027"/>
                <a:gd name="connsiteY57" fmla="*/ 222561 h 337946"/>
                <a:gd name="connsiteX58" fmla="*/ 308138 w 327027"/>
                <a:gd name="connsiteY58" fmla="*/ 212073 h 337946"/>
                <a:gd name="connsiteX59" fmla="*/ 292575 w 327027"/>
                <a:gd name="connsiteY59" fmla="*/ 188503 h 337946"/>
                <a:gd name="connsiteX60" fmla="*/ 295112 w 327027"/>
                <a:gd name="connsiteY60" fmla="*/ 172771 h 337946"/>
                <a:gd name="connsiteX61" fmla="*/ 306389 w 327027"/>
                <a:gd name="connsiteY61" fmla="*/ 159125 h 337946"/>
                <a:gd name="connsiteX62" fmla="*/ 309773 w 327027"/>
                <a:gd name="connsiteY62" fmla="*/ 143337 h 337946"/>
                <a:gd name="connsiteX63" fmla="*/ 318287 w 327027"/>
                <a:gd name="connsiteY63" fmla="*/ 123376 h 337946"/>
                <a:gd name="connsiteX64" fmla="*/ 327027 w 327027"/>
                <a:gd name="connsiteY64" fmla="*/ 109335 h 337946"/>
                <a:gd name="connsiteX65" fmla="*/ 291842 w 327027"/>
                <a:gd name="connsiteY65" fmla="*/ 105219 h 33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27027" h="337946">
                  <a:moveTo>
                    <a:pt x="291842" y="105219"/>
                  </a:moveTo>
                  <a:cubicBezTo>
                    <a:pt x="289530" y="105219"/>
                    <a:pt x="288797" y="104599"/>
                    <a:pt x="289079" y="103133"/>
                  </a:cubicBezTo>
                  <a:cubicBezTo>
                    <a:pt x="287150" y="103166"/>
                    <a:pt x="285233" y="102823"/>
                    <a:pt x="283440" y="102118"/>
                  </a:cubicBezTo>
                  <a:lnTo>
                    <a:pt x="283440" y="102118"/>
                  </a:lnTo>
                  <a:cubicBezTo>
                    <a:pt x="276972" y="99586"/>
                    <a:pt x="271520" y="94985"/>
                    <a:pt x="267934" y="89036"/>
                  </a:cubicBezTo>
                  <a:cubicBezTo>
                    <a:pt x="267934" y="88641"/>
                    <a:pt x="267539" y="88077"/>
                    <a:pt x="267313" y="87626"/>
                  </a:cubicBezTo>
                  <a:cubicBezTo>
                    <a:pt x="263670" y="80459"/>
                    <a:pt x="261742" y="72548"/>
                    <a:pt x="261674" y="64507"/>
                  </a:cubicBezTo>
                  <a:cubicBezTo>
                    <a:pt x="257677" y="62618"/>
                    <a:pt x="255968" y="57842"/>
                    <a:pt x="257863" y="53844"/>
                  </a:cubicBezTo>
                  <a:cubicBezTo>
                    <a:pt x="258962" y="51516"/>
                    <a:pt x="261116" y="49863"/>
                    <a:pt x="263648" y="49395"/>
                  </a:cubicBezTo>
                  <a:cubicBezTo>
                    <a:pt x="264155" y="47557"/>
                    <a:pt x="264815" y="45764"/>
                    <a:pt x="265622" y="44039"/>
                  </a:cubicBezTo>
                  <a:cubicBezTo>
                    <a:pt x="259571" y="41484"/>
                    <a:pt x="252929" y="40684"/>
                    <a:pt x="246450" y="41727"/>
                  </a:cubicBezTo>
                  <a:cubicBezTo>
                    <a:pt x="230131" y="45741"/>
                    <a:pt x="214625" y="52531"/>
                    <a:pt x="200607" y="61801"/>
                  </a:cubicBezTo>
                  <a:cubicBezTo>
                    <a:pt x="195588" y="65240"/>
                    <a:pt x="188878" y="61293"/>
                    <a:pt x="181886" y="56162"/>
                  </a:cubicBezTo>
                  <a:cubicBezTo>
                    <a:pt x="177528" y="59901"/>
                    <a:pt x="171951" y="61908"/>
                    <a:pt x="166211" y="61801"/>
                  </a:cubicBezTo>
                  <a:cubicBezTo>
                    <a:pt x="163786" y="61795"/>
                    <a:pt x="161378" y="61451"/>
                    <a:pt x="159050" y="60786"/>
                  </a:cubicBezTo>
                  <a:cubicBezTo>
                    <a:pt x="153320" y="64321"/>
                    <a:pt x="146385" y="65342"/>
                    <a:pt x="139878" y="63605"/>
                  </a:cubicBezTo>
                  <a:cubicBezTo>
                    <a:pt x="133213" y="61575"/>
                    <a:pt x="127681" y="56884"/>
                    <a:pt x="124597" y="50636"/>
                  </a:cubicBezTo>
                  <a:cubicBezTo>
                    <a:pt x="122330" y="50067"/>
                    <a:pt x="120159" y="49153"/>
                    <a:pt x="118169" y="47929"/>
                  </a:cubicBezTo>
                  <a:cubicBezTo>
                    <a:pt x="108797" y="41405"/>
                    <a:pt x="101867" y="31938"/>
                    <a:pt x="98489" y="21033"/>
                  </a:cubicBezTo>
                  <a:cubicBezTo>
                    <a:pt x="97514" y="18208"/>
                    <a:pt x="97130" y="15213"/>
                    <a:pt x="97362" y="12236"/>
                  </a:cubicBezTo>
                  <a:cubicBezTo>
                    <a:pt x="93866" y="7443"/>
                    <a:pt x="92907" y="0"/>
                    <a:pt x="86366" y="0"/>
                  </a:cubicBezTo>
                  <a:cubicBezTo>
                    <a:pt x="76385" y="0"/>
                    <a:pt x="86366" y="14943"/>
                    <a:pt x="79543" y="18777"/>
                  </a:cubicBezTo>
                  <a:cubicBezTo>
                    <a:pt x="72720" y="22611"/>
                    <a:pt x="48981" y="30055"/>
                    <a:pt x="47402" y="41332"/>
                  </a:cubicBezTo>
                  <a:cubicBezTo>
                    <a:pt x="45824" y="52610"/>
                    <a:pt x="60033" y="72458"/>
                    <a:pt x="55297" y="84130"/>
                  </a:cubicBezTo>
                  <a:cubicBezTo>
                    <a:pt x="50560" y="95802"/>
                    <a:pt x="34772" y="86047"/>
                    <a:pt x="30035" y="73755"/>
                  </a:cubicBezTo>
                  <a:cubicBezTo>
                    <a:pt x="25299" y="61462"/>
                    <a:pt x="43737" y="42629"/>
                    <a:pt x="40579" y="35524"/>
                  </a:cubicBezTo>
                  <a:cubicBezTo>
                    <a:pt x="37484" y="29260"/>
                    <a:pt x="36384" y="22194"/>
                    <a:pt x="37422" y="15281"/>
                  </a:cubicBezTo>
                  <a:cubicBezTo>
                    <a:pt x="34439" y="16279"/>
                    <a:pt x="31890" y="18269"/>
                    <a:pt x="30204" y="20920"/>
                  </a:cubicBezTo>
                  <a:cubicBezTo>
                    <a:pt x="23325" y="32197"/>
                    <a:pt x="9566" y="42291"/>
                    <a:pt x="9341" y="53963"/>
                  </a:cubicBezTo>
                  <a:cubicBezTo>
                    <a:pt x="9115" y="65635"/>
                    <a:pt x="9341" y="70033"/>
                    <a:pt x="5789" y="75616"/>
                  </a:cubicBezTo>
                  <a:cubicBezTo>
                    <a:pt x="2236" y="81198"/>
                    <a:pt x="-3008" y="89656"/>
                    <a:pt x="2180" y="89036"/>
                  </a:cubicBezTo>
                  <a:cubicBezTo>
                    <a:pt x="7367" y="88415"/>
                    <a:pt x="13457" y="88472"/>
                    <a:pt x="13457" y="95520"/>
                  </a:cubicBezTo>
                  <a:cubicBezTo>
                    <a:pt x="13457" y="102569"/>
                    <a:pt x="24735" y="103978"/>
                    <a:pt x="23889" y="114805"/>
                  </a:cubicBezTo>
                  <a:cubicBezTo>
                    <a:pt x="23043" y="125631"/>
                    <a:pt x="18927" y="153994"/>
                    <a:pt x="39339" y="153374"/>
                  </a:cubicBezTo>
                  <a:cubicBezTo>
                    <a:pt x="59751" y="152754"/>
                    <a:pt x="71423" y="144352"/>
                    <a:pt x="79938" y="157772"/>
                  </a:cubicBezTo>
                  <a:cubicBezTo>
                    <a:pt x="88452" y="171192"/>
                    <a:pt x="99899" y="177677"/>
                    <a:pt x="113206" y="175647"/>
                  </a:cubicBezTo>
                  <a:cubicBezTo>
                    <a:pt x="126514" y="173617"/>
                    <a:pt x="148110" y="170346"/>
                    <a:pt x="140949" y="184669"/>
                  </a:cubicBezTo>
                  <a:cubicBezTo>
                    <a:pt x="133788" y="198991"/>
                    <a:pt x="129108" y="229779"/>
                    <a:pt x="135310" y="238180"/>
                  </a:cubicBezTo>
                  <a:cubicBezTo>
                    <a:pt x="141513" y="246582"/>
                    <a:pt x="149576" y="253687"/>
                    <a:pt x="144614" y="260735"/>
                  </a:cubicBezTo>
                  <a:cubicBezTo>
                    <a:pt x="139652" y="267784"/>
                    <a:pt x="137227" y="276580"/>
                    <a:pt x="143656" y="282670"/>
                  </a:cubicBezTo>
                  <a:cubicBezTo>
                    <a:pt x="147671" y="286516"/>
                    <a:pt x="149306" y="292222"/>
                    <a:pt x="147941" y="297613"/>
                  </a:cubicBezTo>
                  <a:cubicBezTo>
                    <a:pt x="147941" y="298008"/>
                    <a:pt x="146588" y="298910"/>
                    <a:pt x="144558" y="300037"/>
                  </a:cubicBezTo>
                  <a:cubicBezTo>
                    <a:pt x="154031" y="311597"/>
                    <a:pt x="157358" y="324284"/>
                    <a:pt x="162715" y="329528"/>
                  </a:cubicBezTo>
                  <a:cubicBezTo>
                    <a:pt x="169876" y="336576"/>
                    <a:pt x="171962" y="340072"/>
                    <a:pt x="176981" y="336576"/>
                  </a:cubicBezTo>
                  <a:cubicBezTo>
                    <a:pt x="181999" y="333080"/>
                    <a:pt x="185551" y="330430"/>
                    <a:pt x="189780" y="333926"/>
                  </a:cubicBezTo>
                  <a:cubicBezTo>
                    <a:pt x="194009" y="337422"/>
                    <a:pt x="199761" y="330430"/>
                    <a:pt x="206189" y="323382"/>
                  </a:cubicBezTo>
                  <a:cubicBezTo>
                    <a:pt x="212618" y="316333"/>
                    <a:pt x="219722" y="322536"/>
                    <a:pt x="221865" y="313739"/>
                  </a:cubicBezTo>
                  <a:cubicBezTo>
                    <a:pt x="224008" y="304943"/>
                    <a:pt x="227504" y="299699"/>
                    <a:pt x="235454" y="297951"/>
                  </a:cubicBezTo>
                  <a:cubicBezTo>
                    <a:pt x="243405" y="296203"/>
                    <a:pt x="243292" y="285659"/>
                    <a:pt x="238274" y="285659"/>
                  </a:cubicBezTo>
                  <a:cubicBezTo>
                    <a:pt x="233255" y="285659"/>
                    <a:pt x="226150" y="293553"/>
                    <a:pt x="226150" y="282163"/>
                  </a:cubicBezTo>
                  <a:cubicBezTo>
                    <a:pt x="226150" y="270772"/>
                    <a:pt x="219722" y="273366"/>
                    <a:pt x="219722" y="263724"/>
                  </a:cubicBezTo>
                  <a:cubicBezTo>
                    <a:pt x="219722" y="254082"/>
                    <a:pt x="219045" y="247879"/>
                    <a:pt x="210475" y="241733"/>
                  </a:cubicBezTo>
                  <a:cubicBezTo>
                    <a:pt x="201904" y="235587"/>
                    <a:pt x="221752" y="232993"/>
                    <a:pt x="226150" y="238237"/>
                  </a:cubicBezTo>
                  <a:cubicBezTo>
                    <a:pt x="230549" y="243481"/>
                    <a:pt x="245435" y="239139"/>
                    <a:pt x="246844" y="247033"/>
                  </a:cubicBezTo>
                  <a:cubicBezTo>
                    <a:pt x="248254" y="254927"/>
                    <a:pt x="256092" y="257578"/>
                    <a:pt x="256092" y="247879"/>
                  </a:cubicBezTo>
                  <a:cubicBezTo>
                    <a:pt x="256346" y="241034"/>
                    <a:pt x="262103" y="235688"/>
                    <a:pt x="268949" y="235942"/>
                  </a:cubicBezTo>
                  <a:cubicBezTo>
                    <a:pt x="270161" y="235987"/>
                    <a:pt x="271356" y="236212"/>
                    <a:pt x="272501" y="236602"/>
                  </a:cubicBezTo>
                  <a:cubicBezTo>
                    <a:pt x="279605" y="238350"/>
                    <a:pt x="295056" y="225324"/>
                    <a:pt x="301710" y="222561"/>
                  </a:cubicBezTo>
                  <a:cubicBezTo>
                    <a:pt x="305093" y="221151"/>
                    <a:pt x="306277" y="216246"/>
                    <a:pt x="308138" y="212073"/>
                  </a:cubicBezTo>
                  <a:cubicBezTo>
                    <a:pt x="303525" y="203852"/>
                    <a:pt x="298321" y="195974"/>
                    <a:pt x="292575" y="188503"/>
                  </a:cubicBezTo>
                  <a:cubicBezTo>
                    <a:pt x="287443" y="183259"/>
                    <a:pt x="295958" y="180101"/>
                    <a:pt x="295112" y="172771"/>
                  </a:cubicBezTo>
                  <a:cubicBezTo>
                    <a:pt x="294266" y="165441"/>
                    <a:pt x="295112" y="160140"/>
                    <a:pt x="306389" y="159125"/>
                  </a:cubicBezTo>
                  <a:cubicBezTo>
                    <a:pt x="317667" y="158110"/>
                    <a:pt x="315750" y="147510"/>
                    <a:pt x="309773" y="143337"/>
                  </a:cubicBezTo>
                  <a:cubicBezTo>
                    <a:pt x="303796" y="139164"/>
                    <a:pt x="312367" y="127548"/>
                    <a:pt x="318287" y="123376"/>
                  </a:cubicBezTo>
                  <a:cubicBezTo>
                    <a:pt x="322246" y="119434"/>
                    <a:pt x="325234" y="114624"/>
                    <a:pt x="327027" y="109335"/>
                  </a:cubicBezTo>
                  <a:cubicBezTo>
                    <a:pt x="315767" y="105287"/>
                    <a:pt x="303728" y="103877"/>
                    <a:pt x="291842" y="105219"/>
                  </a:cubicBezTo>
                  <a:close/>
                </a:path>
              </a:pathLst>
            </a:custGeom>
            <a:grpFill/>
            <a:ln w="8455" cap="flat">
              <a:solidFill>
                <a:srgbClr val="FFFFFF"/>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EF26628C-A0DE-44B6-AA02-A96DF2E4CF65}"/>
                </a:ext>
              </a:extLst>
            </p:cNvPr>
            <p:cNvSpPr/>
            <p:nvPr/>
          </p:nvSpPr>
          <p:spPr>
            <a:xfrm>
              <a:off x="4899058" y="3898080"/>
              <a:ext cx="98248" cy="128858"/>
            </a:xfrm>
            <a:custGeom>
              <a:avLst/>
              <a:gdLst>
                <a:gd name="connsiteX0" fmla="*/ 21280 w 98248"/>
                <a:gd name="connsiteY0" fmla="*/ 24863 h 128858"/>
                <a:gd name="connsiteX1" fmla="*/ 10002 w 98248"/>
                <a:gd name="connsiteY1" fmla="*/ 38509 h 128858"/>
                <a:gd name="connsiteX2" fmla="*/ 586 w 98248"/>
                <a:gd name="connsiteY2" fmla="*/ 63714 h 128858"/>
                <a:gd name="connsiteX3" fmla="*/ 20208 w 98248"/>
                <a:gd name="connsiteY3" fmla="*/ 94163 h 128858"/>
                <a:gd name="connsiteX4" fmla="*/ 34249 w 98248"/>
                <a:gd name="connsiteY4" fmla="*/ 126981 h 128858"/>
                <a:gd name="connsiteX5" fmla="*/ 46203 w 98248"/>
                <a:gd name="connsiteY5" fmla="*/ 127939 h 128858"/>
                <a:gd name="connsiteX6" fmla="*/ 56184 w 98248"/>
                <a:gd name="connsiteY6" fmla="*/ 109501 h 128858"/>
                <a:gd name="connsiteX7" fmla="*/ 82516 w 98248"/>
                <a:gd name="connsiteY7" fmla="*/ 110403 h 128858"/>
                <a:gd name="connsiteX8" fmla="*/ 84828 w 98248"/>
                <a:gd name="connsiteY8" fmla="*/ 114124 h 128858"/>
                <a:gd name="connsiteX9" fmla="*/ 91877 w 98248"/>
                <a:gd name="connsiteY9" fmla="*/ 100479 h 128858"/>
                <a:gd name="connsiteX10" fmla="*/ 89339 w 98248"/>
                <a:gd name="connsiteY10" fmla="*/ 61628 h 128858"/>
                <a:gd name="connsiteX11" fmla="*/ 93625 w 98248"/>
                <a:gd name="connsiteY11" fmla="*/ 26949 h 128858"/>
                <a:gd name="connsiteX12" fmla="*/ 98249 w 98248"/>
                <a:gd name="connsiteY12" fmla="*/ 11950 h 128858"/>
                <a:gd name="connsiteX13" fmla="*/ 74509 w 98248"/>
                <a:gd name="connsiteY13" fmla="*/ 5297 h 128858"/>
                <a:gd name="connsiteX14" fmla="*/ 43948 w 98248"/>
                <a:gd name="connsiteY14" fmla="*/ 5917 h 128858"/>
                <a:gd name="connsiteX15" fmla="*/ 26073 w 98248"/>
                <a:gd name="connsiteY15" fmla="*/ 5297 h 128858"/>
                <a:gd name="connsiteX16" fmla="*/ 23704 w 98248"/>
                <a:gd name="connsiteY16" fmla="*/ 6142 h 128858"/>
                <a:gd name="connsiteX17" fmla="*/ 21280 w 98248"/>
                <a:gd name="connsiteY17" fmla="*/ 24863 h 12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248" h="128858">
                  <a:moveTo>
                    <a:pt x="21280" y="24863"/>
                  </a:moveTo>
                  <a:cubicBezTo>
                    <a:pt x="24719" y="33208"/>
                    <a:pt x="17051" y="37437"/>
                    <a:pt x="10002" y="38509"/>
                  </a:cubicBezTo>
                  <a:cubicBezTo>
                    <a:pt x="2954" y="39580"/>
                    <a:pt x="4871" y="58470"/>
                    <a:pt x="586" y="63714"/>
                  </a:cubicBezTo>
                  <a:cubicBezTo>
                    <a:pt x="-3700" y="68958"/>
                    <a:pt x="16825" y="82604"/>
                    <a:pt x="20208" y="94163"/>
                  </a:cubicBezTo>
                  <a:cubicBezTo>
                    <a:pt x="24308" y="105339"/>
                    <a:pt x="28993" y="116295"/>
                    <a:pt x="34249" y="126981"/>
                  </a:cubicBezTo>
                  <a:cubicBezTo>
                    <a:pt x="38985" y="128503"/>
                    <a:pt x="43496" y="129800"/>
                    <a:pt x="46203" y="127939"/>
                  </a:cubicBezTo>
                  <a:cubicBezTo>
                    <a:pt x="52631" y="123541"/>
                    <a:pt x="46880" y="108598"/>
                    <a:pt x="56184" y="109501"/>
                  </a:cubicBezTo>
                  <a:cubicBezTo>
                    <a:pt x="65488" y="110403"/>
                    <a:pt x="78739" y="103298"/>
                    <a:pt x="82516" y="110403"/>
                  </a:cubicBezTo>
                  <a:cubicBezTo>
                    <a:pt x="83193" y="111643"/>
                    <a:pt x="83982" y="112884"/>
                    <a:pt x="84828" y="114124"/>
                  </a:cubicBezTo>
                  <a:cubicBezTo>
                    <a:pt x="87817" y="108486"/>
                    <a:pt x="91031" y="102565"/>
                    <a:pt x="91877" y="100479"/>
                  </a:cubicBezTo>
                  <a:cubicBezTo>
                    <a:pt x="93850" y="87498"/>
                    <a:pt x="92987" y="74242"/>
                    <a:pt x="89339" y="61628"/>
                  </a:cubicBezTo>
                  <a:cubicBezTo>
                    <a:pt x="85054" y="48997"/>
                    <a:pt x="88493" y="32193"/>
                    <a:pt x="93625" y="26949"/>
                  </a:cubicBezTo>
                  <a:cubicBezTo>
                    <a:pt x="95841" y="22185"/>
                    <a:pt x="97397" y="17138"/>
                    <a:pt x="98249" y="11950"/>
                  </a:cubicBezTo>
                  <a:cubicBezTo>
                    <a:pt x="89791" y="7834"/>
                    <a:pt x="81332" y="4169"/>
                    <a:pt x="74509" y="5297"/>
                  </a:cubicBezTo>
                  <a:cubicBezTo>
                    <a:pt x="61879" y="7270"/>
                    <a:pt x="48684" y="14375"/>
                    <a:pt x="43948" y="5917"/>
                  </a:cubicBezTo>
                  <a:cubicBezTo>
                    <a:pt x="39211" y="-2541"/>
                    <a:pt x="32670" y="-1188"/>
                    <a:pt x="26073" y="5297"/>
                  </a:cubicBezTo>
                  <a:cubicBezTo>
                    <a:pt x="25475" y="5962"/>
                    <a:pt x="24584" y="6278"/>
                    <a:pt x="23704" y="6142"/>
                  </a:cubicBezTo>
                  <a:cubicBezTo>
                    <a:pt x="21787" y="13698"/>
                    <a:pt x="19588" y="20578"/>
                    <a:pt x="21280" y="24863"/>
                  </a:cubicBezTo>
                  <a:close/>
                </a:path>
              </a:pathLst>
            </a:custGeom>
            <a:grpFill/>
            <a:ln w="8455" cap="flat">
              <a:solidFill>
                <a:srgbClr val="FFFFFF"/>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81EBB288-8C2E-4F45-8AD5-8E89030DCB8C}"/>
                </a:ext>
              </a:extLst>
            </p:cNvPr>
            <p:cNvSpPr/>
            <p:nvPr/>
          </p:nvSpPr>
          <p:spPr>
            <a:xfrm>
              <a:off x="4820434" y="3831200"/>
              <a:ext cx="112929" cy="211232"/>
            </a:xfrm>
            <a:custGeom>
              <a:avLst/>
              <a:gdLst>
                <a:gd name="connsiteX0" fmla="*/ 27390 w 112929"/>
                <a:gd name="connsiteY0" fmla="*/ 13984 h 211232"/>
                <a:gd name="connsiteX1" fmla="*/ 18875 w 112929"/>
                <a:gd name="connsiteY1" fmla="*/ 33945 h 211232"/>
                <a:gd name="connsiteX2" fmla="*/ 15492 w 112929"/>
                <a:gd name="connsiteY2" fmla="*/ 49734 h 211232"/>
                <a:gd name="connsiteX3" fmla="*/ 4215 w 112929"/>
                <a:gd name="connsiteY3" fmla="*/ 63380 h 211232"/>
                <a:gd name="connsiteX4" fmla="*/ 1677 w 112929"/>
                <a:gd name="connsiteY4" fmla="*/ 79112 h 211232"/>
                <a:gd name="connsiteX5" fmla="*/ 17240 w 112929"/>
                <a:gd name="connsiteY5" fmla="*/ 102682 h 211232"/>
                <a:gd name="connsiteX6" fmla="*/ 25811 w 112929"/>
                <a:gd name="connsiteY6" fmla="*/ 96479 h 211232"/>
                <a:gd name="connsiteX7" fmla="*/ 35791 w 112929"/>
                <a:gd name="connsiteY7" fmla="*/ 121064 h 211232"/>
                <a:gd name="connsiteX8" fmla="*/ 37934 w 112929"/>
                <a:gd name="connsiteY8" fmla="*/ 145649 h 211232"/>
                <a:gd name="connsiteX9" fmla="*/ 42896 w 112929"/>
                <a:gd name="connsiteY9" fmla="*/ 197469 h 211232"/>
                <a:gd name="connsiteX10" fmla="*/ 68552 w 112929"/>
                <a:gd name="connsiteY10" fmla="*/ 207957 h 211232"/>
                <a:gd name="connsiteX11" fmla="*/ 84228 w 112929"/>
                <a:gd name="connsiteY11" fmla="*/ 200965 h 211232"/>
                <a:gd name="connsiteX12" fmla="*/ 96351 w 112929"/>
                <a:gd name="connsiteY12" fmla="*/ 193916 h 211232"/>
                <a:gd name="connsiteX13" fmla="*/ 112929 w 112929"/>
                <a:gd name="connsiteY13" fmla="*/ 193916 h 211232"/>
                <a:gd name="connsiteX14" fmla="*/ 98889 w 112929"/>
                <a:gd name="connsiteY14" fmla="*/ 161099 h 211232"/>
                <a:gd name="connsiteX15" fmla="*/ 79266 w 112929"/>
                <a:gd name="connsiteY15" fmla="*/ 130650 h 211232"/>
                <a:gd name="connsiteX16" fmla="*/ 88683 w 112929"/>
                <a:gd name="connsiteY16" fmla="*/ 105444 h 211232"/>
                <a:gd name="connsiteX17" fmla="*/ 99960 w 112929"/>
                <a:gd name="connsiteY17" fmla="*/ 91799 h 211232"/>
                <a:gd name="connsiteX18" fmla="*/ 102610 w 112929"/>
                <a:gd name="connsiteY18" fmla="*/ 73078 h 211232"/>
                <a:gd name="connsiteX19" fmla="*/ 80732 w 112929"/>
                <a:gd name="connsiteY19" fmla="*/ 48888 h 211232"/>
                <a:gd name="connsiteX20" fmla="*/ 68236 w 112929"/>
                <a:gd name="connsiteY20" fmla="*/ 33455 h 211232"/>
                <a:gd name="connsiteX21" fmla="*/ 68609 w 112929"/>
                <a:gd name="connsiteY21" fmla="*/ 31408 h 211232"/>
                <a:gd name="connsiteX22" fmla="*/ 44926 w 112929"/>
                <a:gd name="connsiteY22" fmla="*/ 6767 h 211232"/>
                <a:gd name="connsiteX23" fmla="*/ 36186 w 112929"/>
                <a:gd name="connsiteY23" fmla="*/ 0 h 211232"/>
                <a:gd name="connsiteX24" fmla="*/ 27390 w 112929"/>
                <a:gd name="connsiteY24" fmla="*/ 13984 h 2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929" h="211232">
                  <a:moveTo>
                    <a:pt x="27390" y="13984"/>
                  </a:moveTo>
                  <a:cubicBezTo>
                    <a:pt x="21469" y="18157"/>
                    <a:pt x="12898" y="29716"/>
                    <a:pt x="18875" y="33945"/>
                  </a:cubicBezTo>
                  <a:cubicBezTo>
                    <a:pt x="24852" y="38174"/>
                    <a:pt x="26544" y="48662"/>
                    <a:pt x="15492" y="49734"/>
                  </a:cubicBezTo>
                  <a:cubicBezTo>
                    <a:pt x="4440" y="50805"/>
                    <a:pt x="3538" y="55993"/>
                    <a:pt x="4215" y="63380"/>
                  </a:cubicBezTo>
                  <a:cubicBezTo>
                    <a:pt x="4891" y="70766"/>
                    <a:pt x="-3454" y="73868"/>
                    <a:pt x="1677" y="79112"/>
                  </a:cubicBezTo>
                  <a:cubicBezTo>
                    <a:pt x="7423" y="86583"/>
                    <a:pt x="12627" y="94460"/>
                    <a:pt x="17240" y="102682"/>
                  </a:cubicBezTo>
                  <a:cubicBezTo>
                    <a:pt x="18875" y="98847"/>
                    <a:pt x="21018" y="95633"/>
                    <a:pt x="25811" y="96479"/>
                  </a:cubicBezTo>
                  <a:cubicBezTo>
                    <a:pt x="35791" y="98227"/>
                    <a:pt x="27897" y="116722"/>
                    <a:pt x="35791" y="121064"/>
                  </a:cubicBezTo>
                  <a:cubicBezTo>
                    <a:pt x="43686" y="125406"/>
                    <a:pt x="43629" y="140405"/>
                    <a:pt x="37934" y="145649"/>
                  </a:cubicBezTo>
                  <a:cubicBezTo>
                    <a:pt x="32239" y="150893"/>
                    <a:pt x="30040" y="179876"/>
                    <a:pt x="42896" y="197469"/>
                  </a:cubicBezTo>
                  <a:cubicBezTo>
                    <a:pt x="55752" y="215062"/>
                    <a:pt x="65451" y="212355"/>
                    <a:pt x="68552" y="207957"/>
                  </a:cubicBezTo>
                  <a:cubicBezTo>
                    <a:pt x="71654" y="203559"/>
                    <a:pt x="81409" y="207957"/>
                    <a:pt x="84228" y="200965"/>
                  </a:cubicBezTo>
                  <a:cubicBezTo>
                    <a:pt x="87048" y="193973"/>
                    <a:pt x="90656" y="201811"/>
                    <a:pt x="96351" y="193916"/>
                  </a:cubicBezTo>
                  <a:cubicBezTo>
                    <a:pt x="99622" y="189349"/>
                    <a:pt x="106501" y="191830"/>
                    <a:pt x="112929" y="193916"/>
                  </a:cubicBezTo>
                  <a:cubicBezTo>
                    <a:pt x="107674" y="183231"/>
                    <a:pt x="102988" y="172275"/>
                    <a:pt x="98889" y="161099"/>
                  </a:cubicBezTo>
                  <a:cubicBezTo>
                    <a:pt x="95506" y="149821"/>
                    <a:pt x="75037" y="135894"/>
                    <a:pt x="79266" y="130650"/>
                  </a:cubicBezTo>
                  <a:cubicBezTo>
                    <a:pt x="83495" y="125406"/>
                    <a:pt x="81860" y="106459"/>
                    <a:pt x="88683" y="105444"/>
                  </a:cubicBezTo>
                  <a:cubicBezTo>
                    <a:pt x="95506" y="104430"/>
                    <a:pt x="103174" y="100144"/>
                    <a:pt x="99960" y="91799"/>
                  </a:cubicBezTo>
                  <a:cubicBezTo>
                    <a:pt x="98269" y="87513"/>
                    <a:pt x="100467" y="80521"/>
                    <a:pt x="102610" y="73078"/>
                  </a:cubicBezTo>
                  <a:cubicBezTo>
                    <a:pt x="96069" y="72289"/>
                    <a:pt x="86315" y="48888"/>
                    <a:pt x="80732" y="48888"/>
                  </a:cubicBezTo>
                  <a:cubicBezTo>
                    <a:pt x="73018" y="48076"/>
                    <a:pt x="67425" y="41169"/>
                    <a:pt x="68236" y="33455"/>
                  </a:cubicBezTo>
                  <a:cubicBezTo>
                    <a:pt x="68310" y="32767"/>
                    <a:pt x="68434" y="32079"/>
                    <a:pt x="68609" y="31408"/>
                  </a:cubicBezTo>
                  <a:cubicBezTo>
                    <a:pt x="70187" y="20130"/>
                    <a:pt x="53892" y="19059"/>
                    <a:pt x="44926" y="6767"/>
                  </a:cubicBezTo>
                  <a:cubicBezTo>
                    <a:pt x="42670" y="3772"/>
                    <a:pt x="39648" y="1438"/>
                    <a:pt x="36186" y="0"/>
                  </a:cubicBezTo>
                  <a:cubicBezTo>
                    <a:pt x="34370" y="5278"/>
                    <a:pt x="31359" y="10065"/>
                    <a:pt x="27390" y="13984"/>
                  </a:cubicBezTo>
                  <a:close/>
                </a:path>
              </a:pathLst>
            </a:custGeom>
            <a:grpFill/>
            <a:ln w="8455" cap="flat">
              <a:solidFill>
                <a:srgbClr val="FFFFFF"/>
              </a:solid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43F3B366-C3E3-4E9B-8563-44F39DBDAA46}"/>
                </a:ext>
              </a:extLst>
            </p:cNvPr>
            <p:cNvSpPr/>
            <p:nvPr/>
          </p:nvSpPr>
          <p:spPr>
            <a:xfrm>
              <a:off x="4984337" y="3910256"/>
              <a:ext cx="66593" cy="109064"/>
            </a:xfrm>
            <a:custGeom>
              <a:avLst/>
              <a:gdLst>
                <a:gd name="connsiteX0" fmla="*/ 62477 w 66593"/>
                <a:gd name="connsiteY0" fmla="*/ 52666 h 109064"/>
                <a:gd name="connsiteX1" fmla="*/ 49790 w 66593"/>
                <a:gd name="connsiteY1" fmla="*/ 34509 h 109064"/>
                <a:gd name="connsiteX2" fmla="*/ 44715 w 66593"/>
                <a:gd name="connsiteY2" fmla="*/ 29434 h 109064"/>
                <a:gd name="connsiteX3" fmla="*/ 43588 w 66593"/>
                <a:gd name="connsiteY3" fmla="*/ 28194 h 109064"/>
                <a:gd name="connsiteX4" fmla="*/ 43024 w 66593"/>
                <a:gd name="connsiteY4" fmla="*/ 27574 h 109064"/>
                <a:gd name="connsiteX5" fmla="*/ 42573 w 66593"/>
                <a:gd name="connsiteY5" fmla="*/ 27235 h 109064"/>
                <a:gd name="connsiteX6" fmla="*/ 35186 w 66593"/>
                <a:gd name="connsiteY6" fmla="*/ 22555 h 109064"/>
                <a:gd name="connsiteX7" fmla="*/ 14604 w 66593"/>
                <a:gd name="connsiteY7" fmla="*/ 1297 h 109064"/>
                <a:gd name="connsiteX8" fmla="*/ 13871 w 66593"/>
                <a:gd name="connsiteY8" fmla="*/ 0 h 109064"/>
                <a:gd name="connsiteX9" fmla="*/ 13420 w 66593"/>
                <a:gd name="connsiteY9" fmla="*/ 0 h 109064"/>
                <a:gd name="connsiteX10" fmla="*/ 8796 w 66593"/>
                <a:gd name="connsiteY10" fmla="*/ 14999 h 109064"/>
                <a:gd name="connsiteX11" fmla="*/ 4511 w 66593"/>
                <a:gd name="connsiteY11" fmla="*/ 49677 h 109064"/>
                <a:gd name="connsiteX12" fmla="*/ 7048 w 66593"/>
                <a:gd name="connsiteY12" fmla="*/ 88528 h 109064"/>
                <a:gd name="connsiteX13" fmla="*/ 0 w 66593"/>
                <a:gd name="connsiteY13" fmla="*/ 102174 h 109064"/>
                <a:gd name="connsiteX14" fmla="*/ 21258 w 66593"/>
                <a:gd name="connsiteY14" fmla="*/ 107192 h 109064"/>
                <a:gd name="connsiteX15" fmla="*/ 46181 w 66593"/>
                <a:gd name="connsiteY15" fmla="*/ 94054 h 109064"/>
                <a:gd name="connsiteX16" fmla="*/ 66593 w 66593"/>
                <a:gd name="connsiteY16" fmla="*/ 57290 h 109064"/>
                <a:gd name="connsiteX17" fmla="*/ 62477 w 66593"/>
                <a:gd name="connsiteY17" fmla="*/ 52666 h 10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93" h="109064">
                  <a:moveTo>
                    <a:pt x="62477" y="52666"/>
                  </a:moveTo>
                  <a:cubicBezTo>
                    <a:pt x="55621" y="48956"/>
                    <a:pt x="50918" y="42223"/>
                    <a:pt x="49790" y="34509"/>
                  </a:cubicBezTo>
                  <a:cubicBezTo>
                    <a:pt x="47935" y="32992"/>
                    <a:pt x="46232" y="31289"/>
                    <a:pt x="44715" y="29434"/>
                  </a:cubicBezTo>
                  <a:cubicBezTo>
                    <a:pt x="44715" y="29434"/>
                    <a:pt x="44715" y="29434"/>
                    <a:pt x="43588" y="28194"/>
                  </a:cubicBezTo>
                  <a:lnTo>
                    <a:pt x="43024" y="27574"/>
                  </a:lnTo>
                  <a:lnTo>
                    <a:pt x="42573" y="27235"/>
                  </a:lnTo>
                  <a:cubicBezTo>
                    <a:pt x="40204" y="25600"/>
                    <a:pt x="37667" y="24134"/>
                    <a:pt x="35186" y="22555"/>
                  </a:cubicBezTo>
                  <a:cubicBezTo>
                    <a:pt x="26875" y="17035"/>
                    <a:pt x="19854" y="9783"/>
                    <a:pt x="14604" y="1297"/>
                  </a:cubicBezTo>
                  <a:lnTo>
                    <a:pt x="13871" y="0"/>
                  </a:lnTo>
                  <a:lnTo>
                    <a:pt x="13420" y="0"/>
                  </a:lnTo>
                  <a:cubicBezTo>
                    <a:pt x="12569" y="5188"/>
                    <a:pt x="11012" y="10234"/>
                    <a:pt x="8796" y="14999"/>
                  </a:cubicBezTo>
                  <a:cubicBezTo>
                    <a:pt x="3665" y="20243"/>
                    <a:pt x="226" y="37047"/>
                    <a:pt x="4511" y="49677"/>
                  </a:cubicBezTo>
                  <a:cubicBezTo>
                    <a:pt x="8159" y="62291"/>
                    <a:pt x="9022" y="75548"/>
                    <a:pt x="7048" y="88528"/>
                  </a:cubicBezTo>
                  <a:cubicBezTo>
                    <a:pt x="6203" y="90615"/>
                    <a:pt x="2989" y="96648"/>
                    <a:pt x="0" y="102174"/>
                  </a:cubicBezTo>
                  <a:cubicBezTo>
                    <a:pt x="3891" y="107813"/>
                    <a:pt x="10150" y="111478"/>
                    <a:pt x="21258" y="107192"/>
                  </a:cubicBezTo>
                  <a:cubicBezTo>
                    <a:pt x="34791" y="101948"/>
                    <a:pt x="41219" y="112493"/>
                    <a:pt x="46181" y="94054"/>
                  </a:cubicBezTo>
                  <a:cubicBezTo>
                    <a:pt x="50895" y="80752"/>
                    <a:pt x="57792" y="68325"/>
                    <a:pt x="66593" y="57290"/>
                  </a:cubicBezTo>
                  <a:cubicBezTo>
                    <a:pt x="65776" y="55333"/>
                    <a:pt x="64327" y="53703"/>
                    <a:pt x="62477" y="52666"/>
                  </a:cubicBezTo>
                  <a:close/>
                </a:path>
              </a:pathLst>
            </a:custGeom>
            <a:grpFill/>
            <a:ln w="8455" cap="flat">
              <a:solidFill>
                <a:srgbClr val="FFFFFF"/>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A78EA096-1787-4E4D-B958-1D583C749042}"/>
                </a:ext>
              </a:extLst>
            </p:cNvPr>
            <p:cNvSpPr/>
            <p:nvPr/>
          </p:nvSpPr>
          <p:spPr>
            <a:xfrm>
              <a:off x="4263886" y="3385412"/>
              <a:ext cx="244178" cy="97752"/>
            </a:xfrm>
            <a:custGeom>
              <a:avLst/>
              <a:gdLst>
                <a:gd name="connsiteX0" fmla="*/ 199376 w 244178"/>
                <a:gd name="connsiteY0" fmla="*/ 59535 h 97752"/>
                <a:gd name="connsiteX1" fmla="*/ 84571 w 244178"/>
                <a:gd name="connsiteY1" fmla="*/ 2471 h 97752"/>
                <a:gd name="connsiteX2" fmla="*/ 328 w 244178"/>
                <a:gd name="connsiteY2" fmla="*/ 38784 h 97752"/>
                <a:gd name="connsiteX3" fmla="*/ 41378 w 244178"/>
                <a:gd name="connsiteY3" fmla="*/ 15440 h 97752"/>
                <a:gd name="connsiteX4" fmla="*/ 64553 w 244178"/>
                <a:gd name="connsiteY4" fmla="*/ 27112 h 97752"/>
                <a:gd name="connsiteX5" fmla="*/ 104588 w 244178"/>
                <a:gd name="connsiteY5" fmla="*/ 38784 h 97752"/>
                <a:gd name="connsiteX6" fmla="*/ 155337 w 244178"/>
                <a:gd name="connsiteY6" fmla="*/ 71207 h 97752"/>
                <a:gd name="connsiteX7" fmla="*/ 166953 w 244178"/>
                <a:gd name="connsiteY7" fmla="*/ 94552 h 97752"/>
                <a:gd name="connsiteX8" fmla="*/ 243809 w 244178"/>
                <a:gd name="connsiteY8" fmla="*/ 91958 h 97752"/>
                <a:gd name="connsiteX9" fmla="*/ 199376 w 244178"/>
                <a:gd name="connsiteY9" fmla="*/ 59535 h 9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178" h="97752">
                  <a:moveTo>
                    <a:pt x="199376" y="59535"/>
                  </a:moveTo>
                  <a:cubicBezTo>
                    <a:pt x="183531" y="59535"/>
                    <a:pt x="131711" y="15440"/>
                    <a:pt x="84571" y="2471"/>
                  </a:cubicBezTo>
                  <a:cubicBezTo>
                    <a:pt x="37431" y="-10498"/>
                    <a:pt x="-4126" y="31454"/>
                    <a:pt x="328" y="38784"/>
                  </a:cubicBezTo>
                  <a:cubicBezTo>
                    <a:pt x="6644" y="49160"/>
                    <a:pt x="29819" y="25815"/>
                    <a:pt x="41378" y="15440"/>
                  </a:cubicBezTo>
                  <a:cubicBezTo>
                    <a:pt x="52938" y="5065"/>
                    <a:pt x="63482" y="20628"/>
                    <a:pt x="64553" y="27112"/>
                  </a:cubicBezTo>
                  <a:cubicBezTo>
                    <a:pt x="65625" y="33597"/>
                    <a:pt x="80342" y="37488"/>
                    <a:pt x="104588" y="38784"/>
                  </a:cubicBezTo>
                  <a:cubicBezTo>
                    <a:pt x="128835" y="40081"/>
                    <a:pt x="131936" y="64723"/>
                    <a:pt x="155337" y="71207"/>
                  </a:cubicBezTo>
                  <a:cubicBezTo>
                    <a:pt x="178738" y="77692"/>
                    <a:pt x="155337" y="89364"/>
                    <a:pt x="166953" y="94552"/>
                  </a:cubicBezTo>
                  <a:cubicBezTo>
                    <a:pt x="178569" y="99739"/>
                    <a:pt x="239580" y="98442"/>
                    <a:pt x="243809" y="91958"/>
                  </a:cubicBezTo>
                  <a:cubicBezTo>
                    <a:pt x="248038" y="85473"/>
                    <a:pt x="214939" y="59535"/>
                    <a:pt x="199376" y="59535"/>
                  </a:cubicBezTo>
                  <a:close/>
                </a:path>
              </a:pathLst>
            </a:custGeom>
            <a:grpFill/>
            <a:ln w="8455" cap="flat">
              <a:solidFill>
                <a:srgbClr val="FFFFFF"/>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9CD0766F-6A2C-467F-A961-D943960BCC55}"/>
                </a:ext>
              </a:extLst>
            </p:cNvPr>
            <p:cNvSpPr/>
            <p:nvPr/>
          </p:nvSpPr>
          <p:spPr>
            <a:xfrm>
              <a:off x="4408740" y="3529741"/>
              <a:ext cx="48948" cy="16195"/>
            </a:xfrm>
            <a:custGeom>
              <a:avLst/>
              <a:gdLst>
                <a:gd name="connsiteX0" fmla="*/ 41326 w 48948"/>
                <a:gd name="connsiteY0" fmla="*/ 12023 h 16195"/>
                <a:gd name="connsiteX1" fmla="*/ 48882 w 48948"/>
                <a:gd name="connsiteY1" fmla="*/ 14730 h 16195"/>
                <a:gd name="connsiteX2" fmla="*/ 333 w 48948"/>
                <a:gd name="connsiteY2" fmla="*/ 4918 h 16195"/>
                <a:gd name="connsiteX3" fmla="*/ 19730 w 48948"/>
                <a:gd name="connsiteY3" fmla="*/ 16196 h 16195"/>
                <a:gd name="connsiteX4" fmla="*/ 41326 w 48948"/>
                <a:gd name="connsiteY4" fmla="*/ 12023 h 1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8" h="16195">
                  <a:moveTo>
                    <a:pt x="41326" y="12023"/>
                  </a:moveTo>
                  <a:cubicBezTo>
                    <a:pt x="43914" y="12711"/>
                    <a:pt x="46446" y="13619"/>
                    <a:pt x="48882" y="14730"/>
                  </a:cubicBezTo>
                  <a:cubicBezTo>
                    <a:pt x="51138" y="3452"/>
                    <a:pt x="-4798" y="-6190"/>
                    <a:pt x="333" y="4918"/>
                  </a:cubicBezTo>
                  <a:cubicBezTo>
                    <a:pt x="2137" y="8753"/>
                    <a:pt x="10426" y="13320"/>
                    <a:pt x="19730" y="16196"/>
                  </a:cubicBezTo>
                  <a:cubicBezTo>
                    <a:pt x="26017" y="11826"/>
                    <a:pt x="33861" y="10309"/>
                    <a:pt x="41326" y="12023"/>
                  </a:cubicBezTo>
                  <a:close/>
                </a:path>
              </a:pathLst>
            </a:custGeom>
            <a:grpFill/>
            <a:ln w="8455" cap="flat">
              <a:solidFill>
                <a:srgbClr val="FFFFFF"/>
              </a:solid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41362061-F75D-4E3E-BBB2-7C533CB54BF4}"/>
                </a:ext>
              </a:extLst>
            </p:cNvPr>
            <p:cNvSpPr/>
            <p:nvPr/>
          </p:nvSpPr>
          <p:spPr>
            <a:xfrm>
              <a:off x="4678815" y="3525275"/>
              <a:ext cx="40348" cy="17108"/>
            </a:xfrm>
            <a:custGeom>
              <a:avLst/>
              <a:gdLst>
                <a:gd name="connsiteX0" fmla="*/ 5259 w 40348"/>
                <a:gd name="connsiteY0" fmla="*/ 17109 h 17108"/>
                <a:gd name="connsiteX1" fmla="*/ 25897 w 40348"/>
                <a:gd name="connsiteY1" fmla="*/ 13613 h 17108"/>
                <a:gd name="connsiteX2" fmla="*/ 34975 w 40348"/>
                <a:gd name="connsiteY2" fmla="*/ 16940 h 17108"/>
                <a:gd name="connsiteX3" fmla="*/ 40107 w 40348"/>
                <a:gd name="connsiteY3" fmla="*/ 11752 h 17108"/>
                <a:gd name="connsiteX4" fmla="*/ 1143 w 40348"/>
                <a:gd name="connsiteY4" fmla="*/ 11752 h 17108"/>
                <a:gd name="connsiteX5" fmla="*/ 5259 w 40348"/>
                <a:gd name="connsiteY5" fmla="*/ 17109 h 1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48" h="17108">
                  <a:moveTo>
                    <a:pt x="5259" y="17109"/>
                  </a:moveTo>
                  <a:cubicBezTo>
                    <a:pt x="11259" y="12897"/>
                    <a:pt x="18842" y="11611"/>
                    <a:pt x="25897" y="13613"/>
                  </a:cubicBezTo>
                  <a:cubicBezTo>
                    <a:pt x="28942" y="14628"/>
                    <a:pt x="31987" y="15756"/>
                    <a:pt x="34975" y="16940"/>
                  </a:cubicBezTo>
                  <a:cubicBezTo>
                    <a:pt x="37197" y="15801"/>
                    <a:pt x="38996" y="13985"/>
                    <a:pt x="40107" y="11752"/>
                  </a:cubicBezTo>
                  <a:cubicBezTo>
                    <a:pt x="44336" y="-1217"/>
                    <a:pt x="-8330" y="-6405"/>
                    <a:pt x="1143" y="11752"/>
                  </a:cubicBezTo>
                  <a:cubicBezTo>
                    <a:pt x="2169" y="13776"/>
                    <a:pt x="3567" y="15592"/>
                    <a:pt x="5259" y="17109"/>
                  </a:cubicBezTo>
                  <a:close/>
                </a:path>
              </a:pathLst>
            </a:custGeom>
            <a:grpFill/>
            <a:ln w="8455" cap="flat">
              <a:solidFill>
                <a:srgbClr val="FFFFFF"/>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D3048584-206F-419E-8074-5A3D39F0024B}"/>
                </a:ext>
              </a:extLst>
            </p:cNvPr>
            <p:cNvSpPr/>
            <p:nvPr/>
          </p:nvSpPr>
          <p:spPr>
            <a:xfrm>
              <a:off x="4860963" y="5748977"/>
              <a:ext cx="40474" cy="26291"/>
            </a:xfrm>
            <a:custGeom>
              <a:avLst/>
              <a:gdLst>
                <a:gd name="connsiteX0" fmla="*/ 15505 w 40474"/>
                <a:gd name="connsiteY0" fmla="*/ 20483 h 26291"/>
                <a:gd name="connsiteX1" fmla="*/ 28305 w 40474"/>
                <a:gd name="connsiteY1" fmla="*/ 20483 h 26291"/>
                <a:gd name="connsiteX2" fmla="*/ 40146 w 40474"/>
                <a:gd name="connsiteY2" fmla="*/ 5710 h 26291"/>
                <a:gd name="connsiteX3" fmla="*/ 111 w 40474"/>
                <a:gd name="connsiteY3" fmla="*/ 26291 h 26291"/>
                <a:gd name="connsiteX4" fmla="*/ 15505 w 40474"/>
                <a:gd name="connsiteY4" fmla="*/ 20483 h 2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74" h="26291">
                  <a:moveTo>
                    <a:pt x="15505" y="20483"/>
                  </a:moveTo>
                  <a:lnTo>
                    <a:pt x="28305" y="20483"/>
                  </a:lnTo>
                  <a:cubicBezTo>
                    <a:pt x="36086" y="15747"/>
                    <a:pt x="41950" y="9882"/>
                    <a:pt x="40146" y="5710"/>
                  </a:cubicBezTo>
                  <a:cubicBezTo>
                    <a:pt x="32308" y="-12504"/>
                    <a:pt x="-2201" y="17946"/>
                    <a:pt x="111" y="26291"/>
                  </a:cubicBezTo>
                  <a:cubicBezTo>
                    <a:pt x="4430" y="22654"/>
                    <a:pt x="9860" y="20607"/>
                    <a:pt x="15505" y="20483"/>
                  </a:cubicBezTo>
                  <a:close/>
                </a:path>
              </a:pathLst>
            </a:custGeom>
            <a:grpFill/>
            <a:ln w="8455" cap="flat">
              <a:solidFill>
                <a:srgbClr val="FFFFFF"/>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8FE1E490-BA4B-46CF-B3DD-ECBFEDFC81CA}"/>
                </a:ext>
              </a:extLst>
            </p:cNvPr>
            <p:cNvSpPr/>
            <p:nvPr/>
          </p:nvSpPr>
          <p:spPr>
            <a:xfrm>
              <a:off x="4827657" y="5740200"/>
              <a:ext cx="33147" cy="34958"/>
            </a:xfrm>
            <a:custGeom>
              <a:avLst/>
              <a:gdLst>
                <a:gd name="connsiteX0" fmla="*/ 30317 w 33147"/>
                <a:gd name="connsiteY0" fmla="*/ 164 h 34958"/>
                <a:gd name="connsiteX1" fmla="*/ 2969 w 33147"/>
                <a:gd name="connsiteY1" fmla="*/ 33996 h 34958"/>
                <a:gd name="connsiteX2" fmla="*/ 30317 w 33147"/>
                <a:gd name="connsiteY2" fmla="*/ 164 h 34958"/>
              </a:gdLst>
              <a:ahLst/>
              <a:cxnLst>
                <a:cxn ang="0">
                  <a:pos x="connsiteX0" y="connsiteY0"/>
                </a:cxn>
                <a:cxn ang="0">
                  <a:pos x="connsiteX1" y="connsiteY1"/>
                </a:cxn>
                <a:cxn ang="0">
                  <a:pos x="connsiteX2" y="connsiteY2"/>
                </a:cxn>
              </a:cxnLst>
              <a:rect l="l" t="t" r="r" b="b"/>
              <a:pathLst>
                <a:path w="33147" h="34958">
                  <a:moveTo>
                    <a:pt x="30317" y="164"/>
                  </a:moveTo>
                  <a:cubicBezTo>
                    <a:pt x="19039" y="-2430"/>
                    <a:pt x="-9155" y="26497"/>
                    <a:pt x="2969" y="33996"/>
                  </a:cubicBezTo>
                  <a:cubicBezTo>
                    <a:pt x="15092" y="41496"/>
                    <a:pt x="41876" y="2758"/>
                    <a:pt x="30317" y="164"/>
                  </a:cubicBezTo>
                  <a:close/>
                </a:path>
              </a:pathLst>
            </a:custGeom>
            <a:grpFill/>
            <a:ln w="8455" cap="flat">
              <a:solidFill>
                <a:srgbClr val="FFFFFF"/>
              </a:solid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5EC62979-883D-4066-BD8C-93CECF281EC0}"/>
                </a:ext>
              </a:extLst>
            </p:cNvPr>
            <p:cNvSpPr/>
            <p:nvPr/>
          </p:nvSpPr>
          <p:spPr>
            <a:xfrm>
              <a:off x="4346837" y="4036169"/>
              <a:ext cx="136861" cy="190898"/>
            </a:xfrm>
            <a:custGeom>
              <a:avLst/>
              <a:gdLst>
                <a:gd name="connsiteX0" fmla="*/ 127702 w 136861"/>
                <a:gd name="connsiteY0" fmla="*/ 50016 h 190898"/>
                <a:gd name="connsiteX1" fmla="*/ 110785 w 136861"/>
                <a:gd name="connsiteY1" fmla="*/ 33776 h 190898"/>
                <a:gd name="connsiteX2" fmla="*/ 92685 w 136861"/>
                <a:gd name="connsiteY2" fmla="*/ 33776 h 190898"/>
                <a:gd name="connsiteX3" fmla="*/ 77855 w 136861"/>
                <a:gd name="connsiteY3" fmla="*/ 20243 h 190898"/>
                <a:gd name="connsiteX4" fmla="*/ 48534 w 136861"/>
                <a:gd name="connsiteY4" fmla="*/ 0 h 190898"/>
                <a:gd name="connsiteX5" fmla="*/ 48534 w 136861"/>
                <a:gd name="connsiteY5" fmla="*/ 4003 h 190898"/>
                <a:gd name="connsiteX6" fmla="*/ 32238 w 136861"/>
                <a:gd name="connsiteY6" fmla="*/ 14379 h 190898"/>
                <a:gd name="connsiteX7" fmla="*/ 24287 w 136861"/>
                <a:gd name="connsiteY7" fmla="*/ 35806 h 190898"/>
                <a:gd name="connsiteX8" fmla="*/ 13799 w 136861"/>
                <a:gd name="connsiteY8" fmla="*/ 53286 h 190898"/>
                <a:gd name="connsiteX9" fmla="*/ 7484 w 136861"/>
                <a:gd name="connsiteY9" fmla="*/ 68849 h 190898"/>
                <a:gd name="connsiteX10" fmla="*/ 1721 w 136861"/>
                <a:gd name="connsiteY10" fmla="*/ 88184 h 190898"/>
                <a:gd name="connsiteX11" fmla="*/ 2183 w 136861"/>
                <a:gd name="connsiteY11" fmla="*/ 88979 h 190898"/>
                <a:gd name="connsiteX12" fmla="*/ 604 w 136861"/>
                <a:gd name="connsiteY12" fmla="*/ 108433 h 190898"/>
                <a:gd name="connsiteX13" fmla="*/ 14307 w 136861"/>
                <a:gd name="connsiteY13" fmla="*/ 123319 h 190898"/>
                <a:gd name="connsiteX14" fmla="*/ 25866 w 136861"/>
                <a:gd name="connsiteY14" fmla="*/ 126590 h 190898"/>
                <a:gd name="connsiteX15" fmla="*/ 15378 w 136861"/>
                <a:gd name="connsiteY15" fmla="*/ 144746 h 190898"/>
                <a:gd name="connsiteX16" fmla="*/ 13404 w 136861"/>
                <a:gd name="connsiteY16" fmla="*/ 145141 h 190898"/>
                <a:gd name="connsiteX17" fmla="*/ 18028 w 136861"/>
                <a:gd name="connsiteY17" fmla="*/ 160196 h 190898"/>
                <a:gd name="connsiteX18" fmla="*/ 18028 w 136861"/>
                <a:gd name="connsiteY18" fmla="*/ 175083 h 190898"/>
                <a:gd name="connsiteX19" fmla="*/ 36128 w 136861"/>
                <a:gd name="connsiteY19" fmla="*/ 181116 h 190898"/>
                <a:gd name="connsiteX20" fmla="*/ 53045 w 136861"/>
                <a:gd name="connsiteY20" fmla="*/ 179763 h 190898"/>
                <a:gd name="connsiteX21" fmla="*/ 74472 w 136861"/>
                <a:gd name="connsiteY21" fmla="*/ 133131 h 190898"/>
                <a:gd name="connsiteX22" fmla="*/ 121104 w 136861"/>
                <a:gd name="connsiteY22" fmla="*/ 102005 h 190898"/>
                <a:gd name="connsiteX23" fmla="*/ 134299 w 136861"/>
                <a:gd name="connsiteY23" fmla="*/ 72289 h 190898"/>
                <a:gd name="connsiteX24" fmla="*/ 127702 w 136861"/>
                <a:gd name="connsiteY24" fmla="*/ 50016 h 19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861" h="190898">
                  <a:moveTo>
                    <a:pt x="127702" y="50016"/>
                  </a:moveTo>
                  <a:cubicBezTo>
                    <a:pt x="118905" y="37836"/>
                    <a:pt x="112872" y="30393"/>
                    <a:pt x="110785" y="33776"/>
                  </a:cubicBezTo>
                  <a:cubicBezTo>
                    <a:pt x="108699" y="37159"/>
                    <a:pt x="99508" y="38513"/>
                    <a:pt x="92685" y="33776"/>
                  </a:cubicBezTo>
                  <a:cubicBezTo>
                    <a:pt x="85862" y="29039"/>
                    <a:pt x="82817" y="20243"/>
                    <a:pt x="77855" y="20243"/>
                  </a:cubicBezTo>
                  <a:cubicBezTo>
                    <a:pt x="72893" y="20243"/>
                    <a:pt x="57386" y="8965"/>
                    <a:pt x="48534" y="0"/>
                  </a:cubicBezTo>
                  <a:cubicBezTo>
                    <a:pt x="48449" y="1331"/>
                    <a:pt x="48449" y="2673"/>
                    <a:pt x="48534" y="4003"/>
                  </a:cubicBezTo>
                  <a:cubicBezTo>
                    <a:pt x="49041" y="9642"/>
                    <a:pt x="41147" y="13759"/>
                    <a:pt x="32238" y="14379"/>
                  </a:cubicBezTo>
                  <a:cubicBezTo>
                    <a:pt x="23328" y="14999"/>
                    <a:pt x="24287" y="27348"/>
                    <a:pt x="24287" y="35806"/>
                  </a:cubicBezTo>
                  <a:cubicBezTo>
                    <a:pt x="24287" y="44264"/>
                    <a:pt x="16957" y="44208"/>
                    <a:pt x="13799" y="53286"/>
                  </a:cubicBezTo>
                  <a:cubicBezTo>
                    <a:pt x="10641" y="62364"/>
                    <a:pt x="14814" y="64564"/>
                    <a:pt x="7484" y="68849"/>
                  </a:cubicBezTo>
                  <a:cubicBezTo>
                    <a:pt x="554" y="72599"/>
                    <a:pt x="-2029" y="81254"/>
                    <a:pt x="1721" y="88184"/>
                  </a:cubicBezTo>
                  <a:cubicBezTo>
                    <a:pt x="1867" y="88455"/>
                    <a:pt x="2020" y="88720"/>
                    <a:pt x="2183" y="88979"/>
                  </a:cubicBezTo>
                  <a:cubicBezTo>
                    <a:pt x="6412" y="96761"/>
                    <a:pt x="1676" y="103865"/>
                    <a:pt x="604" y="108433"/>
                  </a:cubicBezTo>
                  <a:cubicBezTo>
                    <a:pt x="-467" y="113000"/>
                    <a:pt x="6920" y="114918"/>
                    <a:pt x="14307" y="123319"/>
                  </a:cubicBezTo>
                  <a:cubicBezTo>
                    <a:pt x="21693" y="131721"/>
                    <a:pt x="22708" y="120105"/>
                    <a:pt x="25866" y="126590"/>
                  </a:cubicBezTo>
                  <a:cubicBezTo>
                    <a:pt x="29024" y="133074"/>
                    <a:pt x="23780" y="144746"/>
                    <a:pt x="15378" y="144746"/>
                  </a:cubicBezTo>
                  <a:cubicBezTo>
                    <a:pt x="14707" y="144797"/>
                    <a:pt x="14041" y="144927"/>
                    <a:pt x="13404" y="145141"/>
                  </a:cubicBezTo>
                  <a:cubicBezTo>
                    <a:pt x="17803" y="150780"/>
                    <a:pt x="20114" y="156419"/>
                    <a:pt x="18028" y="160196"/>
                  </a:cubicBezTo>
                  <a:cubicBezTo>
                    <a:pt x="14194" y="166963"/>
                    <a:pt x="10867" y="166963"/>
                    <a:pt x="18028" y="175083"/>
                  </a:cubicBezTo>
                  <a:cubicBezTo>
                    <a:pt x="25189" y="183203"/>
                    <a:pt x="30095" y="171023"/>
                    <a:pt x="36128" y="181116"/>
                  </a:cubicBezTo>
                  <a:cubicBezTo>
                    <a:pt x="42162" y="191209"/>
                    <a:pt x="47406" y="197356"/>
                    <a:pt x="53045" y="179763"/>
                  </a:cubicBezTo>
                  <a:cubicBezTo>
                    <a:pt x="58683" y="162170"/>
                    <a:pt x="63476" y="137191"/>
                    <a:pt x="74472" y="133131"/>
                  </a:cubicBezTo>
                  <a:cubicBezTo>
                    <a:pt x="85467" y="129071"/>
                    <a:pt x="107910" y="123714"/>
                    <a:pt x="121104" y="102005"/>
                  </a:cubicBezTo>
                  <a:cubicBezTo>
                    <a:pt x="134299" y="80296"/>
                    <a:pt x="127307" y="79450"/>
                    <a:pt x="134299" y="72289"/>
                  </a:cubicBezTo>
                  <a:cubicBezTo>
                    <a:pt x="139599" y="66932"/>
                    <a:pt x="136329" y="62139"/>
                    <a:pt x="127702" y="50016"/>
                  </a:cubicBezTo>
                  <a:close/>
                </a:path>
              </a:pathLst>
            </a:custGeom>
            <a:grpFill/>
            <a:ln w="8455" cap="flat">
              <a:solidFill>
                <a:srgbClr val="FFFFFF"/>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20EFC0B0-56D3-400E-BAC0-3C45CDBA0F91}"/>
                </a:ext>
              </a:extLst>
            </p:cNvPr>
            <p:cNvSpPr/>
            <p:nvPr/>
          </p:nvSpPr>
          <p:spPr>
            <a:xfrm>
              <a:off x="4547391" y="724581"/>
              <a:ext cx="1454455" cy="1334814"/>
            </a:xfrm>
            <a:custGeom>
              <a:avLst/>
              <a:gdLst>
                <a:gd name="connsiteX0" fmla="*/ 1372469 w 1454455"/>
                <a:gd name="connsiteY0" fmla="*/ 121866 h 1334814"/>
                <a:gd name="connsiteX1" fmla="*/ 1324032 w 1454455"/>
                <a:gd name="connsiteY1" fmla="*/ 149496 h 1334814"/>
                <a:gd name="connsiteX2" fmla="*/ 1275595 w 1454455"/>
                <a:gd name="connsiteY2" fmla="*/ 152992 h 1334814"/>
                <a:gd name="connsiteX3" fmla="*/ 1254507 w 1454455"/>
                <a:gd name="connsiteY3" fmla="*/ 143462 h 1334814"/>
                <a:gd name="connsiteX4" fmla="*/ 1208156 w 1454455"/>
                <a:gd name="connsiteY4" fmla="*/ 181524 h 1334814"/>
                <a:gd name="connsiteX5" fmla="*/ 1168121 w 1454455"/>
                <a:gd name="connsiteY5" fmla="*/ 213495 h 1334814"/>
                <a:gd name="connsiteX6" fmla="*/ 1207592 w 1454455"/>
                <a:gd name="connsiteY6" fmla="*/ 152992 h 1334814"/>
                <a:gd name="connsiteX7" fmla="*/ 1192819 w 1454455"/>
                <a:gd name="connsiteY7" fmla="*/ 110588 h 1334814"/>
                <a:gd name="connsiteX8" fmla="*/ 1162651 w 1454455"/>
                <a:gd name="connsiteY8" fmla="*/ 133933 h 1334814"/>
                <a:gd name="connsiteX9" fmla="*/ 1086810 w 1454455"/>
                <a:gd name="connsiteY9" fmla="*/ 163367 h 1334814"/>
                <a:gd name="connsiteX10" fmla="*/ 1135980 w 1454455"/>
                <a:gd name="connsiteY10" fmla="*/ 125306 h 1334814"/>
                <a:gd name="connsiteX11" fmla="*/ 1039783 w 1454455"/>
                <a:gd name="connsiteY11" fmla="*/ 121866 h 1334814"/>
                <a:gd name="connsiteX12" fmla="*/ 957627 w 1454455"/>
                <a:gd name="connsiteY12" fmla="*/ 137429 h 1334814"/>
                <a:gd name="connsiteX13" fmla="*/ 1048918 w 1454455"/>
                <a:gd name="connsiteY13" fmla="*/ 107995 h 1334814"/>
                <a:gd name="connsiteX14" fmla="*/ 1160509 w 1454455"/>
                <a:gd name="connsiteY14" fmla="*/ 98522 h 1334814"/>
                <a:gd name="connsiteX15" fmla="*/ 1226538 w 1454455"/>
                <a:gd name="connsiteY15" fmla="*/ 75967 h 1334814"/>
                <a:gd name="connsiteX16" fmla="*/ 1182330 w 1454455"/>
                <a:gd name="connsiteY16" fmla="*/ 54370 h 1334814"/>
                <a:gd name="connsiteX17" fmla="*/ 1150021 w 1454455"/>
                <a:gd name="connsiteY17" fmla="*/ 42247 h 1334814"/>
                <a:gd name="connsiteX18" fmla="*/ 1121207 w 1454455"/>
                <a:gd name="connsiteY18" fmla="*/ 21496 h 1334814"/>
                <a:gd name="connsiteX19" fmla="*/ 1054500 w 1454455"/>
                <a:gd name="connsiteY19" fmla="*/ 11121 h 1334814"/>
                <a:gd name="connsiteX20" fmla="*/ 982212 w 1454455"/>
                <a:gd name="connsiteY20" fmla="*/ 746 h 1334814"/>
                <a:gd name="connsiteX21" fmla="*/ 883195 w 1454455"/>
                <a:gd name="connsiteY21" fmla="*/ 4185 h 1334814"/>
                <a:gd name="connsiteX22" fmla="*/ 849363 w 1454455"/>
                <a:gd name="connsiteY22" fmla="*/ 11121 h 1334814"/>
                <a:gd name="connsiteX23" fmla="*/ 826188 w 1454455"/>
                <a:gd name="connsiteY23" fmla="*/ 24936 h 1334814"/>
                <a:gd name="connsiteX24" fmla="*/ 809272 w 1454455"/>
                <a:gd name="connsiteY24" fmla="*/ 36214 h 1334814"/>
                <a:gd name="connsiteX25" fmla="*/ 772958 w 1454455"/>
                <a:gd name="connsiteY25" fmla="*/ 26740 h 1334814"/>
                <a:gd name="connsiteX26" fmla="*/ 708395 w 1454455"/>
                <a:gd name="connsiteY26" fmla="*/ 26740 h 1334814"/>
                <a:gd name="connsiteX27" fmla="*/ 629734 w 1454455"/>
                <a:gd name="connsiteY27" fmla="*/ 38018 h 1334814"/>
                <a:gd name="connsiteX28" fmla="*/ 653643 w 1454455"/>
                <a:gd name="connsiteY28" fmla="*/ 64858 h 1334814"/>
                <a:gd name="connsiteX29" fmla="*/ 611521 w 1454455"/>
                <a:gd name="connsiteY29" fmla="*/ 80421 h 1334814"/>
                <a:gd name="connsiteX30" fmla="*/ 671856 w 1454455"/>
                <a:gd name="connsiteY30" fmla="*/ 127110 h 1334814"/>
                <a:gd name="connsiteX31" fmla="*/ 641012 w 1454455"/>
                <a:gd name="connsiteY31" fmla="*/ 120174 h 1334814"/>
                <a:gd name="connsiteX32" fmla="*/ 588346 w 1454455"/>
                <a:gd name="connsiteY32" fmla="*/ 95984 h 1334814"/>
                <a:gd name="connsiteX33" fmla="*/ 524459 w 1454455"/>
                <a:gd name="connsiteY33" fmla="*/ 78673 h 1334814"/>
                <a:gd name="connsiteX34" fmla="*/ 553217 w 1454455"/>
                <a:gd name="connsiteY34" fmla="*/ 119329 h 1334814"/>
                <a:gd name="connsiteX35" fmla="*/ 520230 w 1454455"/>
                <a:gd name="connsiteY35" fmla="*/ 121020 h 1334814"/>
                <a:gd name="connsiteX36" fmla="*/ 476699 w 1454455"/>
                <a:gd name="connsiteY36" fmla="*/ 91642 h 1334814"/>
                <a:gd name="connsiteX37" fmla="*/ 474613 w 1454455"/>
                <a:gd name="connsiteY37" fmla="*/ 128802 h 1334814"/>
                <a:gd name="connsiteX38" fmla="*/ 454933 w 1454455"/>
                <a:gd name="connsiteY38" fmla="*/ 148706 h 1334814"/>
                <a:gd name="connsiteX39" fmla="*/ 442302 w 1454455"/>
                <a:gd name="connsiteY39" fmla="*/ 89048 h 1334814"/>
                <a:gd name="connsiteX40" fmla="*/ 370014 w 1454455"/>
                <a:gd name="connsiteY40" fmla="*/ 102863 h 1334814"/>
                <a:gd name="connsiteX41" fmla="*/ 341200 w 1454455"/>
                <a:gd name="connsiteY41" fmla="*/ 121922 h 1334814"/>
                <a:gd name="connsiteX42" fmla="*/ 325750 w 1454455"/>
                <a:gd name="connsiteY42" fmla="*/ 127956 h 1334814"/>
                <a:gd name="connsiteX43" fmla="*/ 272407 w 1454455"/>
                <a:gd name="connsiteY43" fmla="*/ 136583 h 1334814"/>
                <a:gd name="connsiteX44" fmla="*/ 279399 w 1454455"/>
                <a:gd name="connsiteY44" fmla="*/ 180678 h 1334814"/>
                <a:gd name="connsiteX45" fmla="*/ 233782 w 1454455"/>
                <a:gd name="connsiteY45" fmla="*/ 172051 h 1334814"/>
                <a:gd name="connsiteX46" fmla="*/ 126364 w 1454455"/>
                <a:gd name="connsiteY46" fmla="*/ 243832 h 1334814"/>
                <a:gd name="connsiteX47" fmla="*/ 184612 w 1454455"/>
                <a:gd name="connsiteY47" fmla="*/ 255109 h 1334814"/>
                <a:gd name="connsiteX48" fmla="*/ 164989 w 1454455"/>
                <a:gd name="connsiteY48" fmla="*/ 308734 h 1334814"/>
                <a:gd name="connsiteX49" fmla="*/ 90558 w 1454455"/>
                <a:gd name="connsiteY49" fmla="*/ 325143 h 1334814"/>
                <a:gd name="connsiteX50" fmla="*/ 0 w 1454455"/>
                <a:gd name="connsiteY50" fmla="*/ 368392 h 1334814"/>
                <a:gd name="connsiteX51" fmla="*/ 14040 w 1454455"/>
                <a:gd name="connsiteY51" fmla="*/ 389988 h 1334814"/>
                <a:gd name="connsiteX52" fmla="*/ 53512 w 1454455"/>
                <a:gd name="connsiteY52" fmla="*/ 403803 h 1334814"/>
                <a:gd name="connsiteX53" fmla="*/ 118131 w 1454455"/>
                <a:gd name="connsiteY53" fmla="*/ 409893 h 1334814"/>
                <a:gd name="connsiteX54" fmla="*/ 155291 w 1454455"/>
                <a:gd name="connsiteY54" fmla="*/ 427147 h 1334814"/>
                <a:gd name="connsiteX55" fmla="*/ 91460 w 1454455"/>
                <a:gd name="connsiteY55" fmla="*/ 432335 h 1334814"/>
                <a:gd name="connsiteX56" fmla="*/ 33156 w 1454455"/>
                <a:gd name="connsiteY56" fmla="*/ 446150 h 1334814"/>
                <a:gd name="connsiteX57" fmla="*/ 75954 w 1454455"/>
                <a:gd name="connsiteY57" fmla="*/ 460021 h 1334814"/>
                <a:gd name="connsiteX58" fmla="*/ 76687 w 1454455"/>
                <a:gd name="connsiteY58" fmla="*/ 483366 h 1334814"/>
                <a:gd name="connsiteX59" fmla="*/ 104880 w 1454455"/>
                <a:gd name="connsiteY59" fmla="*/ 502368 h 1334814"/>
                <a:gd name="connsiteX60" fmla="*/ 143506 w 1454455"/>
                <a:gd name="connsiteY60" fmla="*/ 507556 h 1334814"/>
                <a:gd name="connsiteX61" fmla="*/ 167358 w 1454455"/>
                <a:gd name="connsiteY61" fmla="*/ 504116 h 1334814"/>
                <a:gd name="connsiteX62" fmla="*/ 198935 w 1454455"/>
                <a:gd name="connsiteY62" fmla="*/ 497180 h 1334814"/>
                <a:gd name="connsiteX63" fmla="*/ 227749 w 1454455"/>
                <a:gd name="connsiteY63" fmla="*/ 490301 h 1334814"/>
                <a:gd name="connsiteX64" fmla="*/ 304266 w 1454455"/>
                <a:gd name="connsiteY64" fmla="*/ 515337 h 1334814"/>
                <a:gd name="connsiteX65" fmla="*/ 342158 w 1454455"/>
                <a:gd name="connsiteY65" fmla="*/ 545617 h 1334814"/>
                <a:gd name="connsiteX66" fmla="*/ 375202 w 1454455"/>
                <a:gd name="connsiteY66" fmla="*/ 584524 h 1334814"/>
                <a:gd name="connsiteX67" fmla="*/ 396967 w 1454455"/>
                <a:gd name="connsiteY67" fmla="*/ 632059 h 1334814"/>
                <a:gd name="connsiteX68" fmla="*/ 413883 w 1454455"/>
                <a:gd name="connsiteY68" fmla="*/ 664031 h 1334814"/>
                <a:gd name="connsiteX69" fmla="*/ 425837 w 1454455"/>
                <a:gd name="connsiteY69" fmla="*/ 694311 h 1334814"/>
                <a:gd name="connsiteX70" fmla="*/ 413883 w 1454455"/>
                <a:gd name="connsiteY70" fmla="*/ 730624 h 1334814"/>
                <a:gd name="connsiteX71" fmla="*/ 425161 w 1454455"/>
                <a:gd name="connsiteY71" fmla="*/ 770095 h 1334814"/>
                <a:gd name="connsiteX72" fmla="*/ 460967 w 1454455"/>
                <a:gd name="connsiteY72" fmla="*/ 751093 h 1334814"/>
                <a:gd name="connsiteX73" fmla="*/ 469368 w 1454455"/>
                <a:gd name="connsiteY73" fmla="*/ 780471 h 1334814"/>
                <a:gd name="connsiteX74" fmla="*/ 514986 w 1454455"/>
                <a:gd name="connsiteY74" fmla="*/ 807255 h 1334814"/>
                <a:gd name="connsiteX75" fmla="*/ 505175 w 1454455"/>
                <a:gd name="connsiteY75" fmla="*/ 819378 h 1334814"/>
                <a:gd name="connsiteX76" fmla="*/ 442021 w 1454455"/>
                <a:gd name="connsiteY76" fmla="*/ 813344 h 1334814"/>
                <a:gd name="connsiteX77" fmla="*/ 505908 w 1454455"/>
                <a:gd name="connsiteY77" fmla="*/ 849658 h 1334814"/>
                <a:gd name="connsiteX78" fmla="*/ 526940 w 1454455"/>
                <a:gd name="connsiteY78" fmla="*/ 879882 h 1334814"/>
                <a:gd name="connsiteX79" fmla="*/ 522034 w 1454455"/>
                <a:gd name="connsiteY79" fmla="*/ 920537 h 1334814"/>
                <a:gd name="connsiteX80" fmla="*/ 491867 w 1454455"/>
                <a:gd name="connsiteY80" fmla="*/ 922285 h 1334814"/>
                <a:gd name="connsiteX81" fmla="*/ 472865 w 1454455"/>
                <a:gd name="connsiteY81" fmla="*/ 943035 h 1334814"/>
                <a:gd name="connsiteX82" fmla="*/ 453242 w 1454455"/>
                <a:gd name="connsiteY82" fmla="*/ 986228 h 1334814"/>
                <a:gd name="connsiteX83" fmla="*/ 476417 w 1454455"/>
                <a:gd name="connsiteY83" fmla="*/ 1011321 h 1334814"/>
                <a:gd name="connsiteX84" fmla="*/ 458147 w 1454455"/>
                <a:gd name="connsiteY84" fmla="*/ 1037259 h 1334814"/>
                <a:gd name="connsiteX85" fmla="*/ 491134 w 1454455"/>
                <a:gd name="connsiteY85" fmla="*/ 1079606 h 1334814"/>
                <a:gd name="connsiteX86" fmla="*/ 495363 w 1454455"/>
                <a:gd name="connsiteY86" fmla="*/ 1129790 h 1334814"/>
                <a:gd name="connsiteX87" fmla="*/ 509404 w 1454455"/>
                <a:gd name="connsiteY87" fmla="*/ 1145353 h 1334814"/>
                <a:gd name="connsiteX88" fmla="*/ 521358 w 1454455"/>
                <a:gd name="connsiteY88" fmla="*/ 1174731 h 1334814"/>
                <a:gd name="connsiteX89" fmla="*/ 539571 w 1454455"/>
                <a:gd name="connsiteY89" fmla="*/ 1199767 h 1334814"/>
                <a:gd name="connsiteX90" fmla="*/ 550848 w 1454455"/>
                <a:gd name="connsiteY90" fmla="*/ 1235235 h 1334814"/>
                <a:gd name="connsiteX91" fmla="*/ 577576 w 1454455"/>
                <a:gd name="connsiteY91" fmla="*/ 1269857 h 1334814"/>
                <a:gd name="connsiteX92" fmla="*/ 604247 w 1454455"/>
                <a:gd name="connsiteY92" fmla="*/ 1291453 h 1334814"/>
                <a:gd name="connsiteX93" fmla="*/ 627366 w 1454455"/>
                <a:gd name="connsiteY93" fmla="*/ 1300080 h 1334814"/>
                <a:gd name="connsiteX94" fmla="*/ 655560 w 1454455"/>
                <a:gd name="connsiteY94" fmla="*/ 1314797 h 1334814"/>
                <a:gd name="connsiteX95" fmla="*/ 696948 w 1454455"/>
                <a:gd name="connsiteY95" fmla="*/ 1334702 h 1334814"/>
                <a:gd name="connsiteX96" fmla="*/ 714541 w 1454455"/>
                <a:gd name="connsiteY96" fmla="*/ 1312147 h 1334814"/>
                <a:gd name="connsiteX97" fmla="*/ 726439 w 1454455"/>
                <a:gd name="connsiteY97" fmla="*/ 1266304 h 1334814"/>
                <a:gd name="connsiteX98" fmla="*/ 724352 w 1454455"/>
                <a:gd name="connsiteY98" fmla="*/ 1220518 h 1334814"/>
                <a:gd name="connsiteX99" fmla="*/ 736306 w 1454455"/>
                <a:gd name="connsiteY99" fmla="*/ 1205801 h 1334814"/>
                <a:gd name="connsiteX100" fmla="*/ 754519 w 1454455"/>
                <a:gd name="connsiteY100" fmla="*/ 1185896 h 1334814"/>
                <a:gd name="connsiteX101" fmla="*/ 764387 w 1454455"/>
                <a:gd name="connsiteY101" fmla="*/ 1163341 h 1334814"/>
                <a:gd name="connsiteX102" fmla="*/ 765064 w 1454455"/>
                <a:gd name="connsiteY102" fmla="*/ 1142590 h 1334814"/>
                <a:gd name="connsiteX103" fmla="*/ 774199 w 1454455"/>
                <a:gd name="connsiteY103" fmla="*/ 1128719 h 1334814"/>
                <a:gd name="connsiteX104" fmla="*/ 769293 w 1454455"/>
                <a:gd name="connsiteY104" fmla="*/ 1107123 h 1334814"/>
                <a:gd name="connsiteX105" fmla="*/ 772789 w 1454455"/>
                <a:gd name="connsiteY105" fmla="*/ 1095845 h 1334814"/>
                <a:gd name="connsiteX106" fmla="*/ 786097 w 1454455"/>
                <a:gd name="connsiteY106" fmla="*/ 1088064 h 1334814"/>
                <a:gd name="connsiteX107" fmla="*/ 808652 w 1454455"/>
                <a:gd name="connsiteY107" fmla="*/ 1070753 h 1334814"/>
                <a:gd name="connsiteX108" fmla="*/ 828331 w 1454455"/>
                <a:gd name="connsiteY108" fmla="*/ 1045660 h 1334814"/>
                <a:gd name="connsiteX109" fmla="*/ 840228 w 1454455"/>
                <a:gd name="connsiteY109" fmla="*/ 1044815 h 1334814"/>
                <a:gd name="connsiteX110" fmla="*/ 845134 w 1454455"/>
                <a:gd name="connsiteY110" fmla="*/ 1060378 h 1334814"/>
                <a:gd name="connsiteX111" fmla="*/ 889398 w 1454455"/>
                <a:gd name="connsiteY111" fmla="*/ 1049100 h 1334814"/>
                <a:gd name="connsiteX112" fmla="*/ 942064 w 1454455"/>
                <a:gd name="connsiteY112" fmla="*/ 992713 h 1334814"/>
                <a:gd name="connsiteX113" fmla="*/ 971554 w 1454455"/>
                <a:gd name="connsiteY113" fmla="*/ 956399 h 1334814"/>
                <a:gd name="connsiteX114" fmla="*/ 994109 w 1454455"/>
                <a:gd name="connsiteY114" fmla="*/ 945122 h 1334814"/>
                <a:gd name="connsiteX115" fmla="*/ 1017285 w 1454455"/>
                <a:gd name="connsiteY115" fmla="*/ 938186 h 1334814"/>
                <a:gd name="connsiteX116" fmla="*/ 1052414 w 1454455"/>
                <a:gd name="connsiteY116" fmla="*/ 928713 h 1334814"/>
                <a:gd name="connsiteX117" fmla="*/ 1137333 w 1454455"/>
                <a:gd name="connsiteY117" fmla="*/ 900181 h 1334814"/>
                <a:gd name="connsiteX118" fmla="*/ 1204716 w 1454455"/>
                <a:gd name="connsiteY118" fmla="*/ 856932 h 1334814"/>
                <a:gd name="connsiteX119" fmla="*/ 1213851 w 1454455"/>
                <a:gd name="connsiteY119" fmla="*/ 842215 h 1334814"/>
                <a:gd name="connsiteX120" fmla="*/ 1171730 w 1454455"/>
                <a:gd name="connsiteY120" fmla="*/ 844809 h 1334814"/>
                <a:gd name="connsiteX121" fmla="*/ 1119064 w 1454455"/>
                <a:gd name="connsiteY121" fmla="*/ 837027 h 1334814"/>
                <a:gd name="connsiteX122" fmla="*/ 1126112 w 1454455"/>
                <a:gd name="connsiteY122" fmla="*/ 818025 h 1334814"/>
                <a:gd name="connsiteX123" fmla="*/ 1130341 w 1454455"/>
                <a:gd name="connsiteY123" fmla="*/ 790338 h 1334814"/>
                <a:gd name="connsiteX124" fmla="*/ 1164174 w 1454455"/>
                <a:gd name="connsiteY124" fmla="*/ 804153 h 1334814"/>
                <a:gd name="connsiteX125" fmla="*/ 1216107 w 1454455"/>
                <a:gd name="connsiteY125" fmla="*/ 825806 h 1334814"/>
                <a:gd name="connsiteX126" fmla="*/ 1224565 w 1454455"/>
                <a:gd name="connsiteY126" fmla="*/ 786899 h 1334814"/>
                <a:gd name="connsiteX127" fmla="*/ 1162539 w 1454455"/>
                <a:gd name="connsiteY127" fmla="*/ 719234 h 1334814"/>
                <a:gd name="connsiteX128" fmla="*/ 1197668 w 1454455"/>
                <a:gd name="connsiteY128" fmla="*/ 724422 h 1334814"/>
                <a:gd name="connsiteX129" fmla="*/ 1220223 w 1454455"/>
                <a:gd name="connsiteY129" fmla="*/ 694141 h 1334814"/>
                <a:gd name="connsiteX130" fmla="*/ 1163384 w 1454455"/>
                <a:gd name="connsiteY130" fmla="*/ 693296 h 1334814"/>
                <a:gd name="connsiteX131" fmla="*/ 1152840 w 1454455"/>
                <a:gd name="connsiteY131" fmla="*/ 674293 h 1334814"/>
                <a:gd name="connsiteX132" fmla="*/ 1161975 w 1454455"/>
                <a:gd name="connsiteY132" fmla="*/ 650103 h 1334814"/>
                <a:gd name="connsiteX133" fmla="*/ 1214641 w 1454455"/>
                <a:gd name="connsiteY133" fmla="*/ 669106 h 1334814"/>
                <a:gd name="connsiteX134" fmla="*/ 1254619 w 1454455"/>
                <a:gd name="connsiteY134" fmla="*/ 656982 h 1334814"/>
                <a:gd name="connsiteX135" fmla="*/ 1223042 w 1454455"/>
                <a:gd name="connsiteY135" fmla="*/ 620669 h 1334814"/>
                <a:gd name="connsiteX136" fmla="*/ 1275708 w 1454455"/>
                <a:gd name="connsiteY136" fmla="*/ 614635 h 1334814"/>
                <a:gd name="connsiteX137" fmla="*/ 1282024 w 1454455"/>
                <a:gd name="connsiteY137" fmla="*/ 594731 h 1334814"/>
                <a:gd name="connsiteX138" fmla="*/ 1239169 w 1454455"/>
                <a:gd name="connsiteY138" fmla="*/ 561913 h 1334814"/>
                <a:gd name="connsiteX139" fmla="*/ 1280614 w 1454455"/>
                <a:gd name="connsiteY139" fmla="*/ 553229 h 1334814"/>
                <a:gd name="connsiteX140" fmla="*/ 1269337 w 1454455"/>
                <a:gd name="connsiteY140" fmla="*/ 499661 h 1334814"/>
                <a:gd name="connsiteX141" fmla="*/ 1227215 w 1454455"/>
                <a:gd name="connsiteY141" fmla="*/ 486692 h 1334814"/>
                <a:gd name="connsiteX142" fmla="*/ 1209679 w 1454455"/>
                <a:gd name="connsiteY142" fmla="*/ 464137 h 1334814"/>
                <a:gd name="connsiteX143" fmla="*/ 1241932 w 1454455"/>
                <a:gd name="connsiteY143" fmla="*/ 458950 h 1334814"/>
                <a:gd name="connsiteX144" fmla="*/ 1306552 w 1454455"/>
                <a:gd name="connsiteY144" fmla="*/ 458950 h 1334814"/>
                <a:gd name="connsiteX145" fmla="*/ 1291779 w 1454455"/>
                <a:gd name="connsiteY145" fmla="*/ 427824 h 1334814"/>
                <a:gd name="connsiteX146" fmla="*/ 1252307 w 1454455"/>
                <a:gd name="connsiteY146" fmla="*/ 417449 h 1334814"/>
                <a:gd name="connsiteX147" fmla="*/ 1284617 w 1454455"/>
                <a:gd name="connsiteY147" fmla="*/ 408821 h 1334814"/>
                <a:gd name="connsiteX148" fmla="*/ 1236857 w 1454455"/>
                <a:gd name="connsiteY148" fmla="*/ 395852 h 1334814"/>
                <a:gd name="connsiteX149" fmla="*/ 1217911 w 1454455"/>
                <a:gd name="connsiteY149" fmla="*/ 397544 h 1334814"/>
                <a:gd name="connsiteX150" fmla="*/ 1232628 w 1454455"/>
                <a:gd name="connsiteY150" fmla="*/ 343074 h 1334814"/>
                <a:gd name="connsiteX151" fmla="*/ 1274749 w 1454455"/>
                <a:gd name="connsiteY151" fmla="*/ 303603 h 1334814"/>
                <a:gd name="connsiteX152" fmla="*/ 1314221 w 1454455"/>
                <a:gd name="connsiteY152" fmla="*/ 274225 h 1334814"/>
                <a:gd name="connsiteX153" fmla="*/ 1298038 w 1454455"/>
                <a:gd name="connsiteY153" fmla="*/ 250880 h 1334814"/>
                <a:gd name="connsiteX154" fmla="*/ 1258566 w 1454455"/>
                <a:gd name="connsiteY154" fmla="*/ 266443 h 1334814"/>
                <a:gd name="connsiteX155" fmla="*/ 1290876 w 1454455"/>
                <a:gd name="connsiteY155" fmla="*/ 242197 h 1334814"/>
                <a:gd name="connsiteX156" fmla="*/ 1350534 w 1454455"/>
                <a:gd name="connsiteY156" fmla="*/ 231821 h 1334814"/>
                <a:gd name="connsiteX157" fmla="*/ 1307003 w 1454455"/>
                <a:gd name="connsiteY157" fmla="*/ 218852 h 1334814"/>
                <a:gd name="connsiteX158" fmla="*/ 1318281 w 1454455"/>
                <a:gd name="connsiteY158" fmla="*/ 209379 h 1334814"/>
                <a:gd name="connsiteX159" fmla="*/ 1370213 w 1454455"/>
                <a:gd name="connsiteY159" fmla="*/ 196410 h 1334814"/>
                <a:gd name="connsiteX160" fmla="*/ 1401114 w 1454455"/>
                <a:gd name="connsiteY160" fmla="*/ 179945 h 1334814"/>
                <a:gd name="connsiteX161" fmla="*/ 1454456 w 1454455"/>
                <a:gd name="connsiteY161" fmla="*/ 149721 h 1334814"/>
                <a:gd name="connsiteX162" fmla="*/ 1372469 w 1454455"/>
                <a:gd name="connsiteY162" fmla="*/ 121866 h 1334814"/>
                <a:gd name="connsiteX163" fmla="*/ 497675 w 1454455"/>
                <a:gd name="connsiteY163" fmla="*/ 874863 h 1334814"/>
                <a:gd name="connsiteX164" fmla="*/ 478729 w 1454455"/>
                <a:gd name="connsiteY164" fmla="*/ 853267 h 1334814"/>
                <a:gd name="connsiteX165" fmla="*/ 432378 w 1454455"/>
                <a:gd name="connsiteY165" fmla="*/ 842891 h 1334814"/>
                <a:gd name="connsiteX166" fmla="*/ 428826 w 1454455"/>
                <a:gd name="connsiteY166" fmla="*/ 867984 h 1334814"/>
                <a:gd name="connsiteX167" fmla="*/ 454821 w 1454455"/>
                <a:gd name="connsiteY167" fmla="*/ 886986 h 1334814"/>
                <a:gd name="connsiteX168" fmla="*/ 497675 w 1454455"/>
                <a:gd name="connsiteY168" fmla="*/ 874863 h 133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454455" h="1334814">
                  <a:moveTo>
                    <a:pt x="1372469" y="121866"/>
                  </a:moveTo>
                  <a:cubicBezTo>
                    <a:pt x="1346474" y="121866"/>
                    <a:pt x="1325442" y="127054"/>
                    <a:pt x="1324032" y="149496"/>
                  </a:cubicBezTo>
                  <a:cubicBezTo>
                    <a:pt x="1322622" y="171938"/>
                    <a:pt x="1289636" y="145210"/>
                    <a:pt x="1275595" y="152992"/>
                  </a:cubicBezTo>
                  <a:cubicBezTo>
                    <a:pt x="1261555" y="160773"/>
                    <a:pt x="1268547" y="134835"/>
                    <a:pt x="1254507" y="143462"/>
                  </a:cubicBezTo>
                  <a:cubicBezTo>
                    <a:pt x="1240466" y="152090"/>
                    <a:pt x="1225016" y="172840"/>
                    <a:pt x="1208156" y="181524"/>
                  </a:cubicBezTo>
                  <a:cubicBezTo>
                    <a:pt x="1191296" y="190207"/>
                    <a:pt x="1178666" y="211747"/>
                    <a:pt x="1168121" y="213495"/>
                  </a:cubicBezTo>
                  <a:cubicBezTo>
                    <a:pt x="1157577" y="215243"/>
                    <a:pt x="1190676" y="173742"/>
                    <a:pt x="1207592" y="152992"/>
                  </a:cubicBezTo>
                  <a:cubicBezTo>
                    <a:pt x="1224508" y="132241"/>
                    <a:pt x="1215261" y="107882"/>
                    <a:pt x="1192819" y="110588"/>
                  </a:cubicBezTo>
                  <a:cubicBezTo>
                    <a:pt x="1170376" y="113295"/>
                    <a:pt x="1175282" y="130493"/>
                    <a:pt x="1162651" y="133933"/>
                  </a:cubicBezTo>
                  <a:cubicBezTo>
                    <a:pt x="1150021" y="137372"/>
                    <a:pt x="1089348" y="174588"/>
                    <a:pt x="1086810" y="163367"/>
                  </a:cubicBezTo>
                  <a:cubicBezTo>
                    <a:pt x="1084273" y="152146"/>
                    <a:pt x="1136657" y="133087"/>
                    <a:pt x="1135980" y="125306"/>
                  </a:cubicBezTo>
                  <a:cubicBezTo>
                    <a:pt x="1135304" y="117524"/>
                    <a:pt x="1069274" y="116678"/>
                    <a:pt x="1039783" y="121866"/>
                  </a:cubicBezTo>
                  <a:cubicBezTo>
                    <a:pt x="1010293" y="127054"/>
                    <a:pt x="958303" y="147804"/>
                    <a:pt x="957627" y="137429"/>
                  </a:cubicBezTo>
                  <a:cubicBezTo>
                    <a:pt x="956950" y="127054"/>
                    <a:pt x="1018018" y="112337"/>
                    <a:pt x="1048918" y="107995"/>
                  </a:cubicBezTo>
                  <a:cubicBezTo>
                    <a:pt x="1079818" y="103653"/>
                    <a:pt x="1136657" y="110588"/>
                    <a:pt x="1160509" y="98522"/>
                  </a:cubicBezTo>
                  <a:cubicBezTo>
                    <a:pt x="1184361" y="86455"/>
                    <a:pt x="1220223" y="85552"/>
                    <a:pt x="1226538" y="75967"/>
                  </a:cubicBezTo>
                  <a:cubicBezTo>
                    <a:pt x="1232854" y="66381"/>
                    <a:pt x="1199134" y="53412"/>
                    <a:pt x="1182330" y="54370"/>
                  </a:cubicBezTo>
                  <a:cubicBezTo>
                    <a:pt x="1165527" y="55329"/>
                    <a:pt x="1148498" y="52622"/>
                    <a:pt x="1150021" y="42247"/>
                  </a:cubicBezTo>
                  <a:cubicBezTo>
                    <a:pt x="1151543" y="31872"/>
                    <a:pt x="1124026" y="29278"/>
                    <a:pt x="1121207" y="21496"/>
                  </a:cubicBezTo>
                  <a:cubicBezTo>
                    <a:pt x="1118387" y="13715"/>
                    <a:pt x="1065778" y="19748"/>
                    <a:pt x="1054500" y="11121"/>
                  </a:cubicBezTo>
                  <a:cubicBezTo>
                    <a:pt x="1043223" y="2494"/>
                    <a:pt x="1010293" y="-1848"/>
                    <a:pt x="982212" y="746"/>
                  </a:cubicBezTo>
                  <a:cubicBezTo>
                    <a:pt x="954131" y="3340"/>
                    <a:pt x="896559" y="2494"/>
                    <a:pt x="883195" y="4185"/>
                  </a:cubicBezTo>
                  <a:cubicBezTo>
                    <a:pt x="869832" y="5877"/>
                    <a:pt x="861430" y="11967"/>
                    <a:pt x="849363" y="11121"/>
                  </a:cubicBezTo>
                  <a:cubicBezTo>
                    <a:pt x="837296" y="10275"/>
                    <a:pt x="819139" y="15463"/>
                    <a:pt x="826188" y="24936"/>
                  </a:cubicBezTo>
                  <a:cubicBezTo>
                    <a:pt x="838875" y="42191"/>
                    <a:pt x="807242" y="49183"/>
                    <a:pt x="809272" y="36214"/>
                  </a:cubicBezTo>
                  <a:cubicBezTo>
                    <a:pt x="811302" y="23244"/>
                    <a:pt x="781980" y="17437"/>
                    <a:pt x="772958" y="26740"/>
                  </a:cubicBezTo>
                  <a:cubicBezTo>
                    <a:pt x="762583" y="37567"/>
                    <a:pt x="715387" y="15463"/>
                    <a:pt x="708395" y="26740"/>
                  </a:cubicBezTo>
                  <a:cubicBezTo>
                    <a:pt x="701403" y="38018"/>
                    <a:pt x="645917" y="34522"/>
                    <a:pt x="629734" y="38018"/>
                  </a:cubicBezTo>
                  <a:cubicBezTo>
                    <a:pt x="613551" y="41514"/>
                    <a:pt x="655052" y="56175"/>
                    <a:pt x="653643" y="64858"/>
                  </a:cubicBezTo>
                  <a:cubicBezTo>
                    <a:pt x="652233" y="73542"/>
                    <a:pt x="600977" y="64858"/>
                    <a:pt x="611521" y="80421"/>
                  </a:cubicBezTo>
                  <a:cubicBezTo>
                    <a:pt x="622066" y="95984"/>
                    <a:pt x="655729" y="107205"/>
                    <a:pt x="671856" y="127110"/>
                  </a:cubicBezTo>
                  <a:cubicBezTo>
                    <a:pt x="687982" y="147015"/>
                    <a:pt x="659225" y="134891"/>
                    <a:pt x="641012" y="120174"/>
                  </a:cubicBezTo>
                  <a:cubicBezTo>
                    <a:pt x="622799" y="105457"/>
                    <a:pt x="599567" y="110645"/>
                    <a:pt x="588346" y="95984"/>
                  </a:cubicBezTo>
                  <a:cubicBezTo>
                    <a:pt x="577125" y="81323"/>
                    <a:pt x="534947" y="70046"/>
                    <a:pt x="524459" y="78673"/>
                  </a:cubicBezTo>
                  <a:cubicBezTo>
                    <a:pt x="511885" y="88992"/>
                    <a:pt x="553217" y="108051"/>
                    <a:pt x="553217" y="119329"/>
                  </a:cubicBezTo>
                  <a:cubicBezTo>
                    <a:pt x="553217" y="130606"/>
                    <a:pt x="525023" y="116735"/>
                    <a:pt x="520230" y="121020"/>
                  </a:cubicBezTo>
                  <a:cubicBezTo>
                    <a:pt x="515437" y="125306"/>
                    <a:pt x="490739" y="91642"/>
                    <a:pt x="476699" y="91642"/>
                  </a:cubicBezTo>
                  <a:cubicBezTo>
                    <a:pt x="462658" y="91642"/>
                    <a:pt x="474613" y="107205"/>
                    <a:pt x="474613" y="128802"/>
                  </a:cubicBezTo>
                  <a:cubicBezTo>
                    <a:pt x="474613" y="150398"/>
                    <a:pt x="447208" y="163423"/>
                    <a:pt x="454933" y="148706"/>
                  </a:cubicBezTo>
                  <a:cubicBezTo>
                    <a:pt x="462658" y="133989"/>
                    <a:pt x="457020" y="95984"/>
                    <a:pt x="442302" y="89048"/>
                  </a:cubicBezTo>
                  <a:cubicBezTo>
                    <a:pt x="427585" y="82113"/>
                    <a:pt x="389637" y="103766"/>
                    <a:pt x="370014" y="102863"/>
                  </a:cubicBezTo>
                  <a:cubicBezTo>
                    <a:pt x="350391" y="101961"/>
                    <a:pt x="324340" y="109799"/>
                    <a:pt x="341200" y="121922"/>
                  </a:cubicBezTo>
                  <a:cubicBezTo>
                    <a:pt x="358060" y="134046"/>
                    <a:pt x="340523" y="140925"/>
                    <a:pt x="325750" y="127956"/>
                  </a:cubicBezTo>
                  <a:cubicBezTo>
                    <a:pt x="310976" y="114987"/>
                    <a:pt x="262539" y="127956"/>
                    <a:pt x="272407" y="136583"/>
                  </a:cubicBezTo>
                  <a:cubicBezTo>
                    <a:pt x="282275" y="145210"/>
                    <a:pt x="285715" y="170416"/>
                    <a:pt x="279399" y="180678"/>
                  </a:cubicBezTo>
                  <a:cubicBezTo>
                    <a:pt x="273084" y="190941"/>
                    <a:pt x="252728" y="170303"/>
                    <a:pt x="233782" y="172051"/>
                  </a:cubicBezTo>
                  <a:cubicBezTo>
                    <a:pt x="214836" y="173799"/>
                    <a:pt x="120725" y="229115"/>
                    <a:pt x="126364" y="243832"/>
                  </a:cubicBezTo>
                  <a:cubicBezTo>
                    <a:pt x="132003" y="258549"/>
                    <a:pt x="171981" y="246426"/>
                    <a:pt x="184612" y="255109"/>
                  </a:cubicBezTo>
                  <a:cubicBezTo>
                    <a:pt x="197243" y="263793"/>
                    <a:pt x="180439" y="295765"/>
                    <a:pt x="164989" y="308734"/>
                  </a:cubicBezTo>
                  <a:cubicBezTo>
                    <a:pt x="149539" y="321703"/>
                    <a:pt x="91968" y="309580"/>
                    <a:pt x="90558" y="325143"/>
                  </a:cubicBezTo>
                  <a:cubicBezTo>
                    <a:pt x="89148" y="340705"/>
                    <a:pt x="0" y="343299"/>
                    <a:pt x="0" y="368392"/>
                  </a:cubicBezTo>
                  <a:cubicBezTo>
                    <a:pt x="0" y="377865"/>
                    <a:pt x="4173" y="387394"/>
                    <a:pt x="14040" y="389988"/>
                  </a:cubicBezTo>
                  <a:cubicBezTo>
                    <a:pt x="26671" y="393315"/>
                    <a:pt x="42234" y="388240"/>
                    <a:pt x="53512" y="403803"/>
                  </a:cubicBezTo>
                  <a:cubicBezTo>
                    <a:pt x="64789" y="419366"/>
                    <a:pt x="96310" y="420268"/>
                    <a:pt x="118131" y="409893"/>
                  </a:cubicBezTo>
                  <a:cubicBezTo>
                    <a:pt x="139953" y="399517"/>
                    <a:pt x="156024" y="411584"/>
                    <a:pt x="155291" y="427147"/>
                  </a:cubicBezTo>
                  <a:cubicBezTo>
                    <a:pt x="154558" y="442710"/>
                    <a:pt x="106177" y="421114"/>
                    <a:pt x="91460" y="432335"/>
                  </a:cubicBezTo>
                  <a:cubicBezTo>
                    <a:pt x="76743" y="443556"/>
                    <a:pt x="31069" y="434083"/>
                    <a:pt x="33156" y="446150"/>
                  </a:cubicBezTo>
                  <a:cubicBezTo>
                    <a:pt x="35242" y="458217"/>
                    <a:pt x="57741" y="455679"/>
                    <a:pt x="75954" y="460021"/>
                  </a:cubicBezTo>
                  <a:cubicBezTo>
                    <a:pt x="94167" y="464363"/>
                    <a:pt x="77363" y="473836"/>
                    <a:pt x="76687" y="483366"/>
                  </a:cubicBezTo>
                  <a:cubicBezTo>
                    <a:pt x="76010" y="492895"/>
                    <a:pt x="86498" y="491091"/>
                    <a:pt x="104880" y="502368"/>
                  </a:cubicBezTo>
                  <a:cubicBezTo>
                    <a:pt x="123263" y="513645"/>
                    <a:pt x="153317" y="520525"/>
                    <a:pt x="143506" y="507556"/>
                  </a:cubicBezTo>
                  <a:cubicBezTo>
                    <a:pt x="133694" y="494587"/>
                    <a:pt x="162452" y="496278"/>
                    <a:pt x="167358" y="504116"/>
                  </a:cubicBezTo>
                  <a:cubicBezTo>
                    <a:pt x="172263" y="511954"/>
                    <a:pt x="185627" y="492839"/>
                    <a:pt x="198935" y="497180"/>
                  </a:cubicBezTo>
                  <a:cubicBezTo>
                    <a:pt x="212242" y="501522"/>
                    <a:pt x="217204" y="481618"/>
                    <a:pt x="227749" y="490301"/>
                  </a:cubicBezTo>
                  <a:cubicBezTo>
                    <a:pt x="238293" y="498985"/>
                    <a:pt x="287407" y="504116"/>
                    <a:pt x="304266" y="515337"/>
                  </a:cubicBezTo>
                  <a:cubicBezTo>
                    <a:pt x="321126" y="526558"/>
                    <a:pt x="344301" y="529208"/>
                    <a:pt x="342158" y="545617"/>
                  </a:cubicBezTo>
                  <a:cubicBezTo>
                    <a:pt x="340016" y="562026"/>
                    <a:pt x="356199" y="574149"/>
                    <a:pt x="375202" y="584524"/>
                  </a:cubicBezTo>
                  <a:cubicBezTo>
                    <a:pt x="394204" y="594900"/>
                    <a:pt x="397757" y="617398"/>
                    <a:pt x="396967" y="632059"/>
                  </a:cubicBezTo>
                  <a:cubicBezTo>
                    <a:pt x="396178" y="646720"/>
                    <a:pt x="417323" y="657151"/>
                    <a:pt x="413883" y="664031"/>
                  </a:cubicBezTo>
                  <a:cubicBezTo>
                    <a:pt x="410444" y="670910"/>
                    <a:pt x="413207" y="680496"/>
                    <a:pt x="425837" y="694311"/>
                  </a:cubicBezTo>
                  <a:cubicBezTo>
                    <a:pt x="438468" y="708126"/>
                    <a:pt x="406215" y="718501"/>
                    <a:pt x="413883" y="730624"/>
                  </a:cubicBezTo>
                  <a:cubicBezTo>
                    <a:pt x="421552" y="742747"/>
                    <a:pt x="402606" y="766035"/>
                    <a:pt x="425161" y="770095"/>
                  </a:cubicBezTo>
                  <a:cubicBezTo>
                    <a:pt x="447716" y="774155"/>
                    <a:pt x="444107" y="751093"/>
                    <a:pt x="460967" y="751093"/>
                  </a:cubicBezTo>
                  <a:cubicBezTo>
                    <a:pt x="477826" y="751093"/>
                    <a:pt x="460234" y="769250"/>
                    <a:pt x="469368" y="780471"/>
                  </a:cubicBezTo>
                  <a:cubicBezTo>
                    <a:pt x="478503" y="791692"/>
                    <a:pt x="497562" y="789098"/>
                    <a:pt x="514986" y="807255"/>
                  </a:cubicBezTo>
                  <a:cubicBezTo>
                    <a:pt x="532410" y="825411"/>
                    <a:pt x="521358" y="834095"/>
                    <a:pt x="505175" y="819378"/>
                  </a:cubicBezTo>
                  <a:cubicBezTo>
                    <a:pt x="488991" y="804661"/>
                    <a:pt x="442021" y="808100"/>
                    <a:pt x="442021" y="813344"/>
                  </a:cubicBezTo>
                  <a:cubicBezTo>
                    <a:pt x="442021" y="818588"/>
                    <a:pt x="493954" y="854846"/>
                    <a:pt x="505908" y="849658"/>
                  </a:cubicBezTo>
                  <a:cubicBezTo>
                    <a:pt x="517862" y="844470"/>
                    <a:pt x="534101" y="871254"/>
                    <a:pt x="526940" y="879882"/>
                  </a:cubicBezTo>
                  <a:cubicBezTo>
                    <a:pt x="519779" y="888509"/>
                    <a:pt x="523444" y="910162"/>
                    <a:pt x="522034" y="920537"/>
                  </a:cubicBezTo>
                  <a:cubicBezTo>
                    <a:pt x="520625" y="930912"/>
                    <a:pt x="503088" y="920537"/>
                    <a:pt x="491867" y="922285"/>
                  </a:cubicBezTo>
                  <a:cubicBezTo>
                    <a:pt x="480646" y="924033"/>
                    <a:pt x="472865" y="928318"/>
                    <a:pt x="472865" y="943035"/>
                  </a:cubicBezTo>
                  <a:cubicBezTo>
                    <a:pt x="472865" y="957753"/>
                    <a:pt x="455328" y="968071"/>
                    <a:pt x="453242" y="986228"/>
                  </a:cubicBezTo>
                  <a:cubicBezTo>
                    <a:pt x="451155" y="1004385"/>
                    <a:pt x="467282" y="1003539"/>
                    <a:pt x="476417" y="1011321"/>
                  </a:cubicBezTo>
                  <a:cubicBezTo>
                    <a:pt x="485552" y="1019102"/>
                    <a:pt x="459501" y="1024290"/>
                    <a:pt x="458147" y="1037259"/>
                  </a:cubicBezTo>
                  <a:cubicBezTo>
                    <a:pt x="456794" y="1050228"/>
                    <a:pt x="481999" y="1073572"/>
                    <a:pt x="491134" y="1079606"/>
                  </a:cubicBezTo>
                  <a:cubicBezTo>
                    <a:pt x="500269" y="1085639"/>
                    <a:pt x="491867" y="1115073"/>
                    <a:pt x="495363" y="1129790"/>
                  </a:cubicBezTo>
                  <a:cubicBezTo>
                    <a:pt x="498859" y="1144508"/>
                    <a:pt x="510813" y="1126294"/>
                    <a:pt x="509404" y="1145353"/>
                  </a:cubicBezTo>
                  <a:cubicBezTo>
                    <a:pt x="507994" y="1164412"/>
                    <a:pt x="520681" y="1163510"/>
                    <a:pt x="521358" y="1174731"/>
                  </a:cubicBezTo>
                  <a:cubicBezTo>
                    <a:pt x="522034" y="1185952"/>
                    <a:pt x="543913" y="1184261"/>
                    <a:pt x="539571" y="1199767"/>
                  </a:cubicBezTo>
                  <a:cubicBezTo>
                    <a:pt x="535229" y="1215274"/>
                    <a:pt x="545886" y="1226608"/>
                    <a:pt x="550848" y="1235235"/>
                  </a:cubicBezTo>
                  <a:cubicBezTo>
                    <a:pt x="555810" y="1243862"/>
                    <a:pt x="574023" y="1258579"/>
                    <a:pt x="577576" y="1269857"/>
                  </a:cubicBezTo>
                  <a:cubicBezTo>
                    <a:pt x="581128" y="1281134"/>
                    <a:pt x="591560" y="1295739"/>
                    <a:pt x="604247" y="1291453"/>
                  </a:cubicBezTo>
                  <a:cubicBezTo>
                    <a:pt x="616934" y="1287168"/>
                    <a:pt x="617555" y="1301828"/>
                    <a:pt x="627366" y="1300080"/>
                  </a:cubicBezTo>
                  <a:cubicBezTo>
                    <a:pt x="637177" y="1298332"/>
                    <a:pt x="652684" y="1305268"/>
                    <a:pt x="655560" y="1314797"/>
                  </a:cubicBezTo>
                  <a:cubicBezTo>
                    <a:pt x="658435" y="1324327"/>
                    <a:pt x="688546" y="1332954"/>
                    <a:pt x="696948" y="1334702"/>
                  </a:cubicBezTo>
                  <a:cubicBezTo>
                    <a:pt x="705350" y="1336450"/>
                    <a:pt x="706816" y="1317391"/>
                    <a:pt x="714541" y="1312147"/>
                  </a:cubicBezTo>
                  <a:cubicBezTo>
                    <a:pt x="722266" y="1306903"/>
                    <a:pt x="719447" y="1268898"/>
                    <a:pt x="726439" y="1266304"/>
                  </a:cubicBezTo>
                  <a:cubicBezTo>
                    <a:pt x="733431" y="1263710"/>
                    <a:pt x="731344" y="1223957"/>
                    <a:pt x="724352" y="1220518"/>
                  </a:cubicBezTo>
                  <a:cubicBezTo>
                    <a:pt x="717360" y="1217078"/>
                    <a:pt x="720123" y="1203207"/>
                    <a:pt x="736306" y="1205801"/>
                  </a:cubicBezTo>
                  <a:cubicBezTo>
                    <a:pt x="752490" y="1208394"/>
                    <a:pt x="746794" y="1188490"/>
                    <a:pt x="754519" y="1185896"/>
                  </a:cubicBezTo>
                  <a:cubicBezTo>
                    <a:pt x="762244" y="1183302"/>
                    <a:pt x="758748" y="1165145"/>
                    <a:pt x="764387" y="1163341"/>
                  </a:cubicBezTo>
                  <a:cubicBezTo>
                    <a:pt x="770026" y="1161537"/>
                    <a:pt x="769293" y="1149470"/>
                    <a:pt x="765064" y="1142590"/>
                  </a:cubicBezTo>
                  <a:cubicBezTo>
                    <a:pt x="760835" y="1135711"/>
                    <a:pt x="765797" y="1130467"/>
                    <a:pt x="774199" y="1128719"/>
                  </a:cubicBezTo>
                  <a:cubicBezTo>
                    <a:pt x="782601" y="1126971"/>
                    <a:pt x="780514" y="1112310"/>
                    <a:pt x="769293" y="1107123"/>
                  </a:cubicBezTo>
                  <a:cubicBezTo>
                    <a:pt x="758072" y="1101935"/>
                    <a:pt x="761568" y="1086372"/>
                    <a:pt x="772789" y="1095845"/>
                  </a:cubicBezTo>
                  <a:cubicBezTo>
                    <a:pt x="784010" y="1105318"/>
                    <a:pt x="792468" y="1098439"/>
                    <a:pt x="786097" y="1088064"/>
                  </a:cubicBezTo>
                  <a:cubicBezTo>
                    <a:pt x="779725" y="1077689"/>
                    <a:pt x="793822" y="1072501"/>
                    <a:pt x="808652" y="1070753"/>
                  </a:cubicBezTo>
                  <a:cubicBezTo>
                    <a:pt x="823481" y="1069005"/>
                    <a:pt x="831206" y="1059475"/>
                    <a:pt x="828331" y="1045660"/>
                  </a:cubicBezTo>
                  <a:cubicBezTo>
                    <a:pt x="825455" y="1031846"/>
                    <a:pt x="845247" y="1032691"/>
                    <a:pt x="840228" y="1044815"/>
                  </a:cubicBezTo>
                  <a:cubicBezTo>
                    <a:pt x="835210" y="1056938"/>
                    <a:pt x="838142" y="1069005"/>
                    <a:pt x="845134" y="1060378"/>
                  </a:cubicBezTo>
                  <a:cubicBezTo>
                    <a:pt x="852126" y="1051750"/>
                    <a:pt x="865490" y="1057784"/>
                    <a:pt x="889398" y="1049100"/>
                  </a:cubicBezTo>
                  <a:cubicBezTo>
                    <a:pt x="913306" y="1040417"/>
                    <a:pt x="936425" y="1016226"/>
                    <a:pt x="942064" y="992713"/>
                  </a:cubicBezTo>
                  <a:cubicBezTo>
                    <a:pt x="947703" y="969199"/>
                    <a:pt x="975051" y="971962"/>
                    <a:pt x="971554" y="956399"/>
                  </a:cubicBezTo>
                  <a:cubicBezTo>
                    <a:pt x="968058" y="940836"/>
                    <a:pt x="976460" y="934803"/>
                    <a:pt x="994109" y="945122"/>
                  </a:cubicBezTo>
                  <a:cubicBezTo>
                    <a:pt x="1011759" y="955441"/>
                    <a:pt x="997606" y="938186"/>
                    <a:pt x="1017285" y="938186"/>
                  </a:cubicBezTo>
                  <a:cubicBezTo>
                    <a:pt x="1036964" y="938186"/>
                    <a:pt x="1033412" y="929559"/>
                    <a:pt x="1052414" y="928713"/>
                  </a:cubicBezTo>
                  <a:cubicBezTo>
                    <a:pt x="1071417" y="927867"/>
                    <a:pt x="1120474" y="917435"/>
                    <a:pt x="1137333" y="900181"/>
                  </a:cubicBezTo>
                  <a:cubicBezTo>
                    <a:pt x="1154193" y="882927"/>
                    <a:pt x="1189999" y="868153"/>
                    <a:pt x="1204716" y="856932"/>
                  </a:cubicBezTo>
                  <a:cubicBezTo>
                    <a:pt x="1219433" y="845711"/>
                    <a:pt x="1222986" y="836181"/>
                    <a:pt x="1213851" y="842215"/>
                  </a:cubicBezTo>
                  <a:cubicBezTo>
                    <a:pt x="1204716" y="848248"/>
                    <a:pt x="1185657" y="849150"/>
                    <a:pt x="1171730" y="844809"/>
                  </a:cubicBezTo>
                  <a:cubicBezTo>
                    <a:pt x="1157802" y="840467"/>
                    <a:pt x="1135247" y="825806"/>
                    <a:pt x="1119064" y="837027"/>
                  </a:cubicBezTo>
                  <a:cubicBezTo>
                    <a:pt x="1102881" y="848248"/>
                    <a:pt x="1112749" y="820618"/>
                    <a:pt x="1126112" y="818025"/>
                  </a:cubicBezTo>
                  <a:cubicBezTo>
                    <a:pt x="1139476" y="815431"/>
                    <a:pt x="1133837" y="807649"/>
                    <a:pt x="1130341" y="790338"/>
                  </a:cubicBezTo>
                  <a:cubicBezTo>
                    <a:pt x="1126845" y="773027"/>
                    <a:pt x="1152896" y="784305"/>
                    <a:pt x="1164174" y="804153"/>
                  </a:cubicBezTo>
                  <a:cubicBezTo>
                    <a:pt x="1175451" y="824002"/>
                    <a:pt x="1197160" y="832685"/>
                    <a:pt x="1216107" y="825806"/>
                  </a:cubicBezTo>
                  <a:cubicBezTo>
                    <a:pt x="1235053" y="818927"/>
                    <a:pt x="1216840" y="799868"/>
                    <a:pt x="1224565" y="786899"/>
                  </a:cubicBezTo>
                  <a:cubicBezTo>
                    <a:pt x="1232290" y="773930"/>
                    <a:pt x="1166317" y="733274"/>
                    <a:pt x="1162539" y="719234"/>
                  </a:cubicBezTo>
                  <a:cubicBezTo>
                    <a:pt x="1158761" y="705193"/>
                    <a:pt x="1179455" y="714892"/>
                    <a:pt x="1197668" y="724422"/>
                  </a:cubicBezTo>
                  <a:cubicBezTo>
                    <a:pt x="1215881" y="733951"/>
                    <a:pt x="1220223" y="706265"/>
                    <a:pt x="1220223" y="694141"/>
                  </a:cubicBezTo>
                  <a:cubicBezTo>
                    <a:pt x="1220223" y="682018"/>
                    <a:pt x="1180752" y="681172"/>
                    <a:pt x="1163384" y="693296"/>
                  </a:cubicBezTo>
                  <a:cubicBezTo>
                    <a:pt x="1146017" y="705419"/>
                    <a:pt x="1128932" y="677733"/>
                    <a:pt x="1152840" y="674293"/>
                  </a:cubicBezTo>
                  <a:cubicBezTo>
                    <a:pt x="1176748" y="670854"/>
                    <a:pt x="1154926" y="658730"/>
                    <a:pt x="1161975" y="650103"/>
                  </a:cubicBezTo>
                  <a:cubicBezTo>
                    <a:pt x="1169023" y="641476"/>
                    <a:pt x="1199191" y="675139"/>
                    <a:pt x="1214641" y="669106"/>
                  </a:cubicBezTo>
                  <a:cubicBezTo>
                    <a:pt x="1230091" y="663072"/>
                    <a:pt x="1241312" y="669951"/>
                    <a:pt x="1254619" y="656982"/>
                  </a:cubicBezTo>
                  <a:cubicBezTo>
                    <a:pt x="1267927" y="644013"/>
                    <a:pt x="1230767" y="631890"/>
                    <a:pt x="1223042" y="620669"/>
                  </a:cubicBezTo>
                  <a:cubicBezTo>
                    <a:pt x="1215317" y="609448"/>
                    <a:pt x="1261668" y="613733"/>
                    <a:pt x="1275708" y="614635"/>
                  </a:cubicBezTo>
                  <a:cubicBezTo>
                    <a:pt x="1289749" y="615538"/>
                    <a:pt x="1293245" y="589543"/>
                    <a:pt x="1282024" y="594731"/>
                  </a:cubicBezTo>
                  <a:cubicBezTo>
                    <a:pt x="1270802" y="599918"/>
                    <a:pt x="1230767" y="577476"/>
                    <a:pt x="1239169" y="561913"/>
                  </a:cubicBezTo>
                  <a:cubicBezTo>
                    <a:pt x="1247571" y="546350"/>
                    <a:pt x="1263077" y="564451"/>
                    <a:pt x="1280614" y="553229"/>
                  </a:cubicBezTo>
                  <a:cubicBezTo>
                    <a:pt x="1298150" y="542008"/>
                    <a:pt x="1282024" y="499661"/>
                    <a:pt x="1269337" y="499661"/>
                  </a:cubicBezTo>
                  <a:cubicBezTo>
                    <a:pt x="1256649" y="499661"/>
                    <a:pt x="1227215" y="494474"/>
                    <a:pt x="1227215" y="486692"/>
                  </a:cubicBezTo>
                  <a:cubicBezTo>
                    <a:pt x="1227215" y="478911"/>
                    <a:pt x="1202630" y="471975"/>
                    <a:pt x="1209679" y="464137"/>
                  </a:cubicBezTo>
                  <a:cubicBezTo>
                    <a:pt x="1216727" y="456300"/>
                    <a:pt x="1225805" y="473667"/>
                    <a:pt x="1241932" y="458950"/>
                  </a:cubicBezTo>
                  <a:cubicBezTo>
                    <a:pt x="1258059" y="444233"/>
                    <a:pt x="1291779" y="462389"/>
                    <a:pt x="1306552" y="458950"/>
                  </a:cubicBezTo>
                  <a:cubicBezTo>
                    <a:pt x="1321326" y="455510"/>
                    <a:pt x="1300237" y="421790"/>
                    <a:pt x="1291779" y="427824"/>
                  </a:cubicBezTo>
                  <a:cubicBezTo>
                    <a:pt x="1283320" y="433857"/>
                    <a:pt x="1254563" y="435605"/>
                    <a:pt x="1252307" y="417449"/>
                  </a:cubicBezTo>
                  <a:cubicBezTo>
                    <a:pt x="1250052" y="399292"/>
                    <a:pt x="1279712" y="417449"/>
                    <a:pt x="1284617" y="408821"/>
                  </a:cubicBezTo>
                  <a:cubicBezTo>
                    <a:pt x="1289523" y="400194"/>
                    <a:pt x="1243906" y="377696"/>
                    <a:pt x="1236857" y="395852"/>
                  </a:cubicBezTo>
                  <a:cubicBezTo>
                    <a:pt x="1229809" y="414009"/>
                    <a:pt x="1204547" y="407919"/>
                    <a:pt x="1217911" y="397544"/>
                  </a:cubicBezTo>
                  <a:cubicBezTo>
                    <a:pt x="1231275" y="387169"/>
                    <a:pt x="1234038" y="357791"/>
                    <a:pt x="1232628" y="343074"/>
                  </a:cubicBezTo>
                  <a:cubicBezTo>
                    <a:pt x="1231219" y="328357"/>
                    <a:pt x="1280388" y="327511"/>
                    <a:pt x="1274749" y="303603"/>
                  </a:cubicBezTo>
                  <a:cubicBezTo>
                    <a:pt x="1269111" y="279694"/>
                    <a:pt x="1297925" y="274225"/>
                    <a:pt x="1314221" y="274225"/>
                  </a:cubicBezTo>
                  <a:cubicBezTo>
                    <a:pt x="1330517" y="274225"/>
                    <a:pt x="1313488" y="248286"/>
                    <a:pt x="1298038" y="250880"/>
                  </a:cubicBezTo>
                  <a:cubicBezTo>
                    <a:pt x="1282587" y="253474"/>
                    <a:pt x="1266461" y="275071"/>
                    <a:pt x="1258566" y="266443"/>
                  </a:cubicBezTo>
                  <a:cubicBezTo>
                    <a:pt x="1250672" y="257816"/>
                    <a:pt x="1276836" y="242197"/>
                    <a:pt x="1290876" y="242197"/>
                  </a:cubicBezTo>
                  <a:cubicBezTo>
                    <a:pt x="1304917" y="242197"/>
                    <a:pt x="1338636" y="240505"/>
                    <a:pt x="1350534" y="231821"/>
                  </a:cubicBezTo>
                  <a:cubicBezTo>
                    <a:pt x="1362432" y="223138"/>
                    <a:pt x="1329502" y="215413"/>
                    <a:pt x="1307003" y="218852"/>
                  </a:cubicBezTo>
                  <a:cubicBezTo>
                    <a:pt x="1284504" y="222292"/>
                    <a:pt x="1284448" y="210225"/>
                    <a:pt x="1318281" y="209379"/>
                  </a:cubicBezTo>
                  <a:cubicBezTo>
                    <a:pt x="1352113" y="208533"/>
                    <a:pt x="1346474" y="199850"/>
                    <a:pt x="1370213" y="196410"/>
                  </a:cubicBezTo>
                  <a:cubicBezTo>
                    <a:pt x="1393952" y="192970"/>
                    <a:pt x="1386340" y="180847"/>
                    <a:pt x="1401114" y="179945"/>
                  </a:cubicBezTo>
                  <a:cubicBezTo>
                    <a:pt x="1415887" y="179043"/>
                    <a:pt x="1454456" y="159194"/>
                    <a:pt x="1454456" y="149721"/>
                  </a:cubicBezTo>
                  <a:cubicBezTo>
                    <a:pt x="1454456" y="140248"/>
                    <a:pt x="1398407" y="121866"/>
                    <a:pt x="1372469" y="121866"/>
                  </a:cubicBezTo>
                  <a:close/>
                  <a:moveTo>
                    <a:pt x="497675" y="874863"/>
                  </a:moveTo>
                  <a:cubicBezTo>
                    <a:pt x="498352" y="861048"/>
                    <a:pt x="485721" y="869675"/>
                    <a:pt x="478729" y="853267"/>
                  </a:cubicBezTo>
                  <a:cubicBezTo>
                    <a:pt x="471737" y="836858"/>
                    <a:pt x="435818" y="830091"/>
                    <a:pt x="432378" y="842891"/>
                  </a:cubicBezTo>
                  <a:cubicBezTo>
                    <a:pt x="430969" y="848079"/>
                    <a:pt x="419748" y="855861"/>
                    <a:pt x="428826" y="867984"/>
                  </a:cubicBezTo>
                  <a:cubicBezTo>
                    <a:pt x="437904" y="880107"/>
                    <a:pt x="444276" y="874863"/>
                    <a:pt x="454821" y="886986"/>
                  </a:cubicBezTo>
                  <a:cubicBezTo>
                    <a:pt x="465365" y="899110"/>
                    <a:pt x="496942" y="888734"/>
                    <a:pt x="497675" y="874863"/>
                  </a:cubicBezTo>
                  <a:close/>
                </a:path>
              </a:pathLst>
            </a:custGeom>
            <a:grpFill/>
            <a:ln w="8455" cap="flat">
              <a:solidFill>
                <a:srgbClr val="FFFFFF"/>
              </a:solid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14E860FA-47AF-4A7C-9A5F-BB8413B7BDAD}"/>
                </a:ext>
              </a:extLst>
            </p:cNvPr>
            <p:cNvSpPr/>
            <p:nvPr/>
          </p:nvSpPr>
          <p:spPr>
            <a:xfrm>
              <a:off x="4106060" y="1136020"/>
              <a:ext cx="37235" cy="27004"/>
            </a:xfrm>
            <a:custGeom>
              <a:avLst/>
              <a:gdLst>
                <a:gd name="connsiteX0" fmla="*/ 30492 w 37235"/>
                <a:gd name="connsiteY0" fmla="*/ 3078 h 27004"/>
                <a:gd name="connsiteX1" fmla="*/ 7317 w 37235"/>
                <a:gd name="connsiteY1" fmla="*/ 25126 h 27004"/>
                <a:gd name="connsiteX2" fmla="*/ 30492 w 37235"/>
                <a:gd name="connsiteY2" fmla="*/ 3078 h 27004"/>
              </a:gdLst>
              <a:ahLst/>
              <a:cxnLst>
                <a:cxn ang="0">
                  <a:pos x="connsiteX0" y="connsiteY0"/>
                </a:cxn>
                <a:cxn ang="0">
                  <a:pos x="connsiteX1" y="connsiteY1"/>
                </a:cxn>
                <a:cxn ang="0">
                  <a:pos x="connsiteX2" y="connsiteY2"/>
                </a:cxn>
              </a:cxnLst>
              <a:rect l="l" t="t" r="r" b="b"/>
              <a:pathLst>
                <a:path w="37235" h="27004">
                  <a:moveTo>
                    <a:pt x="30492" y="3078"/>
                  </a:moveTo>
                  <a:cubicBezTo>
                    <a:pt x="11546" y="-8594"/>
                    <a:pt x="-12249" y="16047"/>
                    <a:pt x="7317" y="25126"/>
                  </a:cubicBezTo>
                  <a:cubicBezTo>
                    <a:pt x="24177" y="32907"/>
                    <a:pt x="49439" y="14750"/>
                    <a:pt x="30492" y="3078"/>
                  </a:cubicBezTo>
                  <a:close/>
                </a:path>
              </a:pathLst>
            </a:custGeom>
            <a:grpFill/>
            <a:ln w="8455" cap="flat">
              <a:solidFill>
                <a:srgbClr val="FFFFFF"/>
              </a:solid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24DF11A2-E1A9-4D9C-827B-E487850F8B45}"/>
                </a:ext>
              </a:extLst>
            </p:cNvPr>
            <p:cNvSpPr/>
            <p:nvPr/>
          </p:nvSpPr>
          <p:spPr>
            <a:xfrm>
              <a:off x="3834468" y="1343988"/>
              <a:ext cx="150938" cy="161491"/>
            </a:xfrm>
            <a:custGeom>
              <a:avLst/>
              <a:gdLst>
                <a:gd name="connsiteX0" fmla="*/ 76704 w 150938"/>
                <a:gd name="connsiteY0" fmla="*/ 155595 h 161491"/>
                <a:gd name="connsiteX1" fmla="*/ 118826 w 150938"/>
                <a:gd name="connsiteY1" fmla="*/ 141329 h 161491"/>
                <a:gd name="connsiteX2" fmla="*/ 150459 w 150938"/>
                <a:gd name="connsiteY2" fmla="*/ 70055 h 161491"/>
                <a:gd name="connsiteX3" fmla="*/ 135685 w 150938"/>
                <a:gd name="connsiteY3" fmla="*/ 66164 h 161491"/>
                <a:gd name="connsiteX4" fmla="*/ 132528 w 150938"/>
                <a:gd name="connsiteY4" fmla="*/ 77780 h 161491"/>
                <a:gd name="connsiteX5" fmla="*/ 103037 w 150938"/>
                <a:gd name="connsiteY5" fmla="*/ 63570 h 161491"/>
                <a:gd name="connsiteX6" fmla="*/ 133599 w 150938"/>
                <a:gd name="connsiteY6" fmla="*/ 32444 h 161491"/>
                <a:gd name="connsiteX7" fmla="*/ 116683 w 150938"/>
                <a:gd name="connsiteY7" fmla="*/ 5209 h 161491"/>
                <a:gd name="connsiteX8" fmla="*/ 86121 w 150938"/>
                <a:gd name="connsiteY8" fmla="*/ 14288 h 161491"/>
                <a:gd name="connsiteX9" fmla="*/ 72475 w 150938"/>
                <a:gd name="connsiteY9" fmla="*/ 19475 h 161491"/>
                <a:gd name="connsiteX10" fmla="*/ 31369 w 150938"/>
                <a:gd name="connsiteY10" fmla="*/ 42820 h 161491"/>
                <a:gd name="connsiteX11" fmla="*/ 57702 w 150938"/>
                <a:gd name="connsiteY11" fmla="*/ 68702 h 161491"/>
                <a:gd name="connsiteX12" fmla="*/ 10280 w 150938"/>
                <a:gd name="connsiteY12" fmla="*/ 63570 h 161491"/>
                <a:gd name="connsiteX13" fmla="*/ 28211 w 150938"/>
                <a:gd name="connsiteY13" fmla="*/ 106312 h 161491"/>
                <a:gd name="connsiteX14" fmla="*/ 76704 w 150938"/>
                <a:gd name="connsiteY14" fmla="*/ 155595 h 16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938" h="161491">
                  <a:moveTo>
                    <a:pt x="76704" y="155595"/>
                  </a:moveTo>
                  <a:cubicBezTo>
                    <a:pt x="99880" y="175048"/>
                    <a:pt x="92493" y="140032"/>
                    <a:pt x="118826" y="141329"/>
                  </a:cubicBezTo>
                  <a:cubicBezTo>
                    <a:pt x="145159" y="142625"/>
                    <a:pt x="146230" y="89509"/>
                    <a:pt x="150459" y="70055"/>
                  </a:cubicBezTo>
                  <a:cubicBezTo>
                    <a:pt x="154688" y="50601"/>
                    <a:pt x="129370" y="51898"/>
                    <a:pt x="135685" y="66164"/>
                  </a:cubicBezTo>
                  <a:cubicBezTo>
                    <a:pt x="142001" y="80430"/>
                    <a:pt x="134614" y="94358"/>
                    <a:pt x="132528" y="77780"/>
                  </a:cubicBezTo>
                  <a:cubicBezTo>
                    <a:pt x="130441" y="61202"/>
                    <a:pt x="110424" y="76539"/>
                    <a:pt x="103037" y="63570"/>
                  </a:cubicBezTo>
                  <a:cubicBezTo>
                    <a:pt x="95650" y="50601"/>
                    <a:pt x="126212" y="49248"/>
                    <a:pt x="133599" y="32444"/>
                  </a:cubicBezTo>
                  <a:cubicBezTo>
                    <a:pt x="140986" y="15641"/>
                    <a:pt x="109353" y="18122"/>
                    <a:pt x="116683" y="5209"/>
                  </a:cubicBezTo>
                  <a:cubicBezTo>
                    <a:pt x="124013" y="-7703"/>
                    <a:pt x="70332" y="6506"/>
                    <a:pt x="86121" y="14288"/>
                  </a:cubicBezTo>
                  <a:cubicBezTo>
                    <a:pt x="101909" y="22069"/>
                    <a:pt x="87192" y="32444"/>
                    <a:pt x="72475" y="19475"/>
                  </a:cubicBezTo>
                  <a:cubicBezTo>
                    <a:pt x="57758" y="6506"/>
                    <a:pt x="16877" y="28159"/>
                    <a:pt x="31369" y="42820"/>
                  </a:cubicBezTo>
                  <a:cubicBezTo>
                    <a:pt x="42984" y="54436"/>
                    <a:pt x="77719" y="35038"/>
                    <a:pt x="57702" y="68702"/>
                  </a:cubicBezTo>
                  <a:cubicBezTo>
                    <a:pt x="37684" y="102365"/>
                    <a:pt x="29508" y="59623"/>
                    <a:pt x="10280" y="63570"/>
                  </a:cubicBezTo>
                  <a:cubicBezTo>
                    <a:pt x="-8948" y="67517"/>
                    <a:pt x="-208" y="95993"/>
                    <a:pt x="28211" y="106312"/>
                  </a:cubicBezTo>
                  <a:cubicBezTo>
                    <a:pt x="56630" y="116631"/>
                    <a:pt x="53642" y="136197"/>
                    <a:pt x="76704" y="155595"/>
                  </a:cubicBezTo>
                  <a:close/>
                </a:path>
              </a:pathLst>
            </a:custGeom>
            <a:grpFill/>
            <a:ln w="8455" cap="flat">
              <a:solidFill>
                <a:srgbClr val="FFFFFF"/>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E5D4761D-13A7-4B48-9258-FFE1242815AD}"/>
                </a:ext>
              </a:extLst>
            </p:cNvPr>
            <p:cNvSpPr/>
            <p:nvPr/>
          </p:nvSpPr>
          <p:spPr>
            <a:xfrm>
              <a:off x="3785885" y="1268336"/>
              <a:ext cx="24720" cy="26304"/>
            </a:xfrm>
            <a:custGeom>
              <a:avLst/>
              <a:gdLst>
                <a:gd name="connsiteX0" fmla="*/ 23283 w 24720"/>
                <a:gd name="connsiteY0" fmla="*/ 21203 h 26304"/>
                <a:gd name="connsiteX1" fmla="*/ 1179 w 24720"/>
                <a:gd name="connsiteY1" fmla="*/ 6937 h 26304"/>
                <a:gd name="connsiteX2" fmla="*/ 23283 w 24720"/>
                <a:gd name="connsiteY2" fmla="*/ 21203 h 26304"/>
              </a:gdLst>
              <a:ahLst/>
              <a:cxnLst>
                <a:cxn ang="0">
                  <a:pos x="connsiteX0" y="connsiteY0"/>
                </a:cxn>
                <a:cxn ang="0">
                  <a:pos x="connsiteX1" y="connsiteY1"/>
                </a:cxn>
                <a:cxn ang="0">
                  <a:pos x="connsiteX2" y="connsiteY2"/>
                </a:cxn>
              </a:cxnLst>
              <a:rect l="l" t="t" r="r" b="b"/>
              <a:pathLst>
                <a:path w="24720" h="26304">
                  <a:moveTo>
                    <a:pt x="23283" y="21203"/>
                  </a:moveTo>
                  <a:cubicBezTo>
                    <a:pt x="30670" y="10828"/>
                    <a:pt x="7495" y="-11220"/>
                    <a:pt x="1179" y="6937"/>
                  </a:cubicBezTo>
                  <a:cubicBezTo>
                    <a:pt x="-5136" y="25094"/>
                    <a:pt x="15614" y="31916"/>
                    <a:pt x="23283" y="21203"/>
                  </a:cubicBezTo>
                  <a:close/>
                </a:path>
              </a:pathLst>
            </a:custGeom>
            <a:grpFill/>
            <a:ln w="8455" cap="flat">
              <a:solidFill>
                <a:srgbClr val="FFFFFF"/>
              </a:solid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469A6E7D-DD4C-49C1-A852-7C0CF21AECA9}"/>
                </a:ext>
              </a:extLst>
            </p:cNvPr>
            <p:cNvSpPr/>
            <p:nvPr/>
          </p:nvSpPr>
          <p:spPr>
            <a:xfrm>
              <a:off x="3973405" y="1263509"/>
              <a:ext cx="82800" cy="54652"/>
            </a:xfrm>
            <a:custGeom>
              <a:avLst/>
              <a:gdLst>
                <a:gd name="connsiteX0" fmla="*/ 72589 w 82800"/>
                <a:gd name="connsiteY0" fmla="*/ 54562 h 54652"/>
                <a:gd name="connsiteX1" fmla="*/ 60974 w 82800"/>
                <a:gd name="connsiteY1" fmla="*/ 5280 h 54652"/>
                <a:gd name="connsiteX2" fmla="*/ 977 w 82800"/>
                <a:gd name="connsiteY2" fmla="*/ 33812 h 54652"/>
                <a:gd name="connsiteX3" fmla="*/ 72589 w 82800"/>
                <a:gd name="connsiteY3" fmla="*/ 54562 h 54652"/>
              </a:gdLst>
              <a:ahLst/>
              <a:cxnLst>
                <a:cxn ang="0">
                  <a:pos x="connsiteX0" y="connsiteY0"/>
                </a:cxn>
                <a:cxn ang="0">
                  <a:pos x="connsiteX1" y="connsiteY1"/>
                </a:cxn>
                <a:cxn ang="0">
                  <a:pos x="connsiteX2" y="connsiteY2"/>
                </a:cxn>
                <a:cxn ang="0">
                  <a:pos x="connsiteX3" y="connsiteY3"/>
                </a:cxn>
              </a:cxnLst>
              <a:rect l="l" t="t" r="r" b="b"/>
              <a:pathLst>
                <a:path w="82800" h="54652">
                  <a:moveTo>
                    <a:pt x="72589" y="54562"/>
                  </a:moveTo>
                  <a:cubicBezTo>
                    <a:pt x="91535" y="53209"/>
                    <a:pt x="82062" y="24733"/>
                    <a:pt x="60974" y="5280"/>
                  </a:cubicBezTo>
                  <a:cubicBezTo>
                    <a:pt x="39885" y="-14174"/>
                    <a:pt x="-7368" y="25805"/>
                    <a:pt x="977" y="33812"/>
                  </a:cubicBezTo>
                  <a:cubicBezTo>
                    <a:pt x="10563" y="42890"/>
                    <a:pt x="53587" y="55859"/>
                    <a:pt x="72589" y="54562"/>
                  </a:cubicBezTo>
                  <a:close/>
                </a:path>
              </a:pathLst>
            </a:custGeom>
            <a:grpFill/>
            <a:ln w="8455" cap="flat">
              <a:solidFill>
                <a:srgbClr val="FFFFFF"/>
              </a:solid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785D0B26-43BD-44B8-8B70-45EDF39BEDDE}"/>
                </a:ext>
              </a:extLst>
            </p:cNvPr>
            <p:cNvSpPr/>
            <p:nvPr/>
          </p:nvSpPr>
          <p:spPr>
            <a:xfrm>
              <a:off x="3442499" y="1367310"/>
              <a:ext cx="431999" cy="283840"/>
            </a:xfrm>
            <a:custGeom>
              <a:avLst/>
              <a:gdLst>
                <a:gd name="connsiteX0" fmla="*/ 398133 w 431999"/>
                <a:gd name="connsiteY0" fmla="*/ 215274 h 283840"/>
                <a:gd name="connsiteX1" fmla="*/ 431966 w 431999"/>
                <a:gd name="connsiteY1" fmla="*/ 214034 h 283840"/>
                <a:gd name="connsiteX2" fmla="*/ 389844 w 431999"/>
                <a:gd name="connsiteY2" fmla="*/ 175070 h 283840"/>
                <a:gd name="connsiteX3" fmla="*/ 351952 w 431999"/>
                <a:gd name="connsiteY3" fmla="*/ 151726 h 283840"/>
                <a:gd name="connsiteX4" fmla="*/ 342479 w 431999"/>
                <a:gd name="connsiteY4" fmla="*/ 110225 h 283840"/>
                <a:gd name="connsiteX5" fmla="*/ 332837 w 431999"/>
                <a:gd name="connsiteY5" fmla="*/ 44139 h 283840"/>
                <a:gd name="connsiteX6" fmla="*/ 335994 w 431999"/>
                <a:gd name="connsiteY6" fmla="*/ 2638 h 283840"/>
                <a:gd name="connsiteX7" fmla="*/ 289644 w 431999"/>
                <a:gd name="connsiteY7" fmla="*/ 15550 h 283840"/>
                <a:gd name="connsiteX8" fmla="*/ 319135 w 431999"/>
                <a:gd name="connsiteY8" fmla="*/ 46732 h 283840"/>
                <a:gd name="connsiteX9" fmla="*/ 286486 w 431999"/>
                <a:gd name="connsiteY9" fmla="*/ 31113 h 283840"/>
                <a:gd name="connsiteX10" fmla="*/ 261225 w 431999"/>
                <a:gd name="connsiteY10" fmla="*/ 31113 h 283840"/>
                <a:gd name="connsiteX11" fmla="*/ 277013 w 431999"/>
                <a:gd name="connsiteY11" fmla="*/ 102443 h 283840"/>
                <a:gd name="connsiteX12" fmla="*/ 262296 w 431999"/>
                <a:gd name="connsiteY12" fmla="*/ 118006 h 283840"/>
                <a:gd name="connsiteX13" fmla="*/ 244365 w 431999"/>
                <a:gd name="connsiteY13" fmla="*/ 67258 h 283840"/>
                <a:gd name="connsiteX14" fmla="*/ 200157 w 431999"/>
                <a:gd name="connsiteY14" fmla="*/ 46507 h 283840"/>
                <a:gd name="connsiteX15" fmla="*/ 218032 w 431999"/>
                <a:gd name="connsiteY15" fmla="*/ 71092 h 283840"/>
                <a:gd name="connsiteX16" fmla="*/ 190628 w 431999"/>
                <a:gd name="connsiteY16" fmla="*/ 73742 h 283840"/>
                <a:gd name="connsiteX17" fmla="*/ 183297 w 431999"/>
                <a:gd name="connsiteY17" fmla="*/ 65961 h 283840"/>
                <a:gd name="connsiteX18" fmla="*/ 145349 w 431999"/>
                <a:gd name="connsiteY18" fmla="*/ 43913 h 283840"/>
                <a:gd name="connsiteX19" fmla="*/ 129560 w 431999"/>
                <a:gd name="connsiteY19" fmla="*/ 71092 h 283840"/>
                <a:gd name="connsiteX20" fmla="*/ 111685 w 431999"/>
                <a:gd name="connsiteY20" fmla="*/ 62070 h 283840"/>
                <a:gd name="connsiteX21" fmla="*/ 115858 w 431999"/>
                <a:gd name="connsiteY21" fmla="*/ 28237 h 283840"/>
                <a:gd name="connsiteX22" fmla="*/ 55862 w 431999"/>
                <a:gd name="connsiteY22" fmla="*/ 45154 h 283840"/>
                <a:gd name="connsiteX23" fmla="*/ 12669 w 431999"/>
                <a:gd name="connsiteY23" fmla="*/ 76279 h 283840"/>
                <a:gd name="connsiteX24" fmla="*/ 5282 w 431999"/>
                <a:gd name="connsiteY24" fmla="*/ 97086 h 283840"/>
                <a:gd name="connsiteX25" fmla="*/ 16898 w 431999"/>
                <a:gd name="connsiteY25" fmla="*/ 121728 h 283840"/>
                <a:gd name="connsiteX26" fmla="*/ 26371 w 431999"/>
                <a:gd name="connsiteY26" fmla="*/ 135937 h 283840"/>
                <a:gd name="connsiteX27" fmla="*/ 82195 w 431999"/>
                <a:gd name="connsiteY27" fmla="*/ 126915 h 283840"/>
                <a:gd name="connsiteX28" fmla="*/ 20169 w 431999"/>
                <a:gd name="connsiteY28" fmla="*/ 156688 h 283840"/>
                <a:gd name="connsiteX29" fmla="*/ 89694 w 431999"/>
                <a:gd name="connsiteY29" fmla="*/ 174845 h 283840"/>
                <a:gd name="connsiteX30" fmla="*/ 170779 w 431999"/>
                <a:gd name="connsiteY30" fmla="*/ 189167 h 283840"/>
                <a:gd name="connsiteX31" fmla="*/ 109656 w 431999"/>
                <a:gd name="connsiteY31" fmla="*/ 194298 h 283840"/>
                <a:gd name="connsiteX32" fmla="*/ 40186 w 431999"/>
                <a:gd name="connsiteY32" fmla="*/ 213808 h 283840"/>
                <a:gd name="connsiteX33" fmla="*/ 72835 w 431999"/>
                <a:gd name="connsiteY33" fmla="*/ 240987 h 283840"/>
                <a:gd name="connsiteX34" fmla="*/ 127587 w 431999"/>
                <a:gd name="connsiteY34" fmla="*/ 255253 h 283840"/>
                <a:gd name="connsiteX35" fmla="*/ 179181 w 431999"/>
                <a:gd name="connsiteY35" fmla="*/ 283785 h 283840"/>
                <a:gd name="connsiteX36" fmla="*/ 250793 w 431999"/>
                <a:gd name="connsiteY36" fmla="*/ 264331 h 283840"/>
                <a:gd name="connsiteX37" fmla="*/ 285528 w 431999"/>
                <a:gd name="connsiteY37" fmla="*/ 246231 h 283840"/>
                <a:gd name="connsiteX38" fmla="*/ 303459 w 431999"/>
                <a:gd name="connsiteY38" fmla="*/ 247528 h 283840"/>
                <a:gd name="connsiteX39" fmla="*/ 334021 w 431999"/>
                <a:gd name="connsiteY39" fmla="*/ 260441 h 283840"/>
                <a:gd name="connsiteX40" fmla="*/ 408791 w 431999"/>
                <a:gd name="connsiteY40" fmla="*/ 261738 h 283840"/>
                <a:gd name="connsiteX41" fmla="*/ 392946 w 431999"/>
                <a:gd name="connsiteY41" fmla="*/ 235799 h 283840"/>
                <a:gd name="connsiteX42" fmla="*/ 375071 w 431999"/>
                <a:gd name="connsiteY42" fmla="*/ 234502 h 283840"/>
                <a:gd name="connsiteX43" fmla="*/ 398133 w 431999"/>
                <a:gd name="connsiteY43" fmla="*/ 215274 h 28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1999" h="283840">
                  <a:moveTo>
                    <a:pt x="398133" y="215274"/>
                  </a:moveTo>
                  <a:cubicBezTo>
                    <a:pt x="404449" y="206196"/>
                    <a:pt x="430782" y="233431"/>
                    <a:pt x="431966" y="214034"/>
                  </a:cubicBezTo>
                  <a:cubicBezTo>
                    <a:pt x="433150" y="194637"/>
                    <a:pt x="402475" y="185445"/>
                    <a:pt x="389844" y="175070"/>
                  </a:cubicBezTo>
                  <a:cubicBezTo>
                    <a:pt x="377214" y="164695"/>
                    <a:pt x="371970" y="169883"/>
                    <a:pt x="351952" y="151726"/>
                  </a:cubicBezTo>
                  <a:cubicBezTo>
                    <a:pt x="331935" y="133569"/>
                    <a:pt x="357196" y="124491"/>
                    <a:pt x="342479" y="110225"/>
                  </a:cubicBezTo>
                  <a:cubicBezTo>
                    <a:pt x="327762" y="95959"/>
                    <a:pt x="322292" y="56995"/>
                    <a:pt x="332837" y="44139"/>
                  </a:cubicBezTo>
                  <a:cubicBezTo>
                    <a:pt x="343381" y="31282"/>
                    <a:pt x="354941" y="11716"/>
                    <a:pt x="335994" y="2638"/>
                  </a:cubicBezTo>
                  <a:cubicBezTo>
                    <a:pt x="317048" y="-6441"/>
                    <a:pt x="286486" y="10419"/>
                    <a:pt x="289644" y="15550"/>
                  </a:cubicBezTo>
                  <a:cubicBezTo>
                    <a:pt x="292802" y="20682"/>
                    <a:pt x="319135" y="38951"/>
                    <a:pt x="319135" y="46732"/>
                  </a:cubicBezTo>
                  <a:cubicBezTo>
                    <a:pt x="319135" y="54514"/>
                    <a:pt x="294888" y="24629"/>
                    <a:pt x="286486" y="31113"/>
                  </a:cubicBezTo>
                  <a:cubicBezTo>
                    <a:pt x="278085" y="37598"/>
                    <a:pt x="268611" y="18200"/>
                    <a:pt x="261225" y="31113"/>
                  </a:cubicBezTo>
                  <a:cubicBezTo>
                    <a:pt x="253838" y="44026"/>
                    <a:pt x="270698" y="89474"/>
                    <a:pt x="277013" y="102443"/>
                  </a:cubicBezTo>
                  <a:cubicBezTo>
                    <a:pt x="283329" y="115412"/>
                    <a:pt x="270698" y="115469"/>
                    <a:pt x="262296" y="118006"/>
                  </a:cubicBezTo>
                  <a:cubicBezTo>
                    <a:pt x="253894" y="120544"/>
                    <a:pt x="252767" y="81693"/>
                    <a:pt x="244365" y="67258"/>
                  </a:cubicBezTo>
                  <a:cubicBezTo>
                    <a:pt x="235963" y="52822"/>
                    <a:pt x="202244" y="36075"/>
                    <a:pt x="200157" y="46507"/>
                  </a:cubicBezTo>
                  <a:cubicBezTo>
                    <a:pt x="198071" y="56939"/>
                    <a:pt x="221190" y="56826"/>
                    <a:pt x="218032" y="71092"/>
                  </a:cubicBezTo>
                  <a:cubicBezTo>
                    <a:pt x="214874" y="85358"/>
                    <a:pt x="202244" y="62070"/>
                    <a:pt x="190628" y="73742"/>
                  </a:cubicBezTo>
                  <a:cubicBezTo>
                    <a:pt x="179012" y="85414"/>
                    <a:pt x="181155" y="77633"/>
                    <a:pt x="183297" y="65961"/>
                  </a:cubicBezTo>
                  <a:cubicBezTo>
                    <a:pt x="185440" y="54288"/>
                    <a:pt x="166381" y="41319"/>
                    <a:pt x="145349" y="43913"/>
                  </a:cubicBezTo>
                  <a:cubicBezTo>
                    <a:pt x="124316" y="46507"/>
                    <a:pt x="135876" y="64664"/>
                    <a:pt x="129560" y="71092"/>
                  </a:cubicBezTo>
                  <a:cubicBezTo>
                    <a:pt x="123245" y="77520"/>
                    <a:pt x="91668" y="67258"/>
                    <a:pt x="111685" y="62070"/>
                  </a:cubicBezTo>
                  <a:cubicBezTo>
                    <a:pt x="131703" y="56882"/>
                    <a:pt x="123245" y="42616"/>
                    <a:pt x="115858" y="28237"/>
                  </a:cubicBezTo>
                  <a:cubicBezTo>
                    <a:pt x="108471" y="13859"/>
                    <a:pt x="88510" y="30775"/>
                    <a:pt x="55862" y="45154"/>
                  </a:cubicBezTo>
                  <a:cubicBezTo>
                    <a:pt x="23214" y="59532"/>
                    <a:pt x="8440" y="74983"/>
                    <a:pt x="12669" y="76279"/>
                  </a:cubicBezTo>
                  <a:cubicBezTo>
                    <a:pt x="16898" y="77576"/>
                    <a:pt x="17970" y="84061"/>
                    <a:pt x="5282" y="97086"/>
                  </a:cubicBezTo>
                  <a:cubicBezTo>
                    <a:pt x="-7405" y="110112"/>
                    <a:pt x="5282" y="121728"/>
                    <a:pt x="16898" y="121728"/>
                  </a:cubicBezTo>
                  <a:cubicBezTo>
                    <a:pt x="28514" y="121728"/>
                    <a:pt x="18252" y="133005"/>
                    <a:pt x="26371" y="135937"/>
                  </a:cubicBezTo>
                  <a:cubicBezTo>
                    <a:pt x="34491" y="138870"/>
                    <a:pt x="71481" y="117781"/>
                    <a:pt x="82195" y="126915"/>
                  </a:cubicBezTo>
                  <a:cubicBezTo>
                    <a:pt x="92909" y="136050"/>
                    <a:pt x="20169" y="141125"/>
                    <a:pt x="20169" y="156688"/>
                  </a:cubicBezTo>
                  <a:cubicBezTo>
                    <a:pt x="20169" y="172251"/>
                    <a:pt x="60204" y="181386"/>
                    <a:pt x="89694" y="174845"/>
                  </a:cubicBezTo>
                  <a:cubicBezTo>
                    <a:pt x="119185" y="168304"/>
                    <a:pt x="170779" y="180089"/>
                    <a:pt x="170779" y="189167"/>
                  </a:cubicBezTo>
                  <a:cubicBezTo>
                    <a:pt x="170779" y="198245"/>
                    <a:pt x="135988" y="195595"/>
                    <a:pt x="109656" y="194298"/>
                  </a:cubicBezTo>
                  <a:cubicBezTo>
                    <a:pt x="83323" y="193001"/>
                    <a:pt x="38044" y="203377"/>
                    <a:pt x="40186" y="213808"/>
                  </a:cubicBezTo>
                  <a:cubicBezTo>
                    <a:pt x="42498" y="225368"/>
                    <a:pt x="45430" y="225481"/>
                    <a:pt x="72835" y="240987"/>
                  </a:cubicBezTo>
                  <a:cubicBezTo>
                    <a:pt x="100239" y="256494"/>
                    <a:pt x="128658" y="233206"/>
                    <a:pt x="127587" y="255253"/>
                  </a:cubicBezTo>
                  <a:cubicBezTo>
                    <a:pt x="126515" y="277301"/>
                    <a:pt x="142304" y="282488"/>
                    <a:pt x="179181" y="283785"/>
                  </a:cubicBezTo>
                  <a:cubicBezTo>
                    <a:pt x="216059" y="285082"/>
                    <a:pt x="232918" y="263091"/>
                    <a:pt x="250793" y="264331"/>
                  </a:cubicBezTo>
                  <a:cubicBezTo>
                    <a:pt x="268668" y="265572"/>
                    <a:pt x="277126" y="261738"/>
                    <a:pt x="285528" y="246231"/>
                  </a:cubicBezTo>
                  <a:cubicBezTo>
                    <a:pt x="293930" y="230725"/>
                    <a:pt x="301373" y="239690"/>
                    <a:pt x="303459" y="247528"/>
                  </a:cubicBezTo>
                  <a:cubicBezTo>
                    <a:pt x="305545" y="255366"/>
                    <a:pt x="328720" y="253956"/>
                    <a:pt x="334021" y="260441"/>
                  </a:cubicBezTo>
                  <a:cubicBezTo>
                    <a:pt x="347441" y="277019"/>
                    <a:pt x="391931" y="272113"/>
                    <a:pt x="408791" y="261738"/>
                  </a:cubicBezTo>
                  <a:cubicBezTo>
                    <a:pt x="425650" y="251362"/>
                    <a:pt x="401404" y="222830"/>
                    <a:pt x="392946" y="235799"/>
                  </a:cubicBezTo>
                  <a:cubicBezTo>
                    <a:pt x="384488" y="248769"/>
                    <a:pt x="377157" y="240987"/>
                    <a:pt x="375071" y="234502"/>
                  </a:cubicBezTo>
                  <a:cubicBezTo>
                    <a:pt x="372985" y="228018"/>
                    <a:pt x="391818" y="224353"/>
                    <a:pt x="398133" y="215274"/>
                  </a:cubicBezTo>
                  <a:close/>
                </a:path>
              </a:pathLst>
            </a:custGeom>
            <a:grpFill/>
            <a:ln w="8455" cap="flat">
              <a:solidFill>
                <a:srgbClr val="FFFFFF"/>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171180B0-FD65-426C-BAE9-A15AA3A0E008}"/>
                </a:ext>
              </a:extLst>
            </p:cNvPr>
            <p:cNvSpPr/>
            <p:nvPr/>
          </p:nvSpPr>
          <p:spPr>
            <a:xfrm>
              <a:off x="3986720" y="1126196"/>
              <a:ext cx="70899" cy="24991"/>
            </a:xfrm>
            <a:custGeom>
              <a:avLst/>
              <a:gdLst>
                <a:gd name="connsiteX0" fmla="*/ 70834 w 70899"/>
                <a:gd name="connsiteY0" fmla="*/ 2470 h 24991"/>
                <a:gd name="connsiteX1" fmla="*/ 1308 w 70899"/>
                <a:gd name="connsiteY1" fmla="*/ 18089 h 24991"/>
                <a:gd name="connsiteX2" fmla="*/ 70834 w 70899"/>
                <a:gd name="connsiteY2" fmla="*/ 2470 h 24991"/>
              </a:gdLst>
              <a:ahLst/>
              <a:cxnLst>
                <a:cxn ang="0">
                  <a:pos x="connsiteX0" y="connsiteY0"/>
                </a:cxn>
                <a:cxn ang="0">
                  <a:pos x="connsiteX1" y="connsiteY1"/>
                </a:cxn>
                <a:cxn ang="0">
                  <a:pos x="connsiteX2" y="connsiteY2"/>
                </a:cxn>
              </a:cxnLst>
              <a:rect l="l" t="t" r="r" b="b"/>
              <a:pathLst>
                <a:path w="70899" h="24991">
                  <a:moveTo>
                    <a:pt x="70834" y="2470"/>
                  </a:moveTo>
                  <a:cubicBezTo>
                    <a:pt x="68748" y="-5255"/>
                    <a:pt x="-11097" y="6586"/>
                    <a:pt x="1308" y="18089"/>
                  </a:cubicBezTo>
                  <a:cubicBezTo>
                    <a:pt x="22397" y="37543"/>
                    <a:pt x="72977" y="10533"/>
                    <a:pt x="70834" y="2470"/>
                  </a:cubicBezTo>
                  <a:close/>
                </a:path>
              </a:pathLst>
            </a:custGeom>
            <a:grpFill/>
            <a:ln w="8455" cap="flat">
              <a:solidFill>
                <a:srgbClr val="FFFFFF"/>
              </a:solid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62F2F76A-80B2-4E44-B4B9-4A3411D5FC7E}"/>
                </a:ext>
              </a:extLst>
            </p:cNvPr>
            <p:cNvSpPr/>
            <p:nvPr/>
          </p:nvSpPr>
          <p:spPr>
            <a:xfrm>
              <a:off x="4350159" y="1365034"/>
              <a:ext cx="108647" cy="62574"/>
            </a:xfrm>
            <a:custGeom>
              <a:avLst/>
              <a:gdLst>
                <a:gd name="connsiteX0" fmla="*/ 1230 w 108647"/>
                <a:gd name="connsiteY0" fmla="*/ 6211 h 62574"/>
                <a:gd name="connsiteX1" fmla="*/ 15947 w 108647"/>
                <a:gd name="connsiteY1" fmla="*/ 42524 h 62574"/>
                <a:gd name="connsiteX2" fmla="*/ 51753 w 108647"/>
                <a:gd name="connsiteY2" fmla="*/ 56734 h 62574"/>
                <a:gd name="connsiteX3" fmla="*/ 108647 w 108647"/>
                <a:gd name="connsiteY3" fmla="*/ 45062 h 62574"/>
                <a:gd name="connsiteX4" fmla="*/ 48595 w 108647"/>
                <a:gd name="connsiteY4" fmla="*/ 8748 h 62574"/>
                <a:gd name="connsiteX5" fmla="*/ 1230 w 108647"/>
                <a:gd name="connsiteY5" fmla="*/ 6211 h 6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47" h="62574">
                  <a:moveTo>
                    <a:pt x="1230" y="6211"/>
                  </a:moveTo>
                  <a:cubicBezTo>
                    <a:pt x="-5086" y="23127"/>
                    <a:pt x="14932" y="23127"/>
                    <a:pt x="15947" y="42524"/>
                  </a:cubicBezTo>
                  <a:cubicBezTo>
                    <a:pt x="16962" y="61921"/>
                    <a:pt x="37036" y="68462"/>
                    <a:pt x="51753" y="56734"/>
                  </a:cubicBezTo>
                  <a:cubicBezTo>
                    <a:pt x="66470" y="45005"/>
                    <a:pt x="108647" y="60230"/>
                    <a:pt x="108647" y="45062"/>
                  </a:cubicBezTo>
                  <a:cubicBezTo>
                    <a:pt x="108647" y="30852"/>
                    <a:pt x="64383" y="4914"/>
                    <a:pt x="48595" y="8748"/>
                  </a:cubicBezTo>
                  <a:cubicBezTo>
                    <a:pt x="32807" y="12582"/>
                    <a:pt x="7545" y="-10649"/>
                    <a:pt x="1230" y="6211"/>
                  </a:cubicBezTo>
                  <a:close/>
                </a:path>
              </a:pathLst>
            </a:custGeom>
            <a:grpFill/>
            <a:ln w="8455" cap="flat">
              <a:solidFill>
                <a:srgbClr val="FFFFFF"/>
              </a:solid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B27F8170-97E8-4EA6-BBCB-FFE6C2A885D9}"/>
                </a:ext>
              </a:extLst>
            </p:cNvPr>
            <p:cNvSpPr/>
            <p:nvPr/>
          </p:nvSpPr>
          <p:spPr>
            <a:xfrm>
              <a:off x="3940585" y="1057663"/>
              <a:ext cx="78567" cy="64599"/>
            </a:xfrm>
            <a:custGeom>
              <a:avLst/>
              <a:gdLst>
                <a:gd name="connsiteX0" fmla="*/ 31656 w 78567"/>
                <a:gd name="connsiteY0" fmla="*/ 64575 h 64599"/>
                <a:gd name="connsiteX1" fmla="*/ 73777 w 78567"/>
                <a:gd name="connsiteY1" fmla="*/ 55497 h 64599"/>
                <a:gd name="connsiteX2" fmla="*/ 75920 w 78567"/>
                <a:gd name="connsiteY2" fmla="*/ 33449 h 64599"/>
                <a:gd name="connsiteX3" fmla="*/ 50658 w 78567"/>
                <a:gd name="connsiteY3" fmla="*/ 21777 h 64599"/>
                <a:gd name="connsiteX4" fmla="*/ 1150 w 78567"/>
                <a:gd name="connsiteY4" fmla="*/ 2323 h 64599"/>
                <a:gd name="connsiteX5" fmla="*/ 31656 w 78567"/>
                <a:gd name="connsiteY5" fmla="*/ 64575 h 6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67" h="64599">
                  <a:moveTo>
                    <a:pt x="31656" y="64575"/>
                  </a:moveTo>
                  <a:cubicBezTo>
                    <a:pt x="46215" y="64908"/>
                    <a:pt x="60650" y="61801"/>
                    <a:pt x="73777" y="55497"/>
                  </a:cubicBezTo>
                  <a:cubicBezTo>
                    <a:pt x="87479" y="49012"/>
                    <a:pt x="66447" y="49012"/>
                    <a:pt x="75920" y="33449"/>
                  </a:cubicBezTo>
                  <a:cubicBezTo>
                    <a:pt x="85393" y="17886"/>
                    <a:pt x="52744" y="16533"/>
                    <a:pt x="50658" y="21777"/>
                  </a:cubicBezTo>
                  <a:cubicBezTo>
                    <a:pt x="48572" y="27021"/>
                    <a:pt x="7465" y="-9349"/>
                    <a:pt x="1150" y="2323"/>
                  </a:cubicBezTo>
                  <a:cubicBezTo>
                    <a:pt x="-5165" y="13996"/>
                    <a:pt x="15867" y="64575"/>
                    <a:pt x="31656" y="64575"/>
                  </a:cubicBezTo>
                  <a:close/>
                </a:path>
              </a:pathLst>
            </a:custGeom>
            <a:grpFill/>
            <a:ln w="8455" cap="flat">
              <a:solidFill>
                <a:srgbClr val="FFFFFF"/>
              </a:solid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19836D58-739E-421F-82D9-2B2FA01B59FB}"/>
                </a:ext>
              </a:extLst>
            </p:cNvPr>
            <p:cNvSpPr/>
            <p:nvPr/>
          </p:nvSpPr>
          <p:spPr>
            <a:xfrm>
              <a:off x="3975032" y="892121"/>
              <a:ext cx="272316" cy="213219"/>
            </a:xfrm>
            <a:custGeom>
              <a:avLst/>
              <a:gdLst>
                <a:gd name="connsiteX0" fmla="*/ 248921 w 272316"/>
                <a:gd name="connsiteY0" fmla="*/ 122473 h 213219"/>
                <a:gd name="connsiteX1" fmla="*/ 225746 w 272316"/>
                <a:gd name="connsiteY1" fmla="*/ 103020 h 213219"/>
                <a:gd name="connsiteX2" fmla="*/ 215202 w 272316"/>
                <a:gd name="connsiteY2" fmla="*/ 75785 h 213219"/>
                <a:gd name="connsiteX3" fmla="*/ 198285 w 272316"/>
                <a:gd name="connsiteY3" fmla="*/ 70597 h 213219"/>
                <a:gd name="connsiteX4" fmla="*/ 176125 w 272316"/>
                <a:gd name="connsiteY4" fmla="*/ 57628 h 213219"/>
                <a:gd name="connsiteX5" fmla="*/ 101356 w 272316"/>
                <a:gd name="connsiteY5" fmla="*/ 6879 h 213219"/>
                <a:gd name="connsiteX6" fmla="*/ 93969 w 272316"/>
                <a:gd name="connsiteY6" fmla="*/ 0 h 213219"/>
                <a:gd name="connsiteX7" fmla="*/ 72091 w 272316"/>
                <a:gd name="connsiteY7" fmla="*/ 6710 h 213219"/>
                <a:gd name="connsiteX8" fmla="*/ 62392 w 272316"/>
                <a:gd name="connsiteY8" fmla="*/ 13364 h 213219"/>
                <a:gd name="connsiteX9" fmla="*/ 46603 w 272316"/>
                <a:gd name="connsiteY9" fmla="*/ 25036 h 213219"/>
                <a:gd name="connsiteX10" fmla="*/ 26586 w 272316"/>
                <a:gd name="connsiteY10" fmla="*/ 39302 h 213219"/>
                <a:gd name="connsiteX11" fmla="*/ 30815 w 272316"/>
                <a:gd name="connsiteY11" fmla="*/ 71725 h 213219"/>
                <a:gd name="connsiteX12" fmla="*/ 18184 w 272316"/>
                <a:gd name="connsiteY12" fmla="*/ 85991 h 213219"/>
                <a:gd name="connsiteX13" fmla="*/ 9782 w 272316"/>
                <a:gd name="connsiteY13" fmla="*/ 101554 h 213219"/>
                <a:gd name="connsiteX14" fmla="*/ 32901 w 272316"/>
                <a:gd name="connsiteY14" fmla="*/ 132680 h 213219"/>
                <a:gd name="connsiteX15" fmla="*/ 102427 w 272316"/>
                <a:gd name="connsiteY15" fmla="*/ 135273 h 213219"/>
                <a:gd name="connsiteX16" fmla="*/ 60306 w 272316"/>
                <a:gd name="connsiteY16" fmla="*/ 159915 h 213219"/>
                <a:gd name="connsiteX17" fmla="*/ 94138 w 272316"/>
                <a:gd name="connsiteY17" fmla="*/ 191040 h 213219"/>
                <a:gd name="connsiteX18" fmla="*/ 149905 w 272316"/>
                <a:gd name="connsiteY18" fmla="*/ 210494 h 213219"/>
                <a:gd name="connsiteX19" fmla="*/ 183738 w 272316"/>
                <a:gd name="connsiteY19" fmla="*/ 209197 h 213219"/>
                <a:gd name="connsiteX20" fmla="*/ 207984 w 272316"/>
                <a:gd name="connsiteY20" fmla="*/ 176774 h 213219"/>
                <a:gd name="connsiteX21" fmla="*/ 232174 w 272316"/>
                <a:gd name="connsiteY21" fmla="*/ 152133 h 213219"/>
                <a:gd name="connsiteX22" fmla="*/ 272209 w 272316"/>
                <a:gd name="connsiteY22" fmla="*/ 135217 h 213219"/>
                <a:gd name="connsiteX23" fmla="*/ 248921 w 272316"/>
                <a:gd name="connsiteY23" fmla="*/ 122473 h 21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2316" h="213219">
                  <a:moveTo>
                    <a:pt x="248921" y="122473"/>
                  </a:moveTo>
                  <a:cubicBezTo>
                    <a:pt x="229975" y="125067"/>
                    <a:pt x="217344" y="115989"/>
                    <a:pt x="225746" y="103020"/>
                  </a:cubicBezTo>
                  <a:cubicBezTo>
                    <a:pt x="234148" y="90051"/>
                    <a:pt x="204714" y="86104"/>
                    <a:pt x="215202" y="75785"/>
                  </a:cubicBezTo>
                  <a:cubicBezTo>
                    <a:pt x="225690" y="65466"/>
                    <a:pt x="195241" y="55034"/>
                    <a:pt x="198285" y="70597"/>
                  </a:cubicBezTo>
                  <a:cubicBezTo>
                    <a:pt x="201330" y="86160"/>
                    <a:pt x="179283" y="71894"/>
                    <a:pt x="176125" y="57628"/>
                  </a:cubicBezTo>
                  <a:cubicBezTo>
                    <a:pt x="172968" y="43362"/>
                    <a:pt x="129831" y="38174"/>
                    <a:pt x="101356" y="6879"/>
                  </a:cubicBezTo>
                  <a:cubicBezTo>
                    <a:pt x="99095" y="4381"/>
                    <a:pt x="96625" y="2081"/>
                    <a:pt x="93969" y="0"/>
                  </a:cubicBezTo>
                  <a:cubicBezTo>
                    <a:pt x="86813" y="2667"/>
                    <a:pt x="79511" y="4911"/>
                    <a:pt x="72091" y="6710"/>
                  </a:cubicBezTo>
                  <a:cubicBezTo>
                    <a:pt x="74459" y="10544"/>
                    <a:pt x="70850" y="14153"/>
                    <a:pt x="62392" y="13364"/>
                  </a:cubicBezTo>
                  <a:cubicBezTo>
                    <a:pt x="48746" y="12067"/>
                    <a:pt x="24500" y="14661"/>
                    <a:pt x="46603" y="25036"/>
                  </a:cubicBezTo>
                  <a:cubicBezTo>
                    <a:pt x="68707" y="35411"/>
                    <a:pt x="44517" y="39302"/>
                    <a:pt x="26586" y="39302"/>
                  </a:cubicBezTo>
                  <a:cubicBezTo>
                    <a:pt x="8655" y="39302"/>
                    <a:pt x="7640" y="67834"/>
                    <a:pt x="30815" y="71725"/>
                  </a:cubicBezTo>
                  <a:cubicBezTo>
                    <a:pt x="53990" y="75616"/>
                    <a:pt x="37130" y="92475"/>
                    <a:pt x="18184" y="85991"/>
                  </a:cubicBezTo>
                  <a:cubicBezTo>
                    <a:pt x="-762" y="79506"/>
                    <a:pt x="-7077" y="91178"/>
                    <a:pt x="9782" y="101554"/>
                  </a:cubicBezTo>
                  <a:cubicBezTo>
                    <a:pt x="25289" y="111140"/>
                    <a:pt x="16098" y="123601"/>
                    <a:pt x="32901" y="132680"/>
                  </a:cubicBezTo>
                  <a:cubicBezTo>
                    <a:pt x="49705" y="141758"/>
                    <a:pt x="98198" y="121007"/>
                    <a:pt x="102427" y="135273"/>
                  </a:cubicBezTo>
                  <a:cubicBezTo>
                    <a:pt x="106656" y="149539"/>
                    <a:pt x="52919" y="150836"/>
                    <a:pt x="60306" y="159915"/>
                  </a:cubicBezTo>
                  <a:cubicBezTo>
                    <a:pt x="67692" y="168993"/>
                    <a:pt x="98198" y="183259"/>
                    <a:pt x="94138" y="191040"/>
                  </a:cubicBezTo>
                  <a:cubicBezTo>
                    <a:pt x="90078" y="198822"/>
                    <a:pt x="144887" y="220869"/>
                    <a:pt x="149905" y="210494"/>
                  </a:cubicBezTo>
                  <a:cubicBezTo>
                    <a:pt x="154924" y="200119"/>
                    <a:pt x="169923" y="202713"/>
                    <a:pt x="183738" y="209197"/>
                  </a:cubicBezTo>
                  <a:cubicBezTo>
                    <a:pt x="197553" y="215682"/>
                    <a:pt x="198511" y="168993"/>
                    <a:pt x="207984" y="176774"/>
                  </a:cubicBezTo>
                  <a:cubicBezTo>
                    <a:pt x="217457" y="184556"/>
                    <a:pt x="216386" y="159858"/>
                    <a:pt x="232174" y="152133"/>
                  </a:cubicBezTo>
                  <a:cubicBezTo>
                    <a:pt x="247963" y="144408"/>
                    <a:pt x="270743" y="144239"/>
                    <a:pt x="272209" y="135217"/>
                  </a:cubicBezTo>
                  <a:cubicBezTo>
                    <a:pt x="273168" y="128958"/>
                    <a:pt x="267868" y="119880"/>
                    <a:pt x="248921" y="122473"/>
                  </a:cubicBezTo>
                  <a:close/>
                </a:path>
              </a:pathLst>
            </a:custGeom>
            <a:grpFill/>
            <a:ln w="8455" cap="flat">
              <a:solidFill>
                <a:srgbClr val="FFFFFF"/>
              </a:solid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DDEFF805-BF18-4136-9F24-F5238D5A1DC4}"/>
                </a:ext>
              </a:extLst>
            </p:cNvPr>
            <p:cNvSpPr/>
            <p:nvPr/>
          </p:nvSpPr>
          <p:spPr>
            <a:xfrm>
              <a:off x="4133852" y="1364152"/>
              <a:ext cx="671173" cy="605982"/>
            </a:xfrm>
            <a:custGeom>
              <a:avLst/>
              <a:gdLst>
                <a:gd name="connsiteX0" fmla="*/ 666719 w 671173"/>
                <a:gd name="connsiteY0" fmla="*/ 381561 h 605982"/>
                <a:gd name="connsiteX1" fmla="*/ 666211 w 671173"/>
                <a:gd name="connsiteY1" fmla="*/ 378572 h 605982"/>
                <a:gd name="connsiteX2" fmla="*/ 662321 w 671173"/>
                <a:gd name="connsiteY2" fmla="*/ 371919 h 605982"/>
                <a:gd name="connsiteX3" fmla="*/ 658543 w 671173"/>
                <a:gd name="connsiteY3" fmla="*/ 365096 h 605982"/>
                <a:gd name="connsiteX4" fmla="*/ 638807 w 671173"/>
                <a:gd name="connsiteY4" fmla="*/ 343048 h 605982"/>
                <a:gd name="connsiteX5" fmla="*/ 596629 w 671173"/>
                <a:gd name="connsiteY5" fmla="*/ 315870 h 605982"/>
                <a:gd name="connsiteX6" fmla="*/ 554508 w 671173"/>
                <a:gd name="connsiteY6" fmla="*/ 297656 h 605982"/>
                <a:gd name="connsiteX7" fmla="*/ 522931 w 671173"/>
                <a:gd name="connsiteY7" fmla="*/ 265234 h 605982"/>
                <a:gd name="connsiteX8" fmla="*/ 555579 w 671173"/>
                <a:gd name="connsiteY8" fmla="*/ 256155 h 605982"/>
                <a:gd name="connsiteX9" fmla="*/ 528232 w 671173"/>
                <a:gd name="connsiteY9" fmla="*/ 239239 h 605982"/>
                <a:gd name="connsiteX10" fmla="*/ 541877 w 671173"/>
                <a:gd name="connsiteY10" fmla="*/ 226270 h 605982"/>
                <a:gd name="connsiteX11" fmla="*/ 529246 w 671173"/>
                <a:gd name="connsiteY11" fmla="*/ 201629 h 605982"/>
                <a:gd name="connsiteX12" fmla="*/ 512330 w 671173"/>
                <a:gd name="connsiteY12" fmla="*/ 212004 h 605982"/>
                <a:gd name="connsiteX13" fmla="*/ 516559 w 671173"/>
                <a:gd name="connsiteY13" fmla="*/ 188659 h 605982"/>
                <a:gd name="connsiteX14" fmla="*/ 479682 w 671173"/>
                <a:gd name="connsiteY14" fmla="*/ 174393 h 605982"/>
                <a:gd name="connsiteX15" fmla="*/ 462766 w 671173"/>
                <a:gd name="connsiteY15" fmla="*/ 160127 h 605982"/>
                <a:gd name="connsiteX16" fmla="*/ 432204 w 671173"/>
                <a:gd name="connsiteY16" fmla="*/ 167909 h 605982"/>
                <a:gd name="connsiteX17" fmla="*/ 423802 w 671173"/>
                <a:gd name="connsiteY17" fmla="*/ 158831 h 605982"/>
                <a:gd name="connsiteX18" fmla="*/ 443763 w 671173"/>
                <a:gd name="connsiteY18" fmla="*/ 135486 h 605982"/>
                <a:gd name="connsiteX19" fmla="*/ 407957 w 671173"/>
                <a:gd name="connsiteY19" fmla="*/ 136783 h 605982"/>
                <a:gd name="connsiteX20" fmla="*/ 380609 w 671173"/>
                <a:gd name="connsiteY20" fmla="*/ 109604 h 605982"/>
                <a:gd name="connsiteX21" fmla="*/ 351119 w 671173"/>
                <a:gd name="connsiteY21" fmla="*/ 88854 h 605982"/>
                <a:gd name="connsiteX22" fmla="*/ 300370 w 671173"/>
                <a:gd name="connsiteY22" fmla="*/ 64213 h 605982"/>
                <a:gd name="connsiteX23" fmla="*/ 274037 w 671173"/>
                <a:gd name="connsiteY23" fmla="*/ 88854 h 605982"/>
                <a:gd name="connsiteX24" fmla="*/ 259320 w 671173"/>
                <a:gd name="connsiteY24" fmla="*/ 82369 h 605982"/>
                <a:gd name="connsiteX25" fmla="*/ 220356 w 671173"/>
                <a:gd name="connsiteY25" fmla="*/ 97932 h 605982"/>
                <a:gd name="connsiteX26" fmla="*/ 221428 w 671173"/>
                <a:gd name="connsiteY26" fmla="*/ 48593 h 605982"/>
                <a:gd name="connsiteX27" fmla="*/ 204512 w 671173"/>
                <a:gd name="connsiteY27" fmla="*/ 13633 h 605982"/>
                <a:gd name="connsiteX28" fmla="*/ 158161 w 671173"/>
                <a:gd name="connsiteY28" fmla="*/ 13633 h 605982"/>
                <a:gd name="connsiteX29" fmla="*/ 107412 w 671173"/>
                <a:gd name="connsiteY29" fmla="*/ 38274 h 605982"/>
                <a:gd name="connsiteX30" fmla="*/ 114743 w 671173"/>
                <a:gd name="connsiteY30" fmla="*/ 81072 h 605982"/>
                <a:gd name="connsiteX31" fmla="*/ 102112 w 671173"/>
                <a:gd name="connsiteY31" fmla="*/ 108251 h 605982"/>
                <a:gd name="connsiteX32" fmla="*/ 127374 w 671173"/>
                <a:gd name="connsiteY32" fmla="*/ 130355 h 605982"/>
                <a:gd name="connsiteX33" fmla="*/ 87395 w 671173"/>
                <a:gd name="connsiteY33" fmla="*/ 110845 h 605982"/>
                <a:gd name="connsiteX34" fmla="*/ 82095 w 671173"/>
                <a:gd name="connsiteY34" fmla="*/ 73291 h 605982"/>
                <a:gd name="connsiteX35" fmla="*/ 94725 w 671173"/>
                <a:gd name="connsiteY35" fmla="*/ 31790 h 605982"/>
                <a:gd name="connsiteX36" fmla="*/ 118972 w 671173"/>
                <a:gd name="connsiteY36" fmla="*/ 5852 h 605982"/>
                <a:gd name="connsiteX37" fmla="*/ 25256 w 671173"/>
                <a:gd name="connsiteY37" fmla="*/ 34045 h 605982"/>
                <a:gd name="connsiteX38" fmla="*/ 3152 w 671173"/>
                <a:gd name="connsiteY38" fmla="*/ 135204 h 605982"/>
                <a:gd name="connsiteX39" fmla="*/ 53901 w 671173"/>
                <a:gd name="connsiteY39" fmla="*/ 146877 h 605982"/>
                <a:gd name="connsiteX40" fmla="*/ 48657 w 671173"/>
                <a:gd name="connsiteY40" fmla="*/ 159846 h 605982"/>
                <a:gd name="connsiteX41" fmla="*/ 12851 w 671173"/>
                <a:gd name="connsiteY41" fmla="*/ 163793 h 605982"/>
                <a:gd name="connsiteX42" fmla="*/ 59145 w 671173"/>
                <a:gd name="connsiteY42" fmla="*/ 192268 h 605982"/>
                <a:gd name="connsiteX43" fmla="*/ 83391 w 671173"/>
                <a:gd name="connsiteY43" fmla="*/ 198753 h 605982"/>
                <a:gd name="connsiteX44" fmla="*/ 130757 w 671173"/>
                <a:gd name="connsiteY44" fmla="*/ 207888 h 605982"/>
                <a:gd name="connsiteX45" fmla="*/ 183423 w 671173"/>
                <a:gd name="connsiteY45" fmla="*/ 219503 h 605982"/>
                <a:gd name="connsiteX46" fmla="*/ 207669 w 671173"/>
                <a:gd name="connsiteY46" fmla="*/ 206534 h 605982"/>
                <a:gd name="connsiteX47" fmla="*/ 221879 w 671173"/>
                <a:gd name="connsiteY47" fmla="*/ 206534 h 605982"/>
                <a:gd name="connsiteX48" fmla="*/ 256647 w 671173"/>
                <a:gd name="connsiteY48" fmla="*/ 206861 h 605982"/>
                <a:gd name="connsiteX49" fmla="*/ 257346 w 671173"/>
                <a:gd name="connsiteY49" fmla="*/ 207606 h 605982"/>
                <a:gd name="connsiteX50" fmla="*/ 262478 w 671173"/>
                <a:gd name="connsiteY50" fmla="*/ 213583 h 605982"/>
                <a:gd name="connsiteX51" fmla="*/ 266707 w 671173"/>
                <a:gd name="connsiteY51" fmla="*/ 212737 h 605982"/>
                <a:gd name="connsiteX52" fmla="*/ 258192 w 671173"/>
                <a:gd name="connsiteY52" fmla="*/ 197287 h 605982"/>
                <a:gd name="connsiteX53" fmla="*/ 263493 w 671173"/>
                <a:gd name="connsiteY53" fmla="*/ 183077 h 605982"/>
                <a:gd name="connsiteX54" fmla="*/ 291686 w 671173"/>
                <a:gd name="connsiteY54" fmla="*/ 205068 h 605982"/>
                <a:gd name="connsiteX55" fmla="*/ 304317 w 671173"/>
                <a:gd name="connsiteY55" fmla="*/ 219334 h 605982"/>
                <a:gd name="connsiteX56" fmla="*/ 340123 w 671173"/>
                <a:gd name="connsiteY56" fmla="*/ 249220 h 605982"/>
                <a:gd name="connsiteX57" fmla="*/ 316948 w 671173"/>
                <a:gd name="connsiteY57" fmla="*/ 273861 h 605982"/>
                <a:gd name="connsiteX58" fmla="*/ 353825 w 671173"/>
                <a:gd name="connsiteY58" fmla="*/ 260892 h 605982"/>
                <a:gd name="connsiteX59" fmla="*/ 375929 w 671173"/>
                <a:gd name="connsiteY59" fmla="*/ 289424 h 605982"/>
                <a:gd name="connsiteX60" fmla="*/ 411735 w 671173"/>
                <a:gd name="connsiteY60" fmla="*/ 317617 h 605982"/>
                <a:gd name="connsiteX61" fmla="*/ 411735 w 671173"/>
                <a:gd name="connsiteY61" fmla="*/ 368366 h 605982"/>
                <a:gd name="connsiteX62" fmla="*/ 450699 w 671173"/>
                <a:gd name="connsiteY62" fmla="*/ 364475 h 605982"/>
                <a:gd name="connsiteX63" fmla="*/ 487576 w 671173"/>
                <a:gd name="connsiteY63" fmla="*/ 386523 h 605982"/>
                <a:gd name="connsiteX64" fmla="*/ 452842 w 671173"/>
                <a:gd name="connsiteY64" fmla="*/ 407273 h 605982"/>
                <a:gd name="connsiteX65" fmla="*/ 392789 w 671173"/>
                <a:gd name="connsiteY65" fmla="*/ 380038 h 605982"/>
                <a:gd name="connsiteX66" fmla="*/ 386474 w 671173"/>
                <a:gd name="connsiteY66" fmla="*/ 429321 h 605982"/>
                <a:gd name="connsiteX67" fmla="*/ 330650 w 671173"/>
                <a:gd name="connsiteY67" fmla="*/ 443587 h 605982"/>
                <a:gd name="connsiteX68" fmla="*/ 299073 w 671173"/>
                <a:gd name="connsiteY68" fmla="*/ 451368 h 605982"/>
                <a:gd name="connsiteX69" fmla="*/ 285371 w 671173"/>
                <a:gd name="connsiteY69" fmla="*/ 487682 h 605982"/>
                <a:gd name="connsiteX70" fmla="*/ 338037 w 671173"/>
                <a:gd name="connsiteY70" fmla="*/ 490276 h 605982"/>
                <a:gd name="connsiteX71" fmla="*/ 361212 w 671173"/>
                <a:gd name="connsiteY71" fmla="*/ 485088 h 605982"/>
                <a:gd name="connsiteX72" fmla="*/ 397018 w 671173"/>
                <a:gd name="connsiteY72" fmla="*/ 482494 h 605982"/>
                <a:gd name="connsiteX73" fmla="*/ 424366 w 671173"/>
                <a:gd name="connsiteY73" fmla="*/ 512323 h 605982"/>
                <a:gd name="connsiteX74" fmla="*/ 438068 w 671173"/>
                <a:gd name="connsiteY74" fmla="*/ 549933 h 605982"/>
                <a:gd name="connsiteX75" fmla="*/ 494907 w 671173"/>
                <a:gd name="connsiteY75" fmla="*/ 571981 h 605982"/>
                <a:gd name="connsiteX76" fmla="*/ 503026 w 671173"/>
                <a:gd name="connsiteY76" fmla="*/ 579762 h 605982"/>
                <a:gd name="connsiteX77" fmla="*/ 528852 w 671173"/>
                <a:gd name="connsiteY77" fmla="*/ 585401 h 605982"/>
                <a:gd name="connsiteX78" fmla="*/ 539453 w 671173"/>
                <a:gd name="connsiteY78" fmla="*/ 588559 h 605982"/>
                <a:gd name="connsiteX79" fmla="*/ 564319 w 671173"/>
                <a:gd name="connsiteY79" fmla="*/ 601472 h 605982"/>
                <a:gd name="connsiteX80" fmla="*/ 569056 w 671173"/>
                <a:gd name="connsiteY80" fmla="*/ 605982 h 605982"/>
                <a:gd name="connsiteX81" fmla="*/ 506522 w 671173"/>
                <a:gd name="connsiteY81" fmla="*/ 529014 h 605982"/>
                <a:gd name="connsiteX82" fmla="*/ 542328 w 671173"/>
                <a:gd name="connsiteY82" fmla="*/ 536795 h 605982"/>
                <a:gd name="connsiteX83" fmla="*/ 606554 w 671173"/>
                <a:gd name="connsiteY83" fmla="*/ 541983 h 605982"/>
                <a:gd name="connsiteX84" fmla="*/ 608189 w 671173"/>
                <a:gd name="connsiteY84" fmla="*/ 524672 h 605982"/>
                <a:gd name="connsiteX85" fmla="*/ 600407 w 671173"/>
                <a:gd name="connsiteY85" fmla="*/ 519033 h 605982"/>
                <a:gd name="connsiteX86" fmla="*/ 596798 w 671173"/>
                <a:gd name="connsiteY86" fmla="*/ 515876 h 605982"/>
                <a:gd name="connsiteX87" fmla="*/ 586029 w 671173"/>
                <a:gd name="connsiteY87" fmla="*/ 479280 h 605982"/>
                <a:gd name="connsiteX88" fmla="*/ 569733 w 671173"/>
                <a:gd name="connsiteY88" fmla="*/ 468003 h 605982"/>
                <a:gd name="connsiteX89" fmla="*/ 530769 w 671173"/>
                <a:gd name="connsiteY89" fmla="*/ 423908 h 605982"/>
                <a:gd name="connsiteX90" fmla="*/ 537084 w 671173"/>
                <a:gd name="connsiteY90" fmla="*/ 391485 h 605982"/>
                <a:gd name="connsiteX91" fmla="*/ 570917 w 671173"/>
                <a:gd name="connsiteY91" fmla="*/ 405751 h 605982"/>
                <a:gd name="connsiteX92" fmla="*/ 605708 w 671173"/>
                <a:gd name="connsiteY92" fmla="*/ 447252 h 605982"/>
                <a:gd name="connsiteX93" fmla="*/ 610444 w 671173"/>
                <a:gd name="connsiteY93" fmla="*/ 451819 h 605982"/>
                <a:gd name="connsiteX94" fmla="*/ 617887 w 671173"/>
                <a:gd name="connsiteY94" fmla="*/ 448042 h 605982"/>
                <a:gd name="connsiteX95" fmla="*/ 630124 w 671173"/>
                <a:gd name="connsiteY95" fmla="*/ 443249 h 605982"/>
                <a:gd name="connsiteX96" fmla="*/ 630969 w 671173"/>
                <a:gd name="connsiteY96" fmla="*/ 439471 h 605982"/>
                <a:gd name="connsiteX97" fmla="*/ 632661 w 671173"/>
                <a:gd name="connsiteY97" fmla="*/ 435693 h 605982"/>
                <a:gd name="connsiteX98" fmla="*/ 656062 w 671173"/>
                <a:gd name="connsiteY98" fmla="*/ 408570 h 605982"/>
                <a:gd name="connsiteX99" fmla="*/ 656513 w 671173"/>
                <a:gd name="connsiteY99" fmla="*/ 408006 h 605982"/>
                <a:gd name="connsiteX100" fmla="*/ 665591 w 671173"/>
                <a:gd name="connsiteY100" fmla="*/ 400620 h 605982"/>
                <a:gd name="connsiteX101" fmla="*/ 666155 w 671173"/>
                <a:gd name="connsiteY101" fmla="*/ 399999 h 605982"/>
                <a:gd name="connsiteX102" fmla="*/ 671173 w 671173"/>
                <a:gd name="connsiteY102" fmla="*/ 391654 h 605982"/>
                <a:gd name="connsiteX103" fmla="*/ 666719 w 671173"/>
                <a:gd name="connsiteY103" fmla="*/ 381561 h 60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71173" h="605982">
                  <a:moveTo>
                    <a:pt x="666719" y="381561"/>
                  </a:moveTo>
                  <a:cubicBezTo>
                    <a:pt x="666634" y="380552"/>
                    <a:pt x="666465" y="379553"/>
                    <a:pt x="666211" y="378572"/>
                  </a:cubicBezTo>
                  <a:cubicBezTo>
                    <a:pt x="664858" y="376373"/>
                    <a:pt x="663674" y="374061"/>
                    <a:pt x="662321" y="371919"/>
                  </a:cubicBezTo>
                  <a:cubicBezTo>
                    <a:pt x="660967" y="369776"/>
                    <a:pt x="659670" y="367407"/>
                    <a:pt x="658543" y="365096"/>
                  </a:cubicBezTo>
                  <a:cubicBezTo>
                    <a:pt x="641626" y="366223"/>
                    <a:pt x="638807" y="352070"/>
                    <a:pt x="638807" y="343048"/>
                  </a:cubicBezTo>
                  <a:cubicBezTo>
                    <a:pt x="638807" y="334026"/>
                    <a:pt x="607174" y="311922"/>
                    <a:pt x="596629" y="315870"/>
                  </a:cubicBezTo>
                  <a:cubicBezTo>
                    <a:pt x="586085" y="319817"/>
                    <a:pt x="568436" y="298953"/>
                    <a:pt x="554508" y="297656"/>
                  </a:cubicBezTo>
                  <a:cubicBezTo>
                    <a:pt x="540580" y="296360"/>
                    <a:pt x="520676" y="283390"/>
                    <a:pt x="522931" y="265234"/>
                  </a:cubicBezTo>
                  <a:cubicBezTo>
                    <a:pt x="525186" y="247077"/>
                    <a:pt x="550335" y="270421"/>
                    <a:pt x="555579" y="256155"/>
                  </a:cubicBezTo>
                  <a:cubicBezTo>
                    <a:pt x="560823" y="241889"/>
                    <a:pt x="529246" y="249727"/>
                    <a:pt x="528232" y="239239"/>
                  </a:cubicBezTo>
                  <a:cubicBezTo>
                    <a:pt x="527217" y="228751"/>
                    <a:pt x="535562" y="232754"/>
                    <a:pt x="541877" y="226270"/>
                  </a:cubicBezTo>
                  <a:cubicBezTo>
                    <a:pt x="548193" y="219785"/>
                    <a:pt x="536633" y="206816"/>
                    <a:pt x="529246" y="201629"/>
                  </a:cubicBezTo>
                  <a:cubicBezTo>
                    <a:pt x="521860" y="196441"/>
                    <a:pt x="519773" y="212004"/>
                    <a:pt x="512330" y="212004"/>
                  </a:cubicBezTo>
                  <a:cubicBezTo>
                    <a:pt x="504887" y="212004"/>
                    <a:pt x="511315" y="197738"/>
                    <a:pt x="516559" y="188659"/>
                  </a:cubicBezTo>
                  <a:cubicBezTo>
                    <a:pt x="521803" y="179581"/>
                    <a:pt x="492369" y="169206"/>
                    <a:pt x="479682" y="174393"/>
                  </a:cubicBezTo>
                  <a:cubicBezTo>
                    <a:pt x="466995" y="179581"/>
                    <a:pt x="462766" y="170503"/>
                    <a:pt x="462766" y="160127"/>
                  </a:cubicBezTo>
                  <a:cubicBezTo>
                    <a:pt x="462766" y="149752"/>
                    <a:pt x="440605" y="160127"/>
                    <a:pt x="432204" y="167909"/>
                  </a:cubicBezTo>
                  <a:cubicBezTo>
                    <a:pt x="423802" y="175690"/>
                    <a:pt x="413258" y="160127"/>
                    <a:pt x="423802" y="158831"/>
                  </a:cubicBezTo>
                  <a:cubicBezTo>
                    <a:pt x="434346" y="157534"/>
                    <a:pt x="446921" y="147158"/>
                    <a:pt x="443763" y="135486"/>
                  </a:cubicBezTo>
                  <a:cubicBezTo>
                    <a:pt x="440605" y="123814"/>
                    <a:pt x="413258" y="122574"/>
                    <a:pt x="407957" y="136783"/>
                  </a:cubicBezTo>
                  <a:cubicBezTo>
                    <a:pt x="402657" y="150993"/>
                    <a:pt x="380609" y="121220"/>
                    <a:pt x="380609" y="109604"/>
                  </a:cubicBezTo>
                  <a:cubicBezTo>
                    <a:pt x="380609" y="97989"/>
                    <a:pt x="346777" y="108251"/>
                    <a:pt x="351119" y="88854"/>
                  </a:cubicBezTo>
                  <a:cubicBezTo>
                    <a:pt x="355460" y="69457"/>
                    <a:pt x="312155" y="64213"/>
                    <a:pt x="300370" y="64213"/>
                  </a:cubicBezTo>
                  <a:cubicBezTo>
                    <a:pt x="288585" y="64213"/>
                    <a:pt x="272176" y="75885"/>
                    <a:pt x="274037" y="88854"/>
                  </a:cubicBezTo>
                  <a:cubicBezTo>
                    <a:pt x="275898" y="101823"/>
                    <a:pt x="261406" y="96579"/>
                    <a:pt x="259320" y="82369"/>
                  </a:cubicBezTo>
                  <a:cubicBezTo>
                    <a:pt x="257234" y="68160"/>
                    <a:pt x="228758" y="97932"/>
                    <a:pt x="220356" y="97932"/>
                  </a:cubicBezTo>
                  <a:cubicBezTo>
                    <a:pt x="211955" y="97932"/>
                    <a:pt x="225600" y="60265"/>
                    <a:pt x="221428" y="48593"/>
                  </a:cubicBezTo>
                  <a:cubicBezTo>
                    <a:pt x="217255" y="36921"/>
                    <a:pt x="210883" y="33030"/>
                    <a:pt x="204512" y="13633"/>
                  </a:cubicBezTo>
                  <a:cubicBezTo>
                    <a:pt x="198140" y="-5764"/>
                    <a:pt x="166563" y="1961"/>
                    <a:pt x="158161" y="13633"/>
                  </a:cubicBezTo>
                  <a:cubicBezTo>
                    <a:pt x="149759" y="25305"/>
                    <a:pt x="122355" y="20118"/>
                    <a:pt x="107412" y="38274"/>
                  </a:cubicBezTo>
                  <a:cubicBezTo>
                    <a:pt x="92470" y="56431"/>
                    <a:pt x="108427" y="74531"/>
                    <a:pt x="114743" y="81072"/>
                  </a:cubicBezTo>
                  <a:cubicBezTo>
                    <a:pt x="121058" y="87613"/>
                    <a:pt x="92639" y="97989"/>
                    <a:pt x="102112" y="108251"/>
                  </a:cubicBezTo>
                  <a:cubicBezTo>
                    <a:pt x="111585" y="118514"/>
                    <a:pt x="126359" y="113439"/>
                    <a:pt x="127374" y="130355"/>
                  </a:cubicBezTo>
                  <a:cubicBezTo>
                    <a:pt x="128389" y="147271"/>
                    <a:pt x="92639" y="125167"/>
                    <a:pt x="87395" y="110845"/>
                  </a:cubicBezTo>
                  <a:cubicBezTo>
                    <a:pt x="82151" y="96523"/>
                    <a:pt x="89481" y="83610"/>
                    <a:pt x="82095" y="73291"/>
                  </a:cubicBezTo>
                  <a:cubicBezTo>
                    <a:pt x="74708" y="62972"/>
                    <a:pt x="81079" y="49947"/>
                    <a:pt x="94725" y="31790"/>
                  </a:cubicBezTo>
                  <a:cubicBezTo>
                    <a:pt x="108371" y="13633"/>
                    <a:pt x="118972" y="16171"/>
                    <a:pt x="118972" y="5852"/>
                  </a:cubicBezTo>
                  <a:cubicBezTo>
                    <a:pt x="118972" y="-4467"/>
                    <a:pt x="59991" y="-4524"/>
                    <a:pt x="25256" y="34045"/>
                  </a:cubicBezTo>
                  <a:cubicBezTo>
                    <a:pt x="-9479" y="72614"/>
                    <a:pt x="1009" y="124885"/>
                    <a:pt x="3152" y="135204"/>
                  </a:cubicBezTo>
                  <a:cubicBezTo>
                    <a:pt x="5295" y="145523"/>
                    <a:pt x="35800" y="140448"/>
                    <a:pt x="53901" y="146877"/>
                  </a:cubicBezTo>
                  <a:cubicBezTo>
                    <a:pt x="72001" y="153305"/>
                    <a:pt x="62303" y="162496"/>
                    <a:pt x="48657" y="159846"/>
                  </a:cubicBezTo>
                  <a:cubicBezTo>
                    <a:pt x="35011" y="157195"/>
                    <a:pt x="11779" y="152064"/>
                    <a:pt x="12851" y="163793"/>
                  </a:cubicBezTo>
                  <a:cubicBezTo>
                    <a:pt x="13922" y="175521"/>
                    <a:pt x="42341" y="197625"/>
                    <a:pt x="59145" y="192268"/>
                  </a:cubicBezTo>
                  <a:cubicBezTo>
                    <a:pt x="75948" y="186911"/>
                    <a:pt x="76061" y="187081"/>
                    <a:pt x="83391" y="198753"/>
                  </a:cubicBezTo>
                  <a:cubicBezTo>
                    <a:pt x="90722" y="210425"/>
                    <a:pt x="110796" y="206534"/>
                    <a:pt x="130757" y="207888"/>
                  </a:cubicBezTo>
                  <a:cubicBezTo>
                    <a:pt x="150718" y="209241"/>
                    <a:pt x="173949" y="218207"/>
                    <a:pt x="183423" y="219503"/>
                  </a:cubicBezTo>
                  <a:cubicBezTo>
                    <a:pt x="193251" y="219864"/>
                    <a:pt x="202515" y="214908"/>
                    <a:pt x="207669" y="206534"/>
                  </a:cubicBezTo>
                  <a:cubicBezTo>
                    <a:pt x="208797" y="204222"/>
                    <a:pt x="214492" y="204899"/>
                    <a:pt x="221879" y="206534"/>
                  </a:cubicBezTo>
                  <a:cubicBezTo>
                    <a:pt x="231572" y="197022"/>
                    <a:pt x="247135" y="197168"/>
                    <a:pt x="256647" y="206861"/>
                  </a:cubicBezTo>
                  <a:cubicBezTo>
                    <a:pt x="256884" y="207104"/>
                    <a:pt x="257121" y="207352"/>
                    <a:pt x="257346" y="207606"/>
                  </a:cubicBezTo>
                  <a:cubicBezTo>
                    <a:pt x="259094" y="209579"/>
                    <a:pt x="260786" y="211553"/>
                    <a:pt x="262478" y="213583"/>
                  </a:cubicBezTo>
                  <a:cubicBezTo>
                    <a:pt x="263859" y="213182"/>
                    <a:pt x="265275" y="212900"/>
                    <a:pt x="266707" y="212737"/>
                  </a:cubicBezTo>
                  <a:cubicBezTo>
                    <a:pt x="269357" y="208395"/>
                    <a:pt x="263775" y="200275"/>
                    <a:pt x="258192" y="197287"/>
                  </a:cubicBezTo>
                  <a:cubicBezTo>
                    <a:pt x="250862" y="193396"/>
                    <a:pt x="254020" y="176536"/>
                    <a:pt x="263493" y="183077"/>
                  </a:cubicBezTo>
                  <a:cubicBezTo>
                    <a:pt x="272966" y="189618"/>
                    <a:pt x="288754" y="193396"/>
                    <a:pt x="291686" y="205068"/>
                  </a:cubicBezTo>
                  <a:cubicBezTo>
                    <a:pt x="294393" y="215049"/>
                    <a:pt x="303246" y="210256"/>
                    <a:pt x="304317" y="219334"/>
                  </a:cubicBezTo>
                  <a:cubicBezTo>
                    <a:pt x="305388" y="228413"/>
                    <a:pt x="339052" y="238788"/>
                    <a:pt x="340123" y="249220"/>
                  </a:cubicBezTo>
                  <a:cubicBezTo>
                    <a:pt x="341194" y="259651"/>
                    <a:pt x="307475" y="264726"/>
                    <a:pt x="316948" y="273861"/>
                  </a:cubicBezTo>
                  <a:cubicBezTo>
                    <a:pt x="326421" y="282996"/>
                    <a:pt x="341194" y="262132"/>
                    <a:pt x="353825" y="260892"/>
                  </a:cubicBezTo>
                  <a:cubicBezTo>
                    <a:pt x="366456" y="259651"/>
                    <a:pt x="366456" y="294724"/>
                    <a:pt x="375929" y="289424"/>
                  </a:cubicBezTo>
                  <a:cubicBezTo>
                    <a:pt x="388842" y="282319"/>
                    <a:pt x="399104" y="295852"/>
                    <a:pt x="411735" y="317617"/>
                  </a:cubicBezTo>
                  <a:cubicBezTo>
                    <a:pt x="424366" y="339383"/>
                    <a:pt x="410664" y="360472"/>
                    <a:pt x="411735" y="368366"/>
                  </a:cubicBezTo>
                  <a:cubicBezTo>
                    <a:pt x="412807" y="376260"/>
                    <a:pt x="436997" y="373554"/>
                    <a:pt x="450699" y="364475"/>
                  </a:cubicBezTo>
                  <a:cubicBezTo>
                    <a:pt x="464401" y="355397"/>
                    <a:pt x="477032" y="374851"/>
                    <a:pt x="487576" y="386523"/>
                  </a:cubicBezTo>
                  <a:cubicBezTo>
                    <a:pt x="498121" y="398195"/>
                    <a:pt x="448613" y="417649"/>
                    <a:pt x="452842" y="407273"/>
                  </a:cubicBezTo>
                  <a:cubicBezTo>
                    <a:pt x="457071" y="396898"/>
                    <a:pt x="423351" y="365772"/>
                    <a:pt x="392789" y="380038"/>
                  </a:cubicBezTo>
                  <a:cubicBezTo>
                    <a:pt x="362227" y="394304"/>
                    <a:pt x="383316" y="416352"/>
                    <a:pt x="386474" y="429321"/>
                  </a:cubicBezTo>
                  <a:cubicBezTo>
                    <a:pt x="389631" y="442290"/>
                    <a:pt x="359069" y="455259"/>
                    <a:pt x="330650" y="443587"/>
                  </a:cubicBezTo>
                  <a:cubicBezTo>
                    <a:pt x="302231" y="431915"/>
                    <a:pt x="310633" y="451368"/>
                    <a:pt x="299073" y="451368"/>
                  </a:cubicBezTo>
                  <a:cubicBezTo>
                    <a:pt x="287514" y="451368"/>
                    <a:pt x="274827" y="473416"/>
                    <a:pt x="285371" y="487682"/>
                  </a:cubicBezTo>
                  <a:cubicBezTo>
                    <a:pt x="295915" y="501948"/>
                    <a:pt x="319203" y="488979"/>
                    <a:pt x="338037" y="490276"/>
                  </a:cubicBezTo>
                  <a:cubicBezTo>
                    <a:pt x="356870" y="491573"/>
                    <a:pt x="359069" y="498057"/>
                    <a:pt x="361212" y="485088"/>
                  </a:cubicBezTo>
                  <a:cubicBezTo>
                    <a:pt x="363355" y="472119"/>
                    <a:pt x="383316" y="478603"/>
                    <a:pt x="397018" y="482494"/>
                  </a:cubicBezTo>
                  <a:cubicBezTo>
                    <a:pt x="410720" y="486385"/>
                    <a:pt x="407506" y="509729"/>
                    <a:pt x="424366" y="512323"/>
                  </a:cubicBezTo>
                  <a:cubicBezTo>
                    <a:pt x="441226" y="514917"/>
                    <a:pt x="427524" y="535667"/>
                    <a:pt x="438068" y="549933"/>
                  </a:cubicBezTo>
                  <a:cubicBezTo>
                    <a:pt x="448613" y="564200"/>
                    <a:pt x="482276" y="556418"/>
                    <a:pt x="494907" y="571981"/>
                  </a:cubicBezTo>
                  <a:cubicBezTo>
                    <a:pt x="497382" y="574806"/>
                    <a:pt x="500100" y="577411"/>
                    <a:pt x="503026" y="579762"/>
                  </a:cubicBezTo>
                  <a:cubicBezTo>
                    <a:pt x="512031" y="577124"/>
                    <a:pt x="521764" y="579249"/>
                    <a:pt x="528852" y="585401"/>
                  </a:cubicBezTo>
                  <a:cubicBezTo>
                    <a:pt x="532590" y="585559"/>
                    <a:pt x="536238" y="586642"/>
                    <a:pt x="539453" y="588559"/>
                  </a:cubicBezTo>
                  <a:cubicBezTo>
                    <a:pt x="548350" y="591576"/>
                    <a:pt x="556735" y="595934"/>
                    <a:pt x="564319" y="601472"/>
                  </a:cubicBezTo>
                  <a:cubicBezTo>
                    <a:pt x="566084" y="602769"/>
                    <a:pt x="567674" y="604285"/>
                    <a:pt x="569056" y="605982"/>
                  </a:cubicBezTo>
                  <a:cubicBezTo>
                    <a:pt x="574695" y="591435"/>
                    <a:pt x="521973" y="534089"/>
                    <a:pt x="506522" y="529014"/>
                  </a:cubicBezTo>
                  <a:cubicBezTo>
                    <a:pt x="491072" y="523939"/>
                    <a:pt x="522311" y="517342"/>
                    <a:pt x="542328" y="536795"/>
                  </a:cubicBezTo>
                  <a:cubicBezTo>
                    <a:pt x="562346" y="556249"/>
                    <a:pt x="591836" y="565327"/>
                    <a:pt x="606554" y="541983"/>
                  </a:cubicBezTo>
                  <a:cubicBezTo>
                    <a:pt x="612643" y="532397"/>
                    <a:pt x="611516" y="527886"/>
                    <a:pt x="608189" y="524672"/>
                  </a:cubicBezTo>
                  <a:cubicBezTo>
                    <a:pt x="605302" y="523234"/>
                    <a:pt x="602674" y="521328"/>
                    <a:pt x="600407" y="519033"/>
                  </a:cubicBezTo>
                  <a:cubicBezTo>
                    <a:pt x="599076" y="518137"/>
                    <a:pt x="597864" y="517077"/>
                    <a:pt x="596798" y="515876"/>
                  </a:cubicBezTo>
                  <a:cubicBezTo>
                    <a:pt x="585279" y="507564"/>
                    <a:pt x="580847" y="492509"/>
                    <a:pt x="586029" y="479280"/>
                  </a:cubicBezTo>
                  <a:cubicBezTo>
                    <a:pt x="582916" y="472953"/>
                    <a:pt x="576753" y="468685"/>
                    <a:pt x="569733" y="468003"/>
                  </a:cubicBezTo>
                  <a:cubicBezTo>
                    <a:pt x="554959" y="468003"/>
                    <a:pt x="517067" y="431689"/>
                    <a:pt x="530769" y="423908"/>
                  </a:cubicBezTo>
                  <a:cubicBezTo>
                    <a:pt x="544471" y="416126"/>
                    <a:pt x="526540" y="405751"/>
                    <a:pt x="537084" y="391485"/>
                  </a:cubicBezTo>
                  <a:cubicBezTo>
                    <a:pt x="547629" y="377219"/>
                    <a:pt x="558117" y="404454"/>
                    <a:pt x="570917" y="405751"/>
                  </a:cubicBezTo>
                  <a:cubicBezTo>
                    <a:pt x="583717" y="407048"/>
                    <a:pt x="585690" y="426502"/>
                    <a:pt x="605708" y="447252"/>
                  </a:cubicBezTo>
                  <a:cubicBezTo>
                    <a:pt x="607399" y="449056"/>
                    <a:pt x="608978" y="450523"/>
                    <a:pt x="610444" y="451819"/>
                  </a:cubicBezTo>
                  <a:cubicBezTo>
                    <a:pt x="612717" y="450184"/>
                    <a:pt x="615226" y="448910"/>
                    <a:pt x="617887" y="448042"/>
                  </a:cubicBezTo>
                  <a:cubicBezTo>
                    <a:pt x="622071" y="446728"/>
                    <a:pt x="626160" y="445126"/>
                    <a:pt x="630124" y="443249"/>
                  </a:cubicBezTo>
                  <a:lnTo>
                    <a:pt x="630969" y="439471"/>
                  </a:lnTo>
                  <a:cubicBezTo>
                    <a:pt x="631257" y="438106"/>
                    <a:pt x="631832" y="436815"/>
                    <a:pt x="632661" y="435693"/>
                  </a:cubicBezTo>
                  <a:cubicBezTo>
                    <a:pt x="633129" y="422278"/>
                    <a:pt x="642861" y="410995"/>
                    <a:pt x="656062" y="408570"/>
                  </a:cubicBezTo>
                  <a:lnTo>
                    <a:pt x="656513" y="408006"/>
                  </a:lnTo>
                  <a:cubicBezTo>
                    <a:pt x="659304" y="405272"/>
                    <a:pt x="662343" y="402796"/>
                    <a:pt x="665591" y="400620"/>
                  </a:cubicBezTo>
                  <a:lnTo>
                    <a:pt x="666155" y="399999"/>
                  </a:lnTo>
                  <a:cubicBezTo>
                    <a:pt x="667384" y="396977"/>
                    <a:pt x="669082" y="394158"/>
                    <a:pt x="671173" y="391654"/>
                  </a:cubicBezTo>
                  <a:cubicBezTo>
                    <a:pt x="668879" y="388711"/>
                    <a:pt x="667345" y="385243"/>
                    <a:pt x="666719" y="381561"/>
                  </a:cubicBezTo>
                  <a:close/>
                </a:path>
              </a:pathLst>
            </a:custGeom>
            <a:grpFill/>
            <a:ln w="8455" cap="flat">
              <a:solidFill>
                <a:srgbClr val="FFFFFF"/>
              </a:solid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3AB7009B-057E-431F-8BF5-362E7B553DEC}"/>
                </a:ext>
              </a:extLst>
            </p:cNvPr>
            <p:cNvSpPr/>
            <p:nvPr/>
          </p:nvSpPr>
          <p:spPr>
            <a:xfrm>
              <a:off x="4431616" y="1659973"/>
              <a:ext cx="60406" cy="57015"/>
            </a:xfrm>
            <a:custGeom>
              <a:avLst/>
              <a:gdLst>
                <a:gd name="connsiteX0" fmla="*/ 51381 w 60406"/>
                <a:gd name="connsiteY0" fmla="*/ 48412 h 57015"/>
                <a:gd name="connsiteX1" fmla="*/ 54539 w 60406"/>
                <a:gd name="connsiteY1" fmla="*/ 9504 h 57015"/>
                <a:gd name="connsiteX2" fmla="*/ 24034 w 60406"/>
                <a:gd name="connsiteY2" fmla="*/ 426 h 57015"/>
                <a:gd name="connsiteX3" fmla="*/ 2945 w 60406"/>
                <a:gd name="connsiteY3" fmla="*/ 45818 h 57015"/>
                <a:gd name="connsiteX4" fmla="*/ 51381 w 60406"/>
                <a:gd name="connsiteY4" fmla="*/ 48412 h 57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06" h="57015">
                  <a:moveTo>
                    <a:pt x="51381" y="48412"/>
                  </a:moveTo>
                  <a:cubicBezTo>
                    <a:pt x="64069" y="45818"/>
                    <a:pt x="61700" y="21853"/>
                    <a:pt x="54539" y="9504"/>
                  </a:cubicBezTo>
                  <a:cubicBezTo>
                    <a:pt x="49295" y="426"/>
                    <a:pt x="35593" y="-871"/>
                    <a:pt x="24034" y="426"/>
                  </a:cubicBezTo>
                  <a:cubicBezTo>
                    <a:pt x="12474" y="1723"/>
                    <a:pt x="-7543" y="23770"/>
                    <a:pt x="2945" y="45818"/>
                  </a:cubicBezTo>
                  <a:cubicBezTo>
                    <a:pt x="13433" y="67865"/>
                    <a:pt x="38751" y="51005"/>
                    <a:pt x="51381" y="48412"/>
                  </a:cubicBezTo>
                  <a:close/>
                </a:path>
              </a:pathLst>
            </a:custGeom>
            <a:grpFill/>
            <a:ln w="8455" cap="flat">
              <a:solidFill>
                <a:srgbClr val="FFFFFF"/>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29DCC5E7-6F51-4305-9B6B-F86C79A9CB2D}"/>
                </a:ext>
              </a:extLst>
            </p:cNvPr>
            <p:cNvSpPr/>
            <p:nvPr/>
          </p:nvSpPr>
          <p:spPr>
            <a:xfrm>
              <a:off x="3973857" y="1173187"/>
              <a:ext cx="404485" cy="152710"/>
            </a:xfrm>
            <a:custGeom>
              <a:avLst/>
              <a:gdLst>
                <a:gd name="connsiteX0" fmla="*/ 393546 w 404485"/>
                <a:gd name="connsiteY0" fmla="*/ 123682 h 152710"/>
                <a:gd name="connsiteX1" fmla="*/ 393546 w 404485"/>
                <a:gd name="connsiteY1" fmla="*/ 123682 h 152710"/>
                <a:gd name="connsiteX2" fmla="*/ 394279 w 404485"/>
                <a:gd name="connsiteY2" fmla="*/ 118946 h 152710"/>
                <a:gd name="connsiteX3" fmla="*/ 401271 w 404485"/>
                <a:gd name="connsiteY3" fmla="*/ 106315 h 152710"/>
                <a:gd name="connsiteX4" fmla="*/ 404485 w 404485"/>
                <a:gd name="connsiteY4" fmla="*/ 92669 h 152710"/>
                <a:gd name="connsiteX5" fmla="*/ 274343 w 404485"/>
                <a:gd name="connsiteY5" fmla="*/ 85226 h 152710"/>
                <a:gd name="connsiteX6" fmla="*/ 206678 w 404485"/>
                <a:gd name="connsiteY6" fmla="*/ 89117 h 152710"/>
                <a:gd name="connsiteX7" fmla="*/ 167997 w 404485"/>
                <a:gd name="connsiteY7" fmla="*/ 74851 h 152710"/>
                <a:gd name="connsiteX8" fmla="*/ 175383 w 404485"/>
                <a:gd name="connsiteY8" fmla="*/ 47616 h 152710"/>
                <a:gd name="connsiteX9" fmla="*/ 112173 w 404485"/>
                <a:gd name="connsiteY9" fmla="*/ 24272 h 152710"/>
                <a:gd name="connsiteX10" fmla="*/ 61425 w 404485"/>
                <a:gd name="connsiteY10" fmla="*/ 6115 h 152710"/>
                <a:gd name="connsiteX11" fmla="*/ 1372 w 404485"/>
                <a:gd name="connsiteY11" fmla="*/ 16490 h 152710"/>
                <a:gd name="connsiteX12" fmla="*/ 76142 w 404485"/>
                <a:gd name="connsiteY12" fmla="*/ 43725 h 152710"/>
                <a:gd name="connsiteX13" fmla="*/ 107775 w 404485"/>
                <a:gd name="connsiteY13" fmla="*/ 73554 h 152710"/>
                <a:gd name="connsiteX14" fmla="*/ 108790 w 404485"/>
                <a:gd name="connsiteY14" fmla="*/ 118946 h 152710"/>
                <a:gd name="connsiteX15" fmla="*/ 136194 w 404485"/>
                <a:gd name="connsiteY15" fmla="*/ 137046 h 152710"/>
                <a:gd name="connsiteX16" fmla="*/ 175158 w 404485"/>
                <a:gd name="connsiteY16" fmla="*/ 143531 h 152710"/>
                <a:gd name="connsiteX17" fmla="*/ 192074 w 404485"/>
                <a:gd name="connsiteY17" fmla="*/ 134453 h 152710"/>
                <a:gd name="connsiteX18" fmla="*/ 271016 w 404485"/>
                <a:gd name="connsiteY18" fmla="*/ 152666 h 152710"/>
                <a:gd name="connsiteX19" fmla="*/ 323626 w 404485"/>
                <a:gd name="connsiteY19" fmla="*/ 137046 h 152710"/>
                <a:gd name="connsiteX20" fmla="*/ 368003 w 404485"/>
                <a:gd name="connsiteY20" fmla="*/ 145899 h 152710"/>
                <a:gd name="connsiteX21" fmla="*/ 393546 w 404485"/>
                <a:gd name="connsiteY21" fmla="*/ 123682 h 15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4485" h="152710">
                  <a:moveTo>
                    <a:pt x="393546" y="123682"/>
                  </a:moveTo>
                  <a:lnTo>
                    <a:pt x="393546" y="123682"/>
                  </a:lnTo>
                  <a:cubicBezTo>
                    <a:pt x="393670" y="122087"/>
                    <a:pt x="393918" y="120502"/>
                    <a:pt x="394279" y="118946"/>
                  </a:cubicBezTo>
                  <a:cubicBezTo>
                    <a:pt x="395424" y="114181"/>
                    <a:pt x="397843" y="109817"/>
                    <a:pt x="401271" y="106315"/>
                  </a:cubicBezTo>
                  <a:cubicBezTo>
                    <a:pt x="401384" y="101596"/>
                    <a:pt x="402484" y="96944"/>
                    <a:pt x="404485" y="92669"/>
                  </a:cubicBezTo>
                  <a:cubicBezTo>
                    <a:pt x="385088" y="80490"/>
                    <a:pt x="292275" y="72370"/>
                    <a:pt x="274343" y="85226"/>
                  </a:cubicBezTo>
                  <a:cubicBezTo>
                    <a:pt x="254326" y="99492"/>
                    <a:pt x="222693" y="78742"/>
                    <a:pt x="206678" y="89117"/>
                  </a:cubicBezTo>
                  <a:cubicBezTo>
                    <a:pt x="190664" y="99492"/>
                    <a:pt x="196190" y="76317"/>
                    <a:pt x="167997" y="74851"/>
                  </a:cubicBezTo>
                  <a:cubicBezTo>
                    <a:pt x="139803" y="73385"/>
                    <a:pt x="170139" y="55397"/>
                    <a:pt x="175383" y="47616"/>
                  </a:cubicBezTo>
                  <a:cubicBezTo>
                    <a:pt x="180627" y="39834"/>
                    <a:pt x="132191" y="19084"/>
                    <a:pt x="112173" y="24272"/>
                  </a:cubicBezTo>
                  <a:cubicBezTo>
                    <a:pt x="92156" y="29459"/>
                    <a:pt x="80596" y="16490"/>
                    <a:pt x="61425" y="6115"/>
                  </a:cubicBezTo>
                  <a:cubicBezTo>
                    <a:pt x="42253" y="-4260"/>
                    <a:pt x="-9003" y="-1836"/>
                    <a:pt x="1372" y="16490"/>
                  </a:cubicBezTo>
                  <a:cubicBezTo>
                    <a:pt x="8759" y="29459"/>
                    <a:pt x="69826" y="56694"/>
                    <a:pt x="76142" y="43725"/>
                  </a:cubicBezTo>
                  <a:cubicBezTo>
                    <a:pt x="82457" y="30756"/>
                    <a:pt x="98302" y="59288"/>
                    <a:pt x="107775" y="73554"/>
                  </a:cubicBezTo>
                  <a:cubicBezTo>
                    <a:pt x="117248" y="87820"/>
                    <a:pt x="101460" y="93008"/>
                    <a:pt x="108790" y="118946"/>
                  </a:cubicBezTo>
                  <a:cubicBezTo>
                    <a:pt x="116120" y="144884"/>
                    <a:pt x="124635" y="126727"/>
                    <a:pt x="136194" y="137046"/>
                  </a:cubicBezTo>
                  <a:cubicBezTo>
                    <a:pt x="147754" y="147365"/>
                    <a:pt x="165685" y="153963"/>
                    <a:pt x="175158" y="143531"/>
                  </a:cubicBezTo>
                  <a:cubicBezTo>
                    <a:pt x="184631" y="133099"/>
                    <a:pt x="188860" y="125431"/>
                    <a:pt x="192074" y="134453"/>
                  </a:cubicBezTo>
                  <a:cubicBezTo>
                    <a:pt x="197205" y="149226"/>
                    <a:pt x="220268" y="151369"/>
                    <a:pt x="271016" y="152666"/>
                  </a:cubicBezTo>
                  <a:cubicBezTo>
                    <a:pt x="321765" y="153963"/>
                    <a:pt x="308909" y="126727"/>
                    <a:pt x="323626" y="137046"/>
                  </a:cubicBezTo>
                  <a:cubicBezTo>
                    <a:pt x="333663" y="144095"/>
                    <a:pt x="352384" y="146350"/>
                    <a:pt x="368003" y="145899"/>
                  </a:cubicBezTo>
                  <a:cubicBezTo>
                    <a:pt x="370264" y="133426"/>
                    <a:pt x="380882" y="124190"/>
                    <a:pt x="393546" y="123682"/>
                  </a:cubicBezTo>
                  <a:close/>
                </a:path>
              </a:pathLst>
            </a:custGeom>
            <a:grpFill/>
            <a:ln w="8455" cap="flat">
              <a:solidFill>
                <a:srgbClr val="FFFFFF"/>
              </a:solid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75DB94A6-2566-49B7-B245-4BD07C57E04F}"/>
                </a:ext>
              </a:extLst>
            </p:cNvPr>
            <p:cNvSpPr/>
            <p:nvPr/>
          </p:nvSpPr>
          <p:spPr>
            <a:xfrm>
              <a:off x="4097364" y="765700"/>
              <a:ext cx="730125" cy="458894"/>
            </a:xfrm>
            <a:custGeom>
              <a:avLst/>
              <a:gdLst>
                <a:gd name="connsiteX0" fmla="*/ 709861 w 730125"/>
                <a:gd name="connsiteY0" fmla="*/ 41388 h 458894"/>
                <a:gd name="connsiteX1" fmla="*/ 673829 w 730125"/>
                <a:gd name="connsiteY1" fmla="*/ 28927 h 458894"/>
                <a:gd name="connsiteX2" fmla="*/ 673434 w 730125"/>
                <a:gd name="connsiteY2" fmla="*/ 28588 h 458894"/>
                <a:gd name="connsiteX3" fmla="*/ 667796 w 730125"/>
                <a:gd name="connsiteY3" fmla="*/ 22950 h 458894"/>
                <a:gd name="connsiteX4" fmla="*/ 667232 w 730125"/>
                <a:gd name="connsiteY4" fmla="*/ 22386 h 458894"/>
                <a:gd name="connsiteX5" fmla="*/ 665315 w 730125"/>
                <a:gd name="connsiteY5" fmla="*/ 20920 h 458894"/>
                <a:gd name="connsiteX6" fmla="*/ 659056 w 730125"/>
                <a:gd name="connsiteY6" fmla="*/ 16916 h 458894"/>
                <a:gd name="connsiteX7" fmla="*/ 657533 w 730125"/>
                <a:gd name="connsiteY7" fmla="*/ 16409 h 458894"/>
                <a:gd name="connsiteX8" fmla="*/ 645523 w 730125"/>
                <a:gd name="connsiteY8" fmla="*/ 14097 h 458894"/>
                <a:gd name="connsiteX9" fmla="*/ 628212 w 730125"/>
                <a:gd name="connsiteY9" fmla="*/ 10883 h 458894"/>
                <a:gd name="connsiteX10" fmla="*/ 616540 w 730125"/>
                <a:gd name="connsiteY10" fmla="*/ 14153 h 458894"/>
                <a:gd name="connsiteX11" fmla="*/ 614904 w 730125"/>
                <a:gd name="connsiteY11" fmla="*/ 14153 h 458894"/>
                <a:gd name="connsiteX12" fmla="*/ 591786 w 730125"/>
                <a:gd name="connsiteY12" fmla="*/ 23175 h 458894"/>
                <a:gd name="connsiteX13" fmla="*/ 588684 w 730125"/>
                <a:gd name="connsiteY13" fmla="*/ 13928 h 458894"/>
                <a:gd name="connsiteX14" fmla="*/ 569513 w 730125"/>
                <a:gd name="connsiteY14" fmla="*/ 1635 h 458894"/>
                <a:gd name="connsiteX15" fmla="*/ 544195 w 730125"/>
                <a:gd name="connsiteY15" fmla="*/ 0 h 458894"/>
                <a:gd name="connsiteX16" fmla="*/ 540530 w 730125"/>
                <a:gd name="connsiteY16" fmla="*/ 5639 h 458894"/>
                <a:gd name="connsiteX17" fmla="*/ 517975 w 730125"/>
                <a:gd name="connsiteY17" fmla="*/ 19736 h 458894"/>
                <a:gd name="connsiteX18" fmla="*/ 483014 w 730125"/>
                <a:gd name="connsiteY18" fmla="*/ 6033 h 458894"/>
                <a:gd name="connsiteX19" fmla="*/ 452734 w 730125"/>
                <a:gd name="connsiteY19" fmla="*/ 17311 h 458894"/>
                <a:gd name="connsiteX20" fmla="*/ 385069 w 730125"/>
                <a:gd name="connsiteY20" fmla="*/ 15788 h 458894"/>
                <a:gd name="connsiteX21" fmla="*/ 356537 w 730125"/>
                <a:gd name="connsiteY21" fmla="*/ 2143 h 458894"/>
                <a:gd name="connsiteX22" fmla="*/ 320957 w 730125"/>
                <a:gd name="connsiteY22" fmla="*/ 11334 h 458894"/>
                <a:gd name="connsiteX23" fmla="*/ 277764 w 730125"/>
                <a:gd name="connsiteY23" fmla="*/ 8740 h 458894"/>
                <a:gd name="connsiteX24" fmla="*/ 265134 w 730125"/>
                <a:gd name="connsiteY24" fmla="*/ 16522 h 458894"/>
                <a:gd name="connsiteX25" fmla="*/ 250416 w 730125"/>
                <a:gd name="connsiteY25" fmla="*/ 30788 h 458894"/>
                <a:gd name="connsiteX26" fmla="*/ 211453 w 730125"/>
                <a:gd name="connsiteY26" fmla="*/ 41163 h 458894"/>
                <a:gd name="connsiteX27" fmla="*/ 183259 w 730125"/>
                <a:gd name="connsiteY27" fmla="*/ 50241 h 458894"/>
                <a:gd name="connsiteX28" fmla="*/ 142153 w 730125"/>
                <a:gd name="connsiteY28" fmla="*/ 45054 h 458894"/>
                <a:gd name="connsiteX29" fmla="*/ 118977 w 730125"/>
                <a:gd name="connsiteY29" fmla="*/ 61970 h 458894"/>
                <a:gd name="connsiteX30" fmla="*/ 103189 w 730125"/>
                <a:gd name="connsiteY30" fmla="*/ 76236 h 458894"/>
                <a:gd name="connsiteX31" fmla="*/ 66368 w 730125"/>
                <a:gd name="connsiteY31" fmla="*/ 69751 h 458894"/>
                <a:gd name="connsiteX32" fmla="*/ 47366 w 730125"/>
                <a:gd name="connsiteY32" fmla="*/ 87908 h 458894"/>
                <a:gd name="connsiteX33" fmla="*/ 10770 w 730125"/>
                <a:gd name="connsiteY33" fmla="*/ 87908 h 458894"/>
                <a:gd name="connsiteX34" fmla="*/ 0 w 730125"/>
                <a:gd name="connsiteY34" fmla="*/ 105557 h 458894"/>
                <a:gd name="connsiteX35" fmla="*/ 14717 w 730125"/>
                <a:gd name="connsiteY35" fmla="*/ 99918 h 458894"/>
                <a:gd name="connsiteX36" fmla="*/ 28419 w 730125"/>
                <a:gd name="connsiteY36" fmla="*/ 103809 h 458894"/>
                <a:gd name="connsiteX37" fmla="*/ 37892 w 730125"/>
                <a:gd name="connsiteY37" fmla="*/ 115481 h 458894"/>
                <a:gd name="connsiteX38" fmla="*/ 30506 w 730125"/>
                <a:gd name="connsiteY38" fmla="*/ 134935 h 458894"/>
                <a:gd name="connsiteX39" fmla="*/ 52666 w 730125"/>
                <a:gd name="connsiteY39" fmla="*/ 153092 h 458894"/>
                <a:gd name="connsiteX40" fmla="*/ 112662 w 730125"/>
                <a:gd name="connsiteY40" fmla="*/ 155686 h 458894"/>
                <a:gd name="connsiteX41" fmla="*/ 120049 w 730125"/>
                <a:gd name="connsiteY41" fmla="*/ 169952 h 458894"/>
                <a:gd name="connsiteX42" fmla="*/ 187432 w 730125"/>
                <a:gd name="connsiteY42" fmla="*/ 176436 h 458894"/>
                <a:gd name="connsiteX43" fmla="*/ 212750 w 730125"/>
                <a:gd name="connsiteY43" fmla="*/ 172545 h 458894"/>
                <a:gd name="connsiteX44" fmla="*/ 288534 w 730125"/>
                <a:gd name="connsiteY44" fmla="*/ 142716 h 458894"/>
                <a:gd name="connsiteX45" fmla="*/ 288534 w 730125"/>
                <a:gd name="connsiteY45" fmla="*/ 167358 h 458894"/>
                <a:gd name="connsiteX46" fmla="*/ 210607 w 730125"/>
                <a:gd name="connsiteY46" fmla="*/ 188108 h 458894"/>
                <a:gd name="connsiteX47" fmla="*/ 240098 w 730125"/>
                <a:gd name="connsiteY47" fmla="*/ 227016 h 458894"/>
                <a:gd name="connsiteX48" fmla="*/ 200063 w 730125"/>
                <a:gd name="connsiteY48" fmla="*/ 212750 h 458894"/>
                <a:gd name="connsiteX49" fmla="*/ 125293 w 730125"/>
                <a:gd name="connsiteY49" fmla="*/ 191999 h 458894"/>
                <a:gd name="connsiteX50" fmla="*/ 126364 w 730125"/>
                <a:gd name="connsiteY50" fmla="*/ 238688 h 458894"/>
                <a:gd name="connsiteX51" fmla="*/ 170572 w 730125"/>
                <a:gd name="connsiteY51" fmla="*/ 273704 h 458894"/>
                <a:gd name="connsiteX52" fmla="*/ 216922 w 730125"/>
                <a:gd name="connsiteY52" fmla="*/ 308721 h 458894"/>
                <a:gd name="connsiteX53" fmla="*/ 152697 w 730125"/>
                <a:gd name="connsiteY53" fmla="*/ 293158 h 458894"/>
                <a:gd name="connsiteX54" fmla="*/ 91630 w 730125"/>
                <a:gd name="connsiteY54" fmla="*/ 326990 h 458894"/>
                <a:gd name="connsiteX55" fmla="*/ 148468 w 730125"/>
                <a:gd name="connsiteY55" fmla="*/ 328287 h 458894"/>
                <a:gd name="connsiteX56" fmla="*/ 143224 w 730125"/>
                <a:gd name="connsiteY56" fmla="*/ 346444 h 458894"/>
                <a:gd name="connsiteX57" fmla="*/ 170572 w 730125"/>
                <a:gd name="connsiteY57" fmla="*/ 385351 h 458894"/>
                <a:gd name="connsiteX58" fmla="*/ 138995 w 730125"/>
                <a:gd name="connsiteY58" fmla="*/ 381461 h 458894"/>
                <a:gd name="connsiteX59" fmla="*/ 97945 w 730125"/>
                <a:gd name="connsiteY59" fmla="*/ 355522 h 458894"/>
                <a:gd name="connsiteX60" fmla="*/ 94787 w 730125"/>
                <a:gd name="connsiteY60" fmla="*/ 384054 h 458894"/>
                <a:gd name="connsiteX61" fmla="*/ 93716 w 730125"/>
                <a:gd name="connsiteY61" fmla="*/ 402211 h 458894"/>
                <a:gd name="connsiteX62" fmla="*/ 45279 w 730125"/>
                <a:gd name="connsiteY62" fmla="*/ 432040 h 458894"/>
                <a:gd name="connsiteX63" fmla="*/ 123206 w 730125"/>
                <a:gd name="connsiteY63" fmla="*/ 442415 h 458894"/>
                <a:gd name="connsiteX64" fmla="*/ 165328 w 730125"/>
                <a:gd name="connsiteY64" fmla="*/ 445009 h 458894"/>
                <a:gd name="connsiteX65" fmla="*/ 213765 w 730125"/>
                <a:gd name="connsiteY65" fmla="*/ 438525 h 458894"/>
                <a:gd name="connsiteX66" fmla="*/ 249571 w 730125"/>
                <a:gd name="connsiteY66" fmla="*/ 452791 h 458894"/>
                <a:gd name="connsiteX67" fmla="*/ 287519 w 730125"/>
                <a:gd name="connsiteY67" fmla="*/ 448900 h 458894"/>
                <a:gd name="connsiteX68" fmla="*/ 313796 w 730125"/>
                <a:gd name="connsiteY68" fmla="*/ 438525 h 458894"/>
                <a:gd name="connsiteX69" fmla="*/ 322254 w 730125"/>
                <a:gd name="connsiteY69" fmla="*/ 436664 h 458894"/>
                <a:gd name="connsiteX70" fmla="*/ 324961 w 730125"/>
                <a:gd name="connsiteY70" fmla="*/ 429052 h 458894"/>
                <a:gd name="connsiteX71" fmla="*/ 328005 w 730125"/>
                <a:gd name="connsiteY71" fmla="*/ 424653 h 458894"/>
                <a:gd name="connsiteX72" fmla="*/ 324340 w 730125"/>
                <a:gd name="connsiteY72" fmla="*/ 412586 h 458894"/>
                <a:gd name="connsiteX73" fmla="*/ 296147 w 730125"/>
                <a:gd name="connsiteY73" fmla="*/ 412586 h 458894"/>
                <a:gd name="connsiteX74" fmla="*/ 246639 w 730125"/>
                <a:gd name="connsiteY74" fmla="*/ 400914 h 458894"/>
                <a:gd name="connsiteX75" fmla="*/ 247710 w 730125"/>
                <a:gd name="connsiteY75" fmla="*/ 383998 h 458894"/>
                <a:gd name="connsiteX76" fmla="*/ 309736 w 730125"/>
                <a:gd name="connsiteY76" fmla="*/ 381404 h 458894"/>
                <a:gd name="connsiteX77" fmla="*/ 313909 w 730125"/>
                <a:gd name="connsiteY77" fmla="*/ 352872 h 458894"/>
                <a:gd name="connsiteX78" fmla="*/ 358173 w 730125"/>
                <a:gd name="connsiteY78" fmla="*/ 348982 h 458894"/>
                <a:gd name="connsiteX79" fmla="*/ 369732 w 730125"/>
                <a:gd name="connsiteY79" fmla="*/ 345204 h 458894"/>
                <a:gd name="connsiteX80" fmla="*/ 386648 w 730125"/>
                <a:gd name="connsiteY80" fmla="*/ 313683 h 458894"/>
                <a:gd name="connsiteX81" fmla="*/ 386648 w 730125"/>
                <a:gd name="connsiteY81" fmla="*/ 309849 h 458894"/>
                <a:gd name="connsiteX82" fmla="*/ 399505 w 730125"/>
                <a:gd name="connsiteY82" fmla="*/ 285320 h 458894"/>
                <a:gd name="connsiteX83" fmla="*/ 404523 w 730125"/>
                <a:gd name="connsiteY83" fmla="*/ 282501 h 458894"/>
                <a:gd name="connsiteX84" fmla="*/ 342779 w 730125"/>
                <a:gd name="connsiteY84" fmla="*/ 272464 h 458894"/>
                <a:gd name="connsiteX85" fmla="*/ 396460 w 730125"/>
                <a:gd name="connsiteY85" fmla="*/ 255548 h 458894"/>
                <a:gd name="connsiteX86" fmla="*/ 425950 w 730125"/>
                <a:gd name="connsiteY86" fmla="*/ 228313 h 458894"/>
                <a:gd name="connsiteX87" fmla="*/ 464519 w 730125"/>
                <a:gd name="connsiteY87" fmla="*/ 233162 h 458894"/>
                <a:gd name="connsiteX88" fmla="*/ 480815 w 730125"/>
                <a:gd name="connsiteY88" fmla="*/ 211340 h 458894"/>
                <a:gd name="connsiteX89" fmla="*/ 505795 w 730125"/>
                <a:gd name="connsiteY89" fmla="*/ 190477 h 458894"/>
                <a:gd name="connsiteX90" fmla="*/ 513407 w 730125"/>
                <a:gd name="connsiteY90" fmla="*/ 185853 h 458894"/>
                <a:gd name="connsiteX91" fmla="*/ 532974 w 730125"/>
                <a:gd name="connsiteY91" fmla="*/ 182300 h 458894"/>
                <a:gd name="connsiteX92" fmla="*/ 567088 w 730125"/>
                <a:gd name="connsiteY92" fmla="*/ 158279 h 458894"/>
                <a:gd name="connsiteX93" fmla="*/ 646030 w 730125"/>
                <a:gd name="connsiteY93" fmla="*/ 116778 h 458894"/>
                <a:gd name="connsiteX94" fmla="*/ 575433 w 730125"/>
                <a:gd name="connsiteY94" fmla="*/ 111591 h 458894"/>
                <a:gd name="connsiteX95" fmla="*/ 631257 w 730125"/>
                <a:gd name="connsiteY95" fmla="*/ 96028 h 458894"/>
                <a:gd name="connsiteX96" fmla="*/ 703940 w 730125"/>
                <a:gd name="connsiteY96" fmla="*/ 70090 h 458894"/>
                <a:gd name="connsiteX97" fmla="*/ 709861 w 730125"/>
                <a:gd name="connsiteY97" fmla="*/ 41388 h 45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30125" h="458894">
                  <a:moveTo>
                    <a:pt x="709861" y="41388"/>
                  </a:moveTo>
                  <a:cubicBezTo>
                    <a:pt x="694524" y="44715"/>
                    <a:pt x="677664" y="39471"/>
                    <a:pt x="673829" y="28927"/>
                  </a:cubicBezTo>
                  <a:lnTo>
                    <a:pt x="673434" y="28588"/>
                  </a:lnTo>
                  <a:cubicBezTo>
                    <a:pt x="671687" y="26671"/>
                    <a:pt x="669770" y="24867"/>
                    <a:pt x="667796" y="22950"/>
                  </a:cubicBezTo>
                  <a:lnTo>
                    <a:pt x="667232" y="22386"/>
                  </a:lnTo>
                  <a:lnTo>
                    <a:pt x="665315" y="20920"/>
                  </a:lnTo>
                  <a:cubicBezTo>
                    <a:pt x="663285" y="19454"/>
                    <a:pt x="661142" y="18213"/>
                    <a:pt x="659056" y="16916"/>
                  </a:cubicBezTo>
                  <a:cubicBezTo>
                    <a:pt x="658548" y="16916"/>
                    <a:pt x="658041" y="16578"/>
                    <a:pt x="657533" y="16409"/>
                  </a:cubicBezTo>
                  <a:cubicBezTo>
                    <a:pt x="651556" y="16916"/>
                    <a:pt x="646256" y="17536"/>
                    <a:pt x="645523" y="14097"/>
                  </a:cubicBezTo>
                  <a:cubicBezTo>
                    <a:pt x="644790" y="10657"/>
                    <a:pt x="638249" y="9191"/>
                    <a:pt x="628212" y="10883"/>
                  </a:cubicBezTo>
                  <a:cubicBezTo>
                    <a:pt x="624676" y="12980"/>
                    <a:pt x="620650" y="14108"/>
                    <a:pt x="616540" y="14153"/>
                  </a:cubicBezTo>
                  <a:lnTo>
                    <a:pt x="614904" y="14153"/>
                  </a:lnTo>
                  <a:cubicBezTo>
                    <a:pt x="606988" y="16600"/>
                    <a:pt x="599263" y="19612"/>
                    <a:pt x="591786" y="23175"/>
                  </a:cubicBezTo>
                  <a:cubicBezTo>
                    <a:pt x="572840" y="32141"/>
                    <a:pt x="579155" y="22442"/>
                    <a:pt x="588684" y="13928"/>
                  </a:cubicBezTo>
                  <a:cubicBezTo>
                    <a:pt x="580700" y="13127"/>
                    <a:pt x="573578" y="8560"/>
                    <a:pt x="569513" y="1635"/>
                  </a:cubicBezTo>
                  <a:cubicBezTo>
                    <a:pt x="561167" y="1297"/>
                    <a:pt x="552258" y="846"/>
                    <a:pt x="544195" y="0"/>
                  </a:cubicBezTo>
                  <a:cubicBezTo>
                    <a:pt x="542779" y="1748"/>
                    <a:pt x="541550" y="3637"/>
                    <a:pt x="540530" y="5639"/>
                  </a:cubicBezTo>
                  <a:cubicBezTo>
                    <a:pt x="536379" y="14311"/>
                    <a:pt x="527589" y="19803"/>
                    <a:pt x="517975" y="19736"/>
                  </a:cubicBezTo>
                  <a:cubicBezTo>
                    <a:pt x="505231" y="18692"/>
                    <a:pt x="493074" y="13928"/>
                    <a:pt x="483014" y="6033"/>
                  </a:cubicBezTo>
                  <a:cubicBezTo>
                    <a:pt x="474116" y="12439"/>
                    <a:pt x="463657" y="16335"/>
                    <a:pt x="452734" y="17311"/>
                  </a:cubicBezTo>
                  <a:cubicBezTo>
                    <a:pt x="430179" y="19454"/>
                    <a:pt x="407624" y="9811"/>
                    <a:pt x="385069" y="15788"/>
                  </a:cubicBezTo>
                  <a:cubicBezTo>
                    <a:pt x="373482" y="19025"/>
                    <a:pt x="361291" y="13195"/>
                    <a:pt x="356537" y="2143"/>
                  </a:cubicBezTo>
                  <a:cubicBezTo>
                    <a:pt x="336182" y="-507"/>
                    <a:pt x="344696" y="24021"/>
                    <a:pt x="320957" y="11334"/>
                  </a:cubicBezTo>
                  <a:cubicBezTo>
                    <a:pt x="297218" y="-1353"/>
                    <a:pt x="270208" y="4849"/>
                    <a:pt x="277764" y="8740"/>
                  </a:cubicBezTo>
                  <a:cubicBezTo>
                    <a:pt x="285320" y="12631"/>
                    <a:pt x="275678" y="20412"/>
                    <a:pt x="265134" y="16522"/>
                  </a:cubicBezTo>
                  <a:cubicBezTo>
                    <a:pt x="254589" y="12631"/>
                    <a:pt x="245116" y="17818"/>
                    <a:pt x="250416" y="30788"/>
                  </a:cubicBezTo>
                  <a:cubicBezTo>
                    <a:pt x="255717" y="43757"/>
                    <a:pt x="211453" y="26897"/>
                    <a:pt x="211453" y="41163"/>
                  </a:cubicBezTo>
                  <a:cubicBezTo>
                    <a:pt x="211453" y="55429"/>
                    <a:pt x="195664" y="63210"/>
                    <a:pt x="183259" y="50241"/>
                  </a:cubicBezTo>
                  <a:cubicBezTo>
                    <a:pt x="170854" y="37272"/>
                    <a:pt x="130593" y="33325"/>
                    <a:pt x="142153" y="45054"/>
                  </a:cubicBezTo>
                  <a:cubicBezTo>
                    <a:pt x="153712" y="56782"/>
                    <a:pt x="106347" y="50241"/>
                    <a:pt x="118977" y="61970"/>
                  </a:cubicBezTo>
                  <a:cubicBezTo>
                    <a:pt x="131608" y="73698"/>
                    <a:pt x="103189" y="82720"/>
                    <a:pt x="103189" y="76236"/>
                  </a:cubicBezTo>
                  <a:cubicBezTo>
                    <a:pt x="103189" y="69751"/>
                    <a:pt x="76856" y="58079"/>
                    <a:pt x="66368" y="69751"/>
                  </a:cubicBezTo>
                  <a:cubicBezTo>
                    <a:pt x="55880" y="81423"/>
                    <a:pt x="52666" y="95689"/>
                    <a:pt x="47366" y="87908"/>
                  </a:cubicBezTo>
                  <a:cubicBezTo>
                    <a:pt x="43249" y="81762"/>
                    <a:pt x="27912" y="82269"/>
                    <a:pt x="10770" y="87908"/>
                  </a:cubicBezTo>
                  <a:cubicBezTo>
                    <a:pt x="6879" y="93547"/>
                    <a:pt x="3271" y="100313"/>
                    <a:pt x="0" y="105557"/>
                  </a:cubicBezTo>
                  <a:cubicBezTo>
                    <a:pt x="5340" y="105117"/>
                    <a:pt x="10449" y="103161"/>
                    <a:pt x="14717" y="99918"/>
                  </a:cubicBezTo>
                  <a:cubicBezTo>
                    <a:pt x="29491" y="88246"/>
                    <a:pt x="41050" y="96028"/>
                    <a:pt x="28419" y="103809"/>
                  </a:cubicBezTo>
                  <a:cubicBezTo>
                    <a:pt x="15789" y="111591"/>
                    <a:pt x="20018" y="116778"/>
                    <a:pt x="37892" y="115481"/>
                  </a:cubicBezTo>
                  <a:cubicBezTo>
                    <a:pt x="55767" y="114184"/>
                    <a:pt x="30506" y="121966"/>
                    <a:pt x="30506" y="134935"/>
                  </a:cubicBezTo>
                  <a:cubicBezTo>
                    <a:pt x="30506" y="147904"/>
                    <a:pt x="51595" y="140123"/>
                    <a:pt x="52666" y="153092"/>
                  </a:cubicBezTo>
                  <a:cubicBezTo>
                    <a:pt x="53737" y="166061"/>
                    <a:pt x="98960" y="171249"/>
                    <a:pt x="112662" y="155686"/>
                  </a:cubicBezTo>
                  <a:cubicBezTo>
                    <a:pt x="126364" y="140123"/>
                    <a:pt x="121120" y="159576"/>
                    <a:pt x="120049" y="169952"/>
                  </a:cubicBezTo>
                  <a:cubicBezTo>
                    <a:pt x="118977" y="180327"/>
                    <a:pt x="184274" y="189405"/>
                    <a:pt x="187432" y="176436"/>
                  </a:cubicBezTo>
                  <a:cubicBezTo>
                    <a:pt x="190589" y="163467"/>
                    <a:pt x="200063" y="168655"/>
                    <a:pt x="212750" y="172545"/>
                  </a:cubicBezTo>
                  <a:cubicBezTo>
                    <a:pt x="225437" y="176436"/>
                    <a:pt x="287519" y="158279"/>
                    <a:pt x="288534" y="142716"/>
                  </a:cubicBezTo>
                  <a:cubicBezTo>
                    <a:pt x="289549" y="127154"/>
                    <a:pt x="308552" y="150498"/>
                    <a:pt x="288534" y="167358"/>
                  </a:cubicBezTo>
                  <a:cubicBezTo>
                    <a:pt x="268517" y="184218"/>
                    <a:pt x="228538" y="181624"/>
                    <a:pt x="210607" y="188108"/>
                  </a:cubicBezTo>
                  <a:cubicBezTo>
                    <a:pt x="192676" y="194593"/>
                    <a:pt x="222223" y="210156"/>
                    <a:pt x="240098" y="227016"/>
                  </a:cubicBezTo>
                  <a:cubicBezTo>
                    <a:pt x="257972" y="243875"/>
                    <a:pt x="216922" y="234797"/>
                    <a:pt x="200063" y="212750"/>
                  </a:cubicBezTo>
                  <a:cubicBezTo>
                    <a:pt x="183203" y="190702"/>
                    <a:pt x="145310" y="190702"/>
                    <a:pt x="125293" y="191999"/>
                  </a:cubicBezTo>
                  <a:cubicBezTo>
                    <a:pt x="105275" y="193296"/>
                    <a:pt x="111647" y="238688"/>
                    <a:pt x="126364" y="238688"/>
                  </a:cubicBezTo>
                  <a:cubicBezTo>
                    <a:pt x="141081" y="238688"/>
                    <a:pt x="155855" y="245172"/>
                    <a:pt x="170572" y="273704"/>
                  </a:cubicBezTo>
                  <a:cubicBezTo>
                    <a:pt x="185289" y="302236"/>
                    <a:pt x="216922" y="295752"/>
                    <a:pt x="216922" y="308721"/>
                  </a:cubicBezTo>
                  <a:cubicBezTo>
                    <a:pt x="216922" y="321690"/>
                    <a:pt x="175872" y="298346"/>
                    <a:pt x="152697" y="293158"/>
                  </a:cubicBezTo>
                  <a:cubicBezTo>
                    <a:pt x="129522" y="287970"/>
                    <a:pt x="92645" y="306127"/>
                    <a:pt x="91630" y="326990"/>
                  </a:cubicBezTo>
                  <a:cubicBezTo>
                    <a:pt x="90615" y="347854"/>
                    <a:pt x="125462" y="345147"/>
                    <a:pt x="148468" y="328287"/>
                  </a:cubicBezTo>
                  <a:cubicBezTo>
                    <a:pt x="171474" y="311428"/>
                    <a:pt x="154783" y="333475"/>
                    <a:pt x="143224" y="346444"/>
                  </a:cubicBezTo>
                  <a:cubicBezTo>
                    <a:pt x="131665" y="359413"/>
                    <a:pt x="170572" y="369788"/>
                    <a:pt x="170572" y="385351"/>
                  </a:cubicBezTo>
                  <a:cubicBezTo>
                    <a:pt x="170572" y="400914"/>
                    <a:pt x="142378" y="395727"/>
                    <a:pt x="138995" y="381461"/>
                  </a:cubicBezTo>
                  <a:cubicBezTo>
                    <a:pt x="135612" y="367195"/>
                    <a:pt x="125293" y="352929"/>
                    <a:pt x="97945" y="355522"/>
                  </a:cubicBezTo>
                  <a:cubicBezTo>
                    <a:pt x="70597" y="358116"/>
                    <a:pt x="77927" y="381461"/>
                    <a:pt x="94787" y="384054"/>
                  </a:cubicBezTo>
                  <a:cubicBezTo>
                    <a:pt x="111647" y="386648"/>
                    <a:pt x="112662" y="402211"/>
                    <a:pt x="93716" y="402211"/>
                  </a:cubicBezTo>
                  <a:cubicBezTo>
                    <a:pt x="74770" y="402211"/>
                    <a:pt x="31972" y="416816"/>
                    <a:pt x="45279" y="432040"/>
                  </a:cubicBezTo>
                  <a:cubicBezTo>
                    <a:pt x="59996" y="448956"/>
                    <a:pt x="113733" y="432040"/>
                    <a:pt x="123206" y="442415"/>
                  </a:cubicBezTo>
                  <a:cubicBezTo>
                    <a:pt x="132680" y="452791"/>
                    <a:pt x="159012" y="456681"/>
                    <a:pt x="165328" y="445009"/>
                  </a:cubicBezTo>
                  <a:cubicBezTo>
                    <a:pt x="171643" y="433337"/>
                    <a:pt x="192732" y="438525"/>
                    <a:pt x="213765" y="438525"/>
                  </a:cubicBezTo>
                  <a:cubicBezTo>
                    <a:pt x="234797" y="438525"/>
                    <a:pt x="240098" y="442415"/>
                    <a:pt x="249571" y="452791"/>
                  </a:cubicBezTo>
                  <a:cubicBezTo>
                    <a:pt x="259044" y="463166"/>
                    <a:pt x="275904" y="459275"/>
                    <a:pt x="287519" y="448900"/>
                  </a:cubicBezTo>
                  <a:cubicBezTo>
                    <a:pt x="299135" y="438525"/>
                    <a:pt x="299079" y="438525"/>
                    <a:pt x="313796" y="438525"/>
                  </a:cubicBezTo>
                  <a:cubicBezTo>
                    <a:pt x="316722" y="438592"/>
                    <a:pt x="319626" y="437955"/>
                    <a:pt x="322254" y="436664"/>
                  </a:cubicBezTo>
                  <a:cubicBezTo>
                    <a:pt x="322812" y="434019"/>
                    <a:pt x="323726" y="431459"/>
                    <a:pt x="324961" y="429052"/>
                  </a:cubicBezTo>
                  <a:cubicBezTo>
                    <a:pt x="325818" y="427484"/>
                    <a:pt x="326838" y="426007"/>
                    <a:pt x="328005" y="424653"/>
                  </a:cubicBezTo>
                  <a:cubicBezTo>
                    <a:pt x="327639" y="420419"/>
                    <a:pt x="326387" y="416308"/>
                    <a:pt x="324340" y="412586"/>
                  </a:cubicBezTo>
                  <a:cubicBezTo>
                    <a:pt x="316954" y="398320"/>
                    <a:pt x="298007" y="422962"/>
                    <a:pt x="296147" y="412586"/>
                  </a:cubicBezTo>
                  <a:cubicBezTo>
                    <a:pt x="293553" y="399730"/>
                    <a:pt x="276129" y="395670"/>
                    <a:pt x="246639" y="400914"/>
                  </a:cubicBezTo>
                  <a:cubicBezTo>
                    <a:pt x="217148" y="406158"/>
                    <a:pt x="229722" y="377570"/>
                    <a:pt x="247710" y="383998"/>
                  </a:cubicBezTo>
                  <a:cubicBezTo>
                    <a:pt x="265698" y="390426"/>
                    <a:pt x="289831" y="387889"/>
                    <a:pt x="309736" y="381404"/>
                  </a:cubicBezTo>
                  <a:cubicBezTo>
                    <a:pt x="329641" y="374920"/>
                    <a:pt x="313909" y="363191"/>
                    <a:pt x="313909" y="352872"/>
                  </a:cubicBezTo>
                  <a:cubicBezTo>
                    <a:pt x="313909" y="342553"/>
                    <a:pt x="339227" y="348982"/>
                    <a:pt x="358173" y="348982"/>
                  </a:cubicBezTo>
                  <a:cubicBezTo>
                    <a:pt x="362289" y="348762"/>
                    <a:pt x="366276" y="347459"/>
                    <a:pt x="369732" y="345204"/>
                  </a:cubicBezTo>
                  <a:cubicBezTo>
                    <a:pt x="372800" y="333509"/>
                    <a:pt x="378596" y="322705"/>
                    <a:pt x="386648" y="313683"/>
                  </a:cubicBezTo>
                  <a:cubicBezTo>
                    <a:pt x="386648" y="312386"/>
                    <a:pt x="386648" y="311146"/>
                    <a:pt x="386648" y="309849"/>
                  </a:cubicBezTo>
                  <a:cubicBezTo>
                    <a:pt x="386412" y="300003"/>
                    <a:pt x="391272" y="290728"/>
                    <a:pt x="399505" y="285320"/>
                  </a:cubicBezTo>
                  <a:lnTo>
                    <a:pt x="404523" y="282501"/>
                  </a:lnTo>
                  <a:cubicBezTo>
                    <a:pt x="396911" y="268460"/>
                    <a:pt x="361274" y="272464"/>
                    <a:pt x="342779" y="272464"/>
                  </a:cubicBezTo>
                  <a:cubicBezTo>
                    <a:pt x="321690" y="272464"/>
                    <a:pt x="356481" y="253010"/>
                    <a:pt x="396460" y="255548"/>
                  </a:cubicBezTo>
                  <a:cubicBezTo>
                    <a:pt x="436438" y="258085"/>
                    <a:pt x="418564" y="236094"/>
                    <a:pt x="425950" y="228313"/>
                  </a:cubicBezTo>
                  <a:cubicBezTo>
                    <a:pt x="432379" y="221546"/>
                    <a:pt x="447490" y="233387"/>
                    <a:pt x="464519" y="233162"/>
                  </a:cubicBezTo>
                  <a:cubicBezTo>
                    <a:pt x="472752" y="225211"/>
                    <a:pt x="480139" y="216753"/>
                    <a:pt x="480815" y="211340"/>
                  </a:cubicBezTo>
                  <a:cubicBezTo>
                    <a:pt x="483387" y="199487"/>
                    <a:pt x="493677" y="190899"/>
                    <a:pt x="505795" y="190477"/>
                  </a:cubicBezTo>
                  <a:cubicBezTo>
                    <a:pt x="505457" y="194424"/>
                    <a:pt x="507994" y="192845"/>
                    <a:pt x="513407" y="185853"/>
                  </a:cubicBezTo>
                  <a:cubicBezTo>
                    <a:pt x="518944" y="181511"/>
                    <a:pt x="526264" y="180180"/>
                    <a:pt x="532974" y="182300"/>
                  </a:cubicBezTo>
                  <a:cubicBezTo>
                    <a:pt x="542503" y="175534"/>
                    <a:pt x="553781" y="167471"/>
                    <a:pt x="567088" y="158279"/>
                  </a:cubicBezTo>
                  <a:cubicBezTo>
                    <a:pt x="610281" y="128450"/>
                    <a:pt x="643944" y="133638"/>
                    <a:pt x="646030" y="116778"/>
                  </a:cubicBezTo>
                  <a:cubicBezTo>
                    <a:pt x="648117" y="99918"/>
                    <a:pt x="585978" y="116778"/>
                    <a:pt x="575433" y="111591"/>
                  </a:cubicBezTo>
                  <a:cubicBezTo>
                    <a:pt x="564889" y="106403"/>
                    <a:pt x="618626" y="92137"/>
                    <a:pt x="631257" y="96028"/>
                  </a:cubicBezTo>
                  <a:cubicBezTo>
                    <a:pt x="643888" y="99918"/>
                    <a:pt x="660747" y="96028"/>
                    <a:pt x="703940" y="70090"/>
                  </a:cubicBezTo>
                  <a:cubicBezTo>
                    <a:pt x="747133" y="44151"/>
                    <a:pt x="727905" y="37498"/>
                    <a:pt x="709861" y="41388"/>
                  </a:cubicBezTo>
                  <a:close/>
                </a:path>
              </a:pathLst>
            </a:custGeom>
            <a:grpFill/>
            <a:ln w="8455" cap="flat">
              <a:solidFill>
                <a:srgbClr val="FFFFFF"/>
              </a:solid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20DAA436-519D-4F1C-9151-4C69C82CCA8D}"/>
                </a:ext>
              </a:extLst>
            </p:cNvPr>
            <p:cNvSpPr/>
            <p:nvPr/>
          </p:nvSpPr>
          <p:spPr>
            <a:xfrm>
              <a:off x="4280715" y="1921371"/>
              <a:ext cx="44462" cy="37566"/>
            </a:xfrm>
            <a:custGeom>
              <a:avLst/>
              <a:gdLst>
                <a:gd name="connsiteX0" fmla="*/ 4306 w 44462"/>
                <a:gd name="connsiteY0" fmla="*/ 34724 h 37566"/>
                <a:gd name="connsiteX1" fmla="*/ 44341 w 44462"/>
                <a:gd name="connsiteY1" fmla="*/ 2301 h 37566"/>
                <a:gd name="connsiteX2" fmla="*/ 4306 w 44462"/>
                <a:gd name="connsiteY2" fmla="*/ 34724 h 37566"/>
              </a:gdLst>
              <a:ahLst/>
              <a:cxnLst>
                <a:cxn ang="0">
                  <a:pos x="connsiteX0" y="connsiteY0"/>
                </a:cxn>
                <a:cxn ang="0">
                  <a:pos x="connsiteX1" y="connsiteY1"/>
                </a:cxn>
                <a:cxn ang="0">
                  <a:pos x="connsiteX2" y="connsiteY2"/>
                </a:cxn>
              </a:cxnLst>
              <a:rect l="l" t="t" r="r" b="b"/>
              <a:pathLst>
                <a:path w="44462" h="37566">
                  <a:moveTo>
                    <a:pt x="4306" y="34724"/>
                  </a:moveTo>
                  <a:cubicBezTo>
                    <a:pt x="21223" y="47693"/>
                    <a:pt x="46428" y="12676"/>
                    <a:pt x="44341" y="2301"/>
                  </a:cubicBezTo>
                  <a:cubicBezTo>
                    <a:pt x="42255" y="-8074"/>
                    <a:pt x="-16050" y="19104"/>
                    <a:pt x="4306" y="34724"/>
                  </a:cubicBezTo>
                  <a:close/>
                </a:path>
              </a:pathLst>
            </a:custGeom>
            <a:grpFill/>
            <a:ln w="8455" cap="flat">
              <a:solidFill>
                <a:srgbClr val="FFFFFF"/>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13522E02-96EF-460A-9FA3-0A9EE29E3409}"/>
                </a:ext>
              </a:extLst>
            </p:cNvPr>
            <p:cNvSpPr/>
            <p:nvPr/>
          </p:nvSpPr>
          <p:spPr>
            <a:xfrm>
              <a:off x="4367899" y="1952159"/>
              <a:ext cx="22266" cy="32557"/>
            </a:xfrm>
            <a:custGeom>
              <a:avLst/>
              <a:gdLst>
                <a:gd name="connsiteX0" fmla="*/ 9823 w 22266"/>
                <a:gd name="connsiteY0" fmla="*/ 32467 h 32557"/>
                <a:gd name="connsiteX1" fmla="*/ 12981 w 22266"/>
                <a:gd name="connsiteY1" fmla="*/ 45 h 32557"/>
                <a:gd name="connsiteX2" fmla="*/ 9823 w 22266"/>
                <a:gd name="connsiteY2" fmla="*/ 32467 h 32557"/>
              </a:gdLst>
              <a:ahLst/>
              <a:cxnLst>
                <a:cxn ang="0">
                  <a:pos x="connsiteX0" y="connsiteY0"/>
                </a:cxn>
                <a:cxn ang="0">
                  <a:pos x="connsiteX1" y="connsiteY1"/>
                </a:cxn>
                <a:cxn ang="0">
                  <a:pos x="connsiteX2" y="connsiteY2"/>
                </a:cxn>
              </a:cxnLst>
              <a:rect l="l" t="t" r="r" b="b"/>
              <a:pathLst>
                <a:path w="22266" h="32557">
                  <a:moveTo>
                    <a:pt x="9823" y="32467"/>
                  </a:moveTo>
                  <a:cubicBezTo>
                    <a:pt x="17210" y="31170"/>
                    <a:pt x="31927" y="-1365"/>
                    <a:pt x="12981" y="45"/>
                  </a:cubicBezTo>
                  <a:cubicBezTo>
                    <a:pt x="-5966" y="1454"/>
                    <a:pt x="-1624" y="34497"/>
                    <a:pt x="9823" y="32467"/>
                  </a:cubicBezTo>
                  <a:close/>
                </a:path>
              </a:pathLst>
            </a:custGeom>
            <a:grpFill/>
            <a:ln w="8455" cap="flat">
              <a:solidFill>
                <a:srgbClr val="FFFFFF"/>
              </a:solid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152AFE4F-38E7-41A7-AC89-0CB55A577D9B}"/>
                </a:ext>
              </a:extLst>
            </p:cNvPr>
            <p:cNvSpPr/>
            <p:nvPr/>
          </p:nvSpPr>
          <p:spPr>
            <a:xfrm>
              <a:off x="4199461" y="1784188"/>
              <a:ext cx="161486" cy="127764"/>
            </a:xfrm>
            <a:custGeom>
              <a:avLst/>
              <a:gdLst>
                <a:gd name="connsiteX0" fmla="*/ 161401 w 161486"/>
                <a:gd name="connsiteY0" fmla="*/ 100577 h 127764"/>
                <a:gd name="connsiteX1" fmla="*/ 128752 w 161486"/>
                <a:gd name="connsiteY1" fmla="*/ 68154 h 127764"/>
                <a:gd name="connsiteX2" fmla="*/ 82402 w 161486"/>
                <a:gd name="connsiteY2" fmla="*/ 34321 h 127764"/>
                <a:gd name="connsiteX3" fmla="*/ 52911 w 161486"/>
                <a:gd name="connsiteY3" fmla="*/ 7086 h 127764"/>
                <a:gd name="connsiteX4" fmla="*/ 26578 w 161486"/>
                <a:gd name="connsiteY4" fmla="*/ 26540 h 127764"/>
                <a:gd name="connsiteX5" fmla="*/ 20263 w 161486"/>
                <a:gd name="connsiteY5" fmla="*/ 66744 h 127764"/>
                <a:gd name="connsiteX6" fmla="*/ 246 w 161486"/>
                <a:gd name="connsiteY6" fmla="*/ 105651 h 127764"/>
                <a:gd name="connsiteX7" fmla="*/ 29736 w 161486"/>
                <a:gd name="connsiteY7" fmla="*/ 104354 h 127764"/>
                <a:gd name="connsiteX8" fmla="*/ 42423 w 161486"/>
                <a:gd name="connsiteY8" fmla="*/ 127699 h 127764"/>
                <a:gd name="connsiteX9" fmla="*/ 82402 w 161486"/>
                <a:gd name="connsiteY9" fmla="*/ 100464 h 127764"/>
                <a:gd name="connsiteX10" fmla="*/ 112964 w 161486"/>
                <a:gd name="connsiteY10" fmla="*/ 99167 h 127764"/>
                <a:gd name="connsiteX11" fmla="*/ 161401 w 161486"/>
                <a:gd name="connsiteY11" fmla="*/ 100577 h 12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86" h="127764">
                  <a:moveTo>
                    <a:pt x="161401" y="100577"/>
                  </a:moveTo>
                  <a:cubicBezTo>
                    <a:pt x="163487" y="87607"/>
                    <a:pt x="126666" y="82420"/>
                    <a:pt x="128752" y="68154"/>
                  </a:cubicBezTo>
                  <a:cubicBezTo>
                    <a:pt x="130839" y="53888"/>
                    <a:pt x="94018" y="42216"/>
                    <a:pt x="82402" y="34321"/>
                  </a:cubicBezTo>
                  <a:cubicBezTo>
                    <a:pt x="70786" y="26427"/>
                    <a:pt x="52911" y="22649"/>
                    <a:pt x="52911" y="7086"/>
                  </a:cubicBezTo>
                  <a:cubicBezTo>
                    <a:pt x="52911" y="-8477"/>
                    <a:pt x="27650" y="3196"/>
                    <a:pt x="26578" y="26540"/>
                  </a:cubicBezTo>
                  <a:cubicBezTo>
                    <a:pt x="25507" y="49884"/>
                    <a:pt x="15019" y="44697"/>
                    <a:pt x="20263" y="66744"/>
                  </a:cubicBezTo>
                  <a:cubicBezTo>
                    <a:pt x="25507" y="88792"/>
                    <a:pt x="-2912" y="93979"/>
                    <a:pt x="246" y="105651"/>
                  </a:cubicBezTo>
                  <a:cubicBezTo>
                    <a:pt x="3403" y="117324"/>
                    <a:pt x="17162" y="104354"/>
                    <a:pt x="29736" y="104354"/>
                  </a:cubicBezTo>
                  <a:cubicBezTo>
                    <a:pt x="42311" y="104354"/>
                    <a:pt x="26353" y="126064"/>
                    <a:pt x="42423" y="127699"/>
                  </a:cubicBezTo>
                  <a:cubicBezTo>
                    <a:pt x="55054" y="128996"/>
                    <a:pt x="77158" y="110783"/>
                    <a:pt x="82402" y="100464"/>
                  </a:cubicBezTo>
                  <a:cubicBezTo>
                    <a:pt x="87646" y="90145"/>
                    <a:pt x="98191" y="86198"/>
                    <a:pt x="112964" y="99167"/>
                  </a:cubicBezTo>
                  <a:cubicBezTo>
                    <a:pt x="127737" y="112136"/>
                    <a:pt x="159314" y="113771"/>
                    <a:pt x="161401" y="100577"/>
                  </a:cubicBezTo>
                  <a:close/>
                </a:path>
              </a:pathLst>
            </a:custGeom>
            <a:grpFill/>
            <a:ln w="8455" cap="flat">
              <a:solidFill>
                <a:srgbClr val="FFFFFF"/>
              </a:solid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AF4DB7E7-DC39-4387-A773-B0658AEBDDDE}"/>
                </a:ext>
              </a:extLst>
            </p:cNvPr>
            <p:cNvSpPr/>
            <p:nvPr/>
          </p:nvSpPr>
          <p:spPr>
            <a:xfrm>
              <a:off x="3280178" y="1320640"/>
              <a:ext cx="248676" cy="202230"/>
            </a:xfrm>
            <a:custGeom>
              <a:avLst/>
              <a:gdLst>
                <a:gd name="connsiteX0" fmla="*/ 217111 w 248676"/>
                <a:gd name="connsiteY0" fmla="*/ 31151 h 202230"/>
                <a:gd name="connsiteX1" fmla="*/ 168674 w 248676"/>
                <a:gd name="connsiteY1" fmla="*/ 24667 h 202230"/>
                <a:gd name="connsiteX2" fmla="*/ 153957 w 248676"/>
                <a:gd name="connsiteY2" fmla="*/ 18182 h 202230"/>
                <a:gd name="connsiteX3" fmla="*/ 106535 w 248676"/>
                <a:gd name="connsiteY3" fmla="*/ 1266 h 202230"/>
                <a:gd name="connsiteX4" fmla="*/ 66500 w 248676"/>
                <a:gd name="connsiteY4" fmla="*/ 7638 h 202230"/>
                <a:gd name="connsiteX5" fmla="*/ 63286 w 248676"/>
                <a:gd name="connsiteY5" fmla="*/ 24554 h 202230"/>
                <a:gd name="connsiteX6" fmla="*/ 44340 w 248676"/>
                <a:gd name="connsiteY6" fmla="*/ 37861 h 202230"/>
                <a:gd name="connsiteX7" fmla="*/ 43551 w 248676"/>
                <a:gd name="connsiteY7" fmla="*/ 38651 h 202230"/>
                <a:gd name="connsiteX8" fmla="*/ 42874 w 248676"/>
                <a:gd name="connsiteY8" fmla="*/ 43613 h 202230"/>
                <a:gd name="connsiteX9" fmla="*/ 25450 w 248676"/>
                <a:gd name="connsiteY9" fmla="*/ 86862 h 202230"/>
                <a:gd name="connsiteX10" fmla="*/ 4418 w 248676"/>
                <a:gd name="connsiteY10" fmla="*/ 130900 h 202230"/>
                <a:gd name="connsiteX11" fmla="*/ 33852 w 248676"/>
                <a:gd name="connsiteY11" fmla="*/ 155598 h 202230"/>
                <a:gd name="connsiteX12" fmla="*/ 67684 w 248676"/>
                <a:gd name="connsiteY12" fmla="*/ 202230 h 202230"/>
                <a:gd name="connsiteX13" fmla="*/ 83473 w 248676"/>
                <a:gd name="connsiteY13" fmla="*/ 189261 h 202230"/>
                <a:gd name="connsiteX14" fmla="*/ 106648 w 248676"/>
                <a:gd name="connsiteY14" fmla="*/ 181480 h 202230"/>
                <a:gd name="connsiteX15" fmla="*/ 129823 w 248676"/>
                <a:gd name="connsiteY15" fmla="*/ 159489 h 202230"/>
                <a:gd name="connsiteX16" fmla="*/ 151927 w 248676"/>
                <a:gd name="connsiteY16" fmla="*/ 130900 h 202230"/>
                <a:gd name="connsiteX17" fmla="*/ 170873 w 248676"/>
                <a:gd name="connsiteY17" fmla="*/ 102425 h 202230"/>
                <a:gd name="connsiteX18" fmla="*/ 246714 w 248676"/>
                <a:gd name="connsiteY18" fmla="*/ 63518 h 202230"/>
                <a:gd name="connsiteX19" fmla="*/ 217111 w 248676"/>
                <a:gd name="connsiteY19" fmla="*/ 31151 h 20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8676" h="202230">
                  <a:moveTo>
                    <a:pt x="217111" y="31151"/>
                  </a:moveTo>
                  <a:cubicBezTo>
                    <a:pt x="198165" y="16885"/>
                    <a:pt x="183279" y="12994"/>
                    <a:pt x="168674" y="24667"/>
                  </a:cubicBezTo>
                  <a:cubicBezTo>
                    <a:pt x="154070" y="36339"/>
                    <a:pt x="165517" y="11698"/>
                    <a:pt x="153957" y="18182"/>
                  </a:cubicBezTo>
                  <a:cubicBezTo>
                    <a:pt x="142398" y="24667"/>
                    <a:pt x="110764" y="7807"/>
                    <a:pt x="106535" y="1266"/>
                  </a:cubicBezTo>
                  <a:cubicBezTo>
                    <a:pt x="104167" y="-2399"/>
                    <a:pt x="85108" y="2563"/>
                    <a:pt x="66500" y="7638"/>
                  </a:cubicBezTo>
                  <a:cubicBezTo>
                    <a:pt x="66996" y="13462"/>
                    <a:pt x="65886" y="19315"/>
                    <a:pt x="63286" y="24554"/>
                  </a:cubicBezTo>
                  <a:cubicBezTo>
                    <a:pt x="59627" y="31907"/>
                    <a:pt x="52499" y="36914"/>
                    <a:pt x="44340" y="37861"/>
                  </a:cubicBezTo>
                  <a:cubicBezTo>
                    <a:pt x="44058" y="39609"/>
                    <a:pt x="43381" y="41696"/>
                    <a:pt x="43551" y="38651"/>
                  </a:cubicBezTo>
                  <a:cubicBezTo>
                    <a:pt x="43438" y="40320"/>
                    <a:pt x="43212" y="41978"/>
                    <a:pt x="42874" y="43613"/>
                  </a:cubicBezTo>
                  <a:cubicBezTo>
                    <a:pt x="49866" y="53481"/>
                    <a:pt x="19304" y="80546"/>
                    <a:pt x="25450" y="86862"/>
                  </a:cubicBezTo>
                  <a:cubicBezTo>
                    <a:pt x="31597" y="93177"/>
                    <a:pt x="19135" y="110150"/>
                    <a:pt x="4418" y="130900"/>
                  </a:cubicBezTo>
                  <a:cubicBezTo>
                    <a:pt x="-10299" y="151651"/>
                    <a:pt x="14906" y="150354"/>
                    <a:pt x="33852" y="155598"/>
                  </a:cubicBezTo>
                  <a:cubicBezTo>
                    <a:pt x="52798" y="160842"/>
                    <a:pt x="54885" y="202230"/>
                    <a:pt x="67684" y="202230"/>
                  </a:cubicBezTo>
                  <a:cubicBezTo>
                    <a:pt x="76143" y="202230"/>
                    <a:pt x="69771" y="189261"/>
                    <a:pt x="83473" y="189261"/>
                  </a:cubicBezTo>
                  <a:cubicBezTo>
                    <a:pt x="97175" y="189261"/>
                    <a:pt x="94017" y="180183"/>
                    <a:pt x="106648" y="181480"/>
                  </a:cubicBezTo>
                  <a:cubicBezTo>
                    <a:pt x="119279" y="182777"/>
                    <a:pt x="129823" y="177589"/>
                    <a:pt x="129823" y="159489"/>
                  </a:cubicBezTo>
                  <a:cubicBezTo>
                    <a:pt x="129823" y="141389"/>
                    <a:pt x="139296" y="134848"/>
                    <a:pt x="151927" y="130900"/>
                  </a:cubicBezTo>
                  <a:cubicBezTo>
                    <a:pt x="164558" y="126953"/>
                    <a:pt x="152999" y="107612"/>
                    <a:pt x="170873" y="102425"/>
                  </a:cubicBezTo>
                  <a:cubicBezTo>
                    <a:pt x="188748" y="97237"/>
                    <a:pt x="238538" y="71243"/>
                    <a:pt x="246714" y="63518"/>
                  </a:cubicBezTo>
                  <a:cubicBezTo>
                    <a:pt x="254891" y="55792"/>
                    <a:pt x="236057" y="45417"/>
                    <a:pt x="217111" y="31151"/>
                  </a:cubicBezTo>
                  <a:close/>
                </a:path>
              </a:pathLst>
            </a:custGeom>
            <a:grpFill/>
            <a:ln w="8455" cap="flat">
              <a:solidFill>
                <a:srgbClr val="FFFFFF"/>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7B95342D-F3FD-40CD-8C4A-9F8DE310AE10}"/>
                </a:ext>
              </a:extLst>
            </p:cNvPr>
            <p:cNvSpPr/>
            <p:nvPr/>
          </p:nvSpPr>
          <p:spPr>
            <a:xfrm>
              <a:off x="3789570" y="1185274"/>
              <a:ext cx="170977" cy="115098"/>
            </a:xfrm>
            <a:custGeom>
              <a:avLst/>
              <a:gdLst>
                <a:gd name="connsiteX0" fmla="*/ 138463 w 170977"/>
                <a:gd name="connsiteY0" fmla="*/ 13482 h 115098"/>
                <a:gd name="connsiteX1" fmla="*/ 94199 w 170977"/>
                <a:gd name="connsiteY1" fmla="*/ 1810 h 115098"/>
                <a:gd name="connsiteX2" fmla="*/ 101586 w 170977"/>
                <a:gd name="connsiteY2" fmla="*/ 35642 h 115098"/>
                <a:gd name="connsiteX3" fmla="*/ 74238 w 170977"/>
                <a:gd name="connsiteY3" fmla="*/ 26564 h 115098"/>
                <a:gd name="connsiteX4" fmla="*/ 65779 w 170977"/>
                <a:gd name="connsiteY4" fmla="*/ 47314 h 115098"/>
                <a:gd name="connsiteX5" fmla="*/ 51062 w 170977"/>
                <a:gd name="connsiteY5" fmla="*/ 48611 h 115098"/>
                <a:gd name="connsiteX6" fmla="*/ 12099 w 170977"/>
                <a:gd name="connsiteY6" fmla="*/ 4516 h 115098"/>
                <a:gd name="connsiteX7" fmla="*/ 8941 w 170977"/>
                <a:gd name="connsiteY7" fmla="*/ 40830 h 115098"/>
                <a:gd name="connsiteX8" fmla="*/ 46833 w 170977"/>
                <a:gd name="connsiteY8" fmla="*/ 73252 h 115098"/>
                <a:gd name="connsiteX9" fmla="*/ 103728 w 170977"/>
                <a:gd name="connsiteY9" fmla="*/ 71956 h 115098"/>
                <a:gd name="connsiteX10" fmla="*/ 98428 w 170977"/>
                <a:gd name="connsiteY10" fmla="*/ 108213 h 115098"/>
                <a:gd name="connsiteX11" fmla="*/ 147936 w 170977"/>
                <a:gd name="connsiteY11" fmla="*/ 110863 h 115098"/>
                <a:gd name="connsiteX12" fmla="*/ 167953 w 170977"/>
                <a:gd name="connsiteY12" fmla="*/ 87518 h 115098"/>
                <a:gd name="connsiteX13" fmla="*/ 165867 w 170977"/>
                <a:gd name="connsiteY13" fmla="*/ 57690 h 115098"/>
                <a:gd name="connsiteX14" fmla="*/ 138463 w 170977"/>
                <a:gd name="connsiteY14" fmla="*/ 13482 h 11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77" h="115098">
                  <a:moveTo>
                    <a:pt x="138463" y="13482"/>
                  </a:moveTo>
                  <a:cubicBezTo>
                    <a:pt x="137392" y="26451"/>
                    <a:pt x="113201" y="10888"/>
                    <a:pt x="94199" y="1810"/>
                  </a:cubicBezTo>
                  <a:cubicBezTo>
                    <a:pt x="75196" y="-7269"/>
                    <a:pt x="86868" y="19966"/>
                    <a:pt x="101586" y="35642"/>
                  </a:cubicBezTo>
                  <a:cubicBezTo>
                    <a:pt x="116303" y="51318"/>
                    <a:pt x="94199" y="43424"/>
                    <a:pt x="74238" y="26564"/>
                  </a:cubicBezTo>
                  <a:cubicBezTo>
                    <a:pt x="54276" y="9704"/>
                    <a:pt x="56306" y="38236"/>
                    <a:pt x="65779" y="47314"/>
                  </a:cubicBezTo>
                  <a:cubicBezTo>
                    <a:pt x="75253" y="56393"/>
                    <a:pt x="63693" y="69362"/>
                    <a:pt x="51062" y="48611"/>
                  </a:cubicBezTo>
                  <a:cubicBezTo>
                    <a:pt x="38432" y="27861"/>
                    <a:pt x="32116" y="5813"/>
                    <a:pt x="12099" y="4516"/>
                  </a:cubicBezTo>
                  <a:cubicBezTo>
                    <a:pt x="-7919" y="3219"/>
                    <a:pt x="1216" y="28424"/>
                    <a:pt x="8941" y="40830"/>
                  </a:cubicBezTo>
                  <a:cubicBezTo>
                    <a:pt x="19429" y="57746"/>
                    <a:pt x="29973" y="61580"/>
                    <a:pt x="46833" y="73252"/>
                  </a:cubicBezTo>
                  <a:cubicBezTo>
                    <a:pt x="63693" y="84925"/>
                    <a:pt x="91097" y="68065"/>
                    <a:pt x="103728" y="71956"/>
                  </a:cubicBezTo>
                  <a:cubicBezTo>
                    <a:pt x="116359" y="75846"/>
                    <a:pt x="90026" y="95300"/>
                    <a:pt x="98428" y="108213"/>
                  </a:cubicBezTo>
                  <a:cubicBezTo>
                    <a:pt x="106829" y="121125"/>
                    <a:pt x="130061" y="112160"/>
                    <a:pt x="147936" y="110863"/>
                  </a:cubicBezTo>
                  <a:cubicBezTo>
                    <a:pt x="165811" y="109566"/>
                    <a:pt x="157409" y="96597"/>
                    <a:pt x="167953" y="87518"/>
                  </a:cubicBezTo>
                  <a:cubicBezTo>
                    <a:pt x="178498" y="78440"/>
                    <a:pt x="157409" y="79737"/>
                    <a:pt x="165867" y="57690"/>
                  </a:cubicBezTo>
                  <a:cubicBezTo>
                    <a:pt x="174325" y="35642"/>
                    <a:pt x="139534" y="513"/>
                    <a:pt x="138463" y="13482"/>
                  </a:cubicBezTo>
                  <a:close/>
                </a:path>
              </a:pathLst>
            </a:custGeom>
            <a:grpFill/>
            <a:ln w="8455" cap="flat">
              <a:solidFill>
                <a:srgbClr val="FFFFFF"/>
              </a:solid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9B454B90-8124-4922-868B-6E8EE396E5F2}"/>
                </a:ext>
              </a:extLst>
            </p:cNvPr>
            <p:cNvSpPr/>
            <p:nvPr/>
          </p:nvSpPr>
          <p:spPr>
            <a:xfrm>
              <a:off x="3218653" y="2436408"/>
              <a:ext cx="128817" cy="96422"/>
            </a:xfrm>
            <a:custGeom>
              <a:avLst/>
              <a:gdLst>
                <a:gd name="connsiteX0" fmla="*/ 113308 w 128817"/>
                <a:gd name="connsiteY0" fmla="*/ 70535 h 96422"/>
                <a:gd name="connsiteX1" fmla="*/ 85960 w 128817"/>
                <a:gd name="connsiteY1" fmla="*/ 54972 h 96422"/>
                <a:gd name="connsiteX2" fmla="*/ 57767 w 128817"/>
                <a:gd name="connsiteY2" fmla="*/ 16685 h 96422"/>
                <a:gd name="connsiteX3" fmla="*/ 26754 w 128817"/>
                <a:gd name="connsiteY3" fmla="*/ 8283 h 96422"/>
                <a:gd name="connsiteX4" fmla="*/ 2000 w 128817"/>
                <a:gd name="connsiteY4" fmla="*/ 3716 h 96422"/>
                <a:gd name="connsiteX5" fmla="*/ 9330 w 128817"/>
                <a:gd name="connsiteY5" fmla="*/ 17362 h 96422"/>
                <a:gd name="connsiteX6" fmla="*/ 16880 w 128817"/>
                <a:gd name="connsiteY6" fmla="*/ 26841 h 96422"/>
                <a:gd name="connsiteX7" fmla="*/ 20607 w 128817"/>
                <a:gd name="connsiteY7" fmla="*/ 26440 h 96422"/>
                <a:gd name="connsiteX8" fmla="*/ 36903 w 128817"/>
                <a:gd name="connsiteY8" fmla="*/ 42003 h 96422"/>
                <a:gd name="connsiteX9" fmla="*/ 52072 w 128817"/>
                <a:gd name="connsiteY9" fmla="*/ 54803 h 96422"/>
                <a:gd name="connsiteX10" fmla="*/ 91148 w 128817"/>
                <a:gd name="connsiteY10" fmla="*/ 94613 h 96422"/>
                <a:gd name="connsiteX11" fmla="*/ 125488 w 128817"/>
                <a:gd name="connsiteY11" fmla="*/ 94274 h 96422"/>
                <a:gd name="connsiteX12" fmla="*/ 128138 w 128817"/>
                <a:gd name="connsiteY12" fmla="*/ 81813 h 96422"/>
                <a:gd name="connsiteX13" fmla="*/ 113308 w 128817"/>
                <a:gd name="connsiteY13" fmla="*/ 70535 h 9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817" h="96422">
                  <a:moveTo>
                    <a:pt x="113308" y="70535"/>
                  </a:moveTo>
                  <a:cubicBezTo>
                    <a:pt x="106485" y="61457"/>
                    <a:pt x="88554" y="63374"/>
                    <a:pt x="85960" y="54972"/>
                  </a:cubicBezTo>
                  <a:cubicBezTo>
                    <a:pt x="83367" y="46571"/>
                    <a:pt x="66958" y="16065"/>
                    <a:pt x="57767" y="16685"/>
                  </a:cubicBezTo>
                  <a:cubicBezTo>
                    <a:pt x="46692" y="18704"/>
                    <a:pt x="35296" y="15619"/>
                    <a:pt x="26754" y="8283"/>
                  </a:cubicBezTo>
                  <a:cubicBezTo>
                    <a:pt x="16209" y="-1471"/>
                    <a:pt x="9330" y="-2092"/>
                    <a:pt x="2000" y="3716"/>
                  </a:cubicBezTo>
                  <a:cubicBezTo>
                    <a:pt x="-5331" y="9524"/>
                    <a:pt x="9894" y="10877"/>
                    <a:pt x="9330" y="17362"/>
                  </a:cubicBezTo>
                  <a:cubicBezTo>
                    <a:pt x="8800" y="22065"/>
                    <a:pt x="12178" y="26311"/>
                    <a:pt x="16880" y="26841"/>
                  </a:cubicBezTo>
                  <a:cubicBezTo>
                    <a:pt x="18138" y="26987"/>
                    <a:pt x="19412" y="26846"/>
                    <a:pt x="20607" y="26440"/>
                  </a:cubicBezTo>
                  <a:cubicBezTo>
                    <a:pt x="26923" y="25143"/>
                    <a:pt x="30588" y="41327"/>
                    <a:pt x="36903" y="42003"/>
                  </a:cubicBezTo>
                  <a:cubicBezTo>
                    <a:pt x="43219" y="42680"/>
                    <a:pt x="45249" y="54126"/>
                    <a:pt x="52072" y="54803"/>
                  </a:cubicBezTo>
                  <a:cubicBezTo>
                    <a:pt x="74627" y="56607"/>
                    <a:pt x="85566" y="73749"/>
                    <a:pt x="91148" y="94613"/>
                  </a:cubicBezTo>
                  <a:cubicBezTo>
                    <a:pt x="104230" y="96473"/>
                    <a:pt x="115564" y="97657"/>
                    <a:pt x="125488" y="94274"/>
                  </a:cubicBezTo>
                  <a:cubicBezTo>
                    <a:pt x="125584" y="89989"/>
                    <a:pt x="126480" y="85765"/>
                    <a:pt x="128138" y="81813"/>
                  </a:cubicBezTo>
                  <a:cubicBezTo>
                    <a:pt x="131747" y="73467"/>
                    <a:pt x="120131" y="79332"/>
                    <a:pt x="113308" y="70535"/>
                  </a:cubicBezTo>
                  <a:close/>
                </a:path>
              </a:pathLst>
            </a:custGeom>
            <a:grpFill/>
            <a:ln w="8455" cap="flat">
              <a:solidFill>
                <a:srgbClr val="FFFFFF"/>
              </a:solid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387FCE24-158B-4B4E-BF2E-677F3B544E13}"/>
                </a:ext>
              </a:extLst>
            </p:cNvPr>
            <p:cNvSpPr/>
            <p:nvPr/>
          </p:nvSpPr>
          <p:spPr>
            <a:xfrm>
              <a:off x="3439160" y="1231649"/>
              <a:ext cx="38155" cy="32173"/>
            </a:xfrm>
            <a:custGeom>
              <a:avLst/>
              <a:gdLst>
                <a:gd name="connsiteX0" fmla="*/ 1291 w 38155"/>
                <a:gd name="connsiteY0" fmla="*/ 31952 h 32173"/>
                <a:gd name="connsiteX1" fmla="*/ 38112 w 38155"/>
                <a:gd name="connsiteY1" fmla="*/ 2123 h 32173"/>
                <a:gd name="connsiteX2" fmla="*/ 1291 w 38155"/>
                <a:gd name="connsiteY2" fmla="*/ 31952 h 32173"/>
              </a:gdLst>
              <a:ahLst/>
              <a:cxnLst>
                <a:cxn ang="0">
                  <a:pos x="connsiteX0" y="connsiteY0"/>
                </a:cxn>
                <a:cxn ang="0">
                  <a:pos x="connsiteX1" y="connsiteY1"/>
                </a:cxn>
                <a:cxn ang="0">
                  <a:pos x="connsiteX2" y="connsiteY2"/>
                </a:cxn>
              </a:cxnLst>
              <a:rect l="l" t="t" r="r" b="b"/>
              <a:pathLst>
                <a:path w="38155" h="32173">
                  <a:moveTo>
                    <a:pt x="1291" y="31952"/>
                  </a:moveTo>
                  <a:cubicBezTo>
                    <a:pt x="20237" y="34546"/>
                    <a:pt x="39183" y="13795"/>
                    <a:pt x="38112" y="2123"/>
                  </a:cubicBezTo>
                  <a:cubicBezTo>
                    <a:pt x="37040" y="-9549"/>
                    <a:pt x="-8126" y="30655"/>
                    <a:pt x="1291" y="31952"/>
                  </a:cubicBezTo>
                  <a:close/>
                </a:path>
              </a:pathLst>
            </a:custGeom>
            <a:grpFill/>
            <a:ln w="8455" cap="flat">
              <a:solidFill>
                <a:srgbClr val="FFFFFF"/>
              </a:solid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82EBF432-852D-4B29-811E-D4744274BA6B}"/>
                </a:ext>
              </a:extLst>
            </p:cNvPr>
            <p:cNvSpPr/>
            <p:nvPr/>
          </p:nvSpPr>
          <p:spPr>
            <a:xfrm>
              <a:off x="4750329" y="2472828"/>
              <a:ext cx="52045" cy="27912"/>
            </a:xfrm>
            <a:custGeom>
              <a:avLst/>
              <a:gdLst>
                <a:gd name="connsiteX0" fmla="*/ 43249 w 52045"/>
                <a:gd name="connsiteY0" fmla="*/ 25093 h 27912"/>
                <a:gd name="connsiteX1" fmla="*/ 52046 w 52045"/>
                <a:gd name="connsiteY1" fmla="*/ 27912 h 27912"/>
                <a:gd name="connsiteX2" fmla="*/ 47027 w 52045"/>
                <a:gd name="connsiteY2" fmla="*/ 17424 h 27912"/>
                <a:gd name="connsiteX3" fmla="*/ 46407 w 52045"/>
                <a:gd name="connsiteY3" fmla="*/ 14717 h 27912"/>
                <a:gd name="connsiteX4" fmla="*/ 0 w 52045"/>
                <a:gd name="connsiteY4" fmla="*/ 0 h 27912"/>
                <a:gd name="connsiteX5" fmla="*/ 1748 w 52045"/>
                <a:gd name="connsiteY5" fmla="*/ 8909 h 27912"/>
                <a:gd name="connsiteX6" fmla="*/ 29491 w 52045"/>
                <a:gd name="connsiteY6" fmla="*/ 25262 h 27912"/>
                <a:gd name="connsiteX7" fmla="*/ 43249 w 52045"/>
                <a:gd name="connsiteY7" fmla="*/ 25093 h 2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5" h="27912">
                  <a:moveTo>
                    <a:pt x="43249" y="25093"/>
                  </a:moveTo>
                  <a:cubicBezTo>
                    <a:pt x="46238" y="25938"/>
                    <a:pt x="48888" y="26897"/>
                    <a:pt x="52046" y="27912"/>
                  </a:cubicBezTo>
                  <a:cubicBezTo>
                    <a:pt x="49779" y="24732"/>
                    <a:pt x="48082" y="21185"/>
                    <a:pt x="47027" y="17424"/>
                  </a:cubicBezTo>
                  <a:cubicBezTo>
                    <a:pt x="46768" y="16533"/>
                    <a:pt x="46559" y="15631"/>
                    <a:pt x="46407" y="14717"/>
                  </a:cubicBezTo>
                  <a:cubicBezTo>
                    <a:pt x="31295" y="6710"/>
                    <a:pt x="8966" y="-56"/>
                    <a:pt x="0" y="0"/>
                  </a:cubicBezTo>
                  <a:cubicBezTo>
                    <a:pt x="981" y="2876"/>
                    <a:pt x="1568" y="5876"/>
                    <a:pt x="1748" y="8909"/>
                  </a:cubicBezTo>
                  <a:cubicBezTo>
                    <a:pt x="10313" y="15439"/>
                    <a:pt x="19629" y="20931"/>
                    <a:pt x="29491" y="25262"/>
                  </a:cubicBezTo>
                  <a:cubicBezTo>
                    <a:pt x="33974" y="23937"/>
                    <a:pt x="38733" y="23880"/>
                    <a:pt x="43249" y="25093"/>
                  </a:cubicBezTo>
                  <a:close/>
                </a:path>
              </a:pathLst>
            </a:custGeom>
            <a:grpFill/>
            <a:ln w="8455" cap="flat">
              <a:solidFill>
                <a:srgbClr val="FFFFFF"/>
              </a:solid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0E926326-81A6-4DBB-83A1-35FFDC014EE9}"/>
                </a:ext>
              </a:extLst>
            </p:cNvPr>
            <p:cNvSpPr/>
            <p:nvPr/>
          </p:nvSpPr>
          <p:spPr>
            <a:xfrm>
              <a:off x="4869371" y="2408598"/>
              <a:ext cx="156139" cy="176450"/>
            </a:xfrm>
            <a:custGeom>
              <a:avLst/>
              <a:gdLst>
                <a:gd name="connsiteX0" fmla="*/ 144062 w 156139"/>
                <a:gd name="connsiteY0" fmla="*/ 143455 h 176450"/>
                <a:gd name="connsiteX1" fmla="*/ 142709 w 156139"/>
                <a:gd name="connsiteY1" fmla="*/ 127892 h 176450"/>
                <a:gd name="connsiteX2" fmla="*/ 132841 w 156139"/>
                <a:gd name="connsiteY2" fmla="*/ 121013 h 176450"/>
                <a:gd name="connsiteX3" fmla="*/ 134251 w 156139"/>
                <a:gd name="connsiteY3" fmla="*/ 92481 h 176450"/>
                <a:gd name="connsiteX4" fmla="*/ 115305 w 156139"/>
                <a:gd name="connsiteY4" fmla="*/ 86391 h 176450"/>
                <a:gd name="connsiteX5" fmla="*/ 94216 w 156139"/>
                <a:gd name="connsiteY5" fmla="*/ 81203 h 176450"/>
                <a:gd name="connsiteX6" fmla="*/ 83728 w 156139"/>
                <a:gd name="connsiteY6" fmla="*/ 63949 h 176450"/>
                <a:gd name="connsiteX7" fmla="*/ 65458 w 156139"/>
                <a:gd name="connsiteY7" fmla="*/ 64794 h 176450"/>
                <a:gd name="connsiteX8" fmla="*/ 67545 w 156139"/>
                <a:gd name="connsiteY8" fmla="*/ 44044 h 176450"/>
                <a:gd name="connsiteX9" fmla="*/ 84461 w 156139"/>
                <a:gd name="connsiteY9" fmla="*/ 11170 h 176450"/>
                <a:gd name="connsiteX10" fmla="*/ 73183 w 156139"/>
                <a:gd name="connsiteY10" fmla="*/ 1697 h 176450"/>
                <a:gd name="connsiteX11" fmla="*/ 34558 w 156139"/>
                <a:gd name="connsiteY11" fmla="*/ 67388 h 176450"/>
                <a:gd name="connsiteX12" fmla="*/ 24014 w 156139"/>
                <a:gd name="connsiteY12" fmla="*/ 95075 h 176450"/>
                <a:gd name="connsiteX13" fmla="*/ 10706 w 156139"/>
                <a:gd name="connsiteY13" fmla="*/ 112329 h 176450"/>
                <a:gd name="connsiteX14" fmla="*/ 3658 w 156139"/>
                <a:gd name="connsiteY14" fmla="*/ 147797 h 176450"/>
                <a:gd name="connsiteX15" fmla="*/ 9860 w 156139"/>
                <a:gd name="connsiteY15" fmla="*/ 149883 h 176450"/>
                <a:gd name="connsiteX16" fmla="*/ 27792 w 156139"/>
                <a:gd name="connsiteY16" fmla="*/ 140072 h 176450"/>
                <a:gd name="connsiteX17" fmla="*/ 37152 w 156139"/>
                <a:gd name="connsiteY17" fmla="*/ 137985 h 176450"/>
                <a:gd name="connsiteX18" fmla="*/ 51982 w 156139"/>
                <a:gd name="connsiteY18" fmla="*/ 132854 h 176450"/>
                <a:gd name="connsiteX19" fmla="*/ 57113 w 156139"/>
                <a:gd name="connsiteY19" fmla="*/ 132854 h 176450"/>
                <a:gd name="connsiteX20" fmla="*/ 59707 w 156139"/>
                <a:gd name="connsiteY20" fmla="*/ 131896 h 176450"/>
                <a:gd name="connsiteX21" fmla="*/ 89028 w 156139"/>
                <a:gd name="connsiteY21" fmla="*/ 136519 h 176450"/>
                <a:gd name="connsiteX22" fmla="*/ 98671 w 156139"/>
                <a:gd name="connsiteY22" fmla="*/ 146782 h 176450"/>
                <a:gd name="connsiteX23" fmla="*/ 99347 w 156139"/>
                <a:gd name="connsiteY23" fmla="*/ 148135 h 176450"/>
                <a:gd name="connsiteX24" fmla="*/ 99347 w 156139"/>
                <a:gd name="connsiteY24" fmla="*/ 148699 h 176450"/>
                <a:gd name="connsiteX25" fmla="*/ 100419 w 156139"/>
                <a:gd name="connsiteY25" fmla="*/ 149319 h 176450"/>
                <a:gd name="connsiteX26" fmla="*/ 108820 w 156139"/>
                <a:gd name="connsiteY26" fmla="*/ 158003 h 176450"/>
                <a:gd name="connsiteX27" fmla="*/ 110173 w 156139"/>
                <a:gd name="connsiteY27" fmla="*/ 157101 h 176450"/>
                <a:gd name="connsiteX28" fmla="*/ 124891 w 156139"/>
                <a:gd name="connsiteY28" fmla="*/ 165728 h 176450"/>
                <a:gd name="connsiteX29" fmla="*/ 154381 w 156139"/>
                <a:gd name="connsiteY29" fmla="*/ 169168 h 176450"/>
                <a:gd name="connsiteX30" fmla="*/ 144062 w 156139"/>
                <a:gd name="connsiteY30" fmla="*/ 143455 h 1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6139" h="176450">
                  <a:moveTo>
                    <a:pt x="144062" y="143455"/>
                  </a:moveTo>
                  <a:cubicBezTo>
                    <a:pt x="139890" y="152984"/>
                    <a:pt x="133574" y="136576"/>
                    <a:pt x="142709" y="127892"/>
                  </a:cubicBezTo>
                  <a:cubicBezTo>
                    <a:pt x="151844" y="119208"/>
                    <a:pt x="141243" y="115825"/>
                    <a:pt x="132841" y="121013"/>
                  </a:cubicBezTo>
                  <a:cubicBezTo>
                    <a:pt x="124440" y="126200"/>
                    <a:pt x="126526" y="97668"/>
                    <a:pt x="134251" y="92481"/>
                  </a:cubicBezTo>
                  <a:cubicBezTo>
                    <a:pt x="141976" y="87293"/>
                    <a:pt x="115305" y="76918"/>
                    <a:pt x="115305" y="86391"/>
                  </a:cubicBezTo>
                  <a:cubicBezTo>
                    <a:pt x="115305" y="95864"/>
                    <a:pt x="96359" y="89887"/>
                    <a:pt x="94216" y="81203"/>
                  </a:cubicBezTo>
                  <a:cubicBezTo>
                    <a:pt x="92073" y="72520"/>
                    <a:pt x="78766" y="69926"/>
                    <a:pt x="83728" y="63949"/>
                  </a:cubicBezTo>
                  <a:cubicBezTo>
                    <a:pt x="88690" y="57972"/>
                    <a:pt x="67545" y="54419"/>
                    <a:pt x="65458" y="64794"/>
                  </a:cubicBezTo>
                  <a:cubicBezTo>
                    <a:pt x="63372" y="75170"/>
                    <a:pt x="57000" y="57915"/>
                    <a:pt x="67545" y="44044"/>
                  </a:cubicBezTo>
                  <a:cubicBezTo>
                    <a:pt x="78089" y="30173"/>
                    <a:pt x="74593" y="18106"/>
                    <a:pt x="84461" y="11170"/>
                  </a:cubicBezTo>
                  <a:cubicBezTo>
                    <a:pt x="94329" y="4234"/>
                    <a:pt x="83784" y="-3491"/>
                    <a:pt x="73183" y="1697"/>
                  </a:cubicBezTo>
                  <a:cubicBezTo>
                    <a:pt x="62583" y="6885"/>
                    <a:pt x="34558" y="54419"/>
                    <a:pt x="34558" y="67388"/>
                  </a:cubicBezTo>
                  <a:cubicBezTo>
                    <a:pt x="34558" y="80357"/>
                    <a:pt x="33825" y="95920"/>
                    <a:pt x="24014" y="95075"/>
                  </a:cubicBezTo>
                  <a:cubicBezTo>
                    <a:pt x="14202" y="94229"/>
                    <a:pt x="2981" y="105450"/>
                    <a:pt x="10706" y="112329"/>
                  </a:cubicBezTo>
                  <a:cubicBezTo>
                    <a:pt x="18431" y="119208"/>
                    <a:pt x="-9706" y="138944"/>
                    <a:pt x="3658" y="147797"/>
                  </a:cubicBezTo>
                  <a:cubicBezTo>
                    <a:pt x="5519" y="148998"/>
                    <a:pt x="7650" y="149714"/>
                    <a:pt x="9860" y="149883"/>
                  </a:cubicBezTo>
                  <a:cubicBezTo>
                    <a:pt x="14264" y="144323"/>
                    <a:pt x="20732" y="140782"/>
                    <a:pt x="27792" y="140072"/>
                  </a:cubicBezTo>
                  <a:cubicBezTo>
                    <a:pt x="30949" y="139226"/>
                    <a:pt x="34051" y="138493"/>
                    <a:pt x="37152" y="137985"/>
                  </a:cubicBezTo>
                  <a:cubicBezTo>
                    <a:pt x="41607" y="135098"/>
                    <a:pt x="46698" y="133339"/>
                    <a:pt x="51982" y="132854"/>
                  </a:cubicBezTo>
                  <a:cubicBezTo>
                    <a:pt x="53685" y="132600"/>
                    <a:pt x="55410" y="132600"/>
                    <a:pt x="57113" y="132854"/>
                  </a:cubicBezTo>
                  <a:cubicBezTo>
                    <a:pt x="57953" y="132476"/>
                    <a:pt x="58822" y="132155"/>
                    <a:pt x="59707" y="131896"/>
                  </a:cubicBezTo>
                  <a:cubicBezTo>
                    <a:pt x="69699" y="129313"/>
                    <a:pt x="80316" y="130982"/>
                    <a:pt x="89028" y="136519"/>
                  </a:cubicBezTo>
                  <a:cubicBezTo>
                    <a:pt x="93257" y="138825"/>
                    <a:pt x="96635" y="142417"/>
                    <a:pt x="98671" y="146782"/>
                  </a:cubicBezTo>
                  <a:cubicBezTo>
                    <a:pt x="99229" y="146968"/>
                    <a:pt x="99533" y="147577"/>
                    <a:pt x="99347" y="148135"/>
                  </a:cubicBezTo>
                  <a:cubicBezTo>
                    <a:pt x="99359" y="148321"/>
                    <a:pt x="99359" y="148513"/>
                    <a:pt x="99347" y="148699"/>
                  </a:cubicBezTo>
                  <a:cubicBezTo>
                    <a:pt x="99725" y="148874"/>
                    <a:pt x="100080" y="149077"/>
                    <a:pt x="100419" y="149319"/>
                  </a:cubicBezTo>
                  <a:cubicBezTo>
                    <a:pt x="103920" y="151445"/>
                    <a:pt x="106813" y="154433"/>
                    <a:pt x="108820" y="158003"/>
                  </a:cubicBezTo>
                  <a:lnTo>
                    <a:pt x="110173" y="157101"/>
                  </a:lnTo>
                  <a:cubicBezTo>
                    <a:pt x="118575" y="151913"/>
                    <a:pt x="129120" y="157101"/>
                    <a:pt x="124891" y="165728"/>
                  </a:cubicBezTo>
                  <a:cubicBezTo>
                    <a:pt x="120661" y="174355"/>
                    <a:pt x="148066" y="183039"/>
                    <a:pt x="154381" y="169168"/>
                  </a:cubicBezTo>
                  <a:cubicBezTo>
                    <a:pt x="160697" y="155296"/>
                    <a:pt x="148291" y="134151"/>
                    <a:pt x="144062" y="143455"/>
                  </a:cubicBezTo>
                  <a:close/>
                </a:path>
              </a:pathLst>
            </a:custGeom>
            <a:grpFill/>
            <a:ln w="8455" cap="flat">
              <a:solidFill>
                <a:srgbClr val="FFFFFF"/>
              </a:solid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365879FD-7126-4B33-8B7B-AF568F54E323}"/>
                </a:ext>
              </a:extLst>
            </p:cNvPr>
            <p:cNvSpPr/>
            <p:nvPr/>
          </p:nvSpPr>
          <p:spPr>
            <a:xfrm>
              <a:off x="2913623" y="1344147"/>
              <a:ext cx="2041275" cy="1410336"/>
            </a:xfrm>
            <a:custGeom>
              <a:avLst/>
              <a:gdLst>
                <a:gd name="connsiteX0" fmla="*/ 2034570 w 2041275"/>
                <a:gd name="connsiteY0" fmla="*/ 1030229 h 1410336"/>
                <a:gd name="connsiteX1" fmla="*/ 2027747 w 2041275"/>
                <a:gd name="connsiteY1" fmla="*/ 1021771 h 1410336"/>
                <a:gd name="connsiteX2" fmla="*/ 2039814 w 2041275"/>
                <a:gd name="connsiteY2" fmla="*/ 1010888 h 1410336"/>
                <a:gd name="connsiteX3" fmla="*/ 2028987 w 2041275"/>
                <a:gd name="connsiteY3" fmla="*/ 999611 h 1410336"/>
                <a:gd name="connsiteX4" fmla="*/ 2025548 w 2041275"/>
                <a:gd name="connsiteY4" fmla="*/ 985627 h 1410336"/>
                <a:gd name="connsiteX5" fmla="*/ 2019514 w 2041275"/>
                <a:gd name="connsiteY5" fmla="*/ 976266 h 1410336"/>
                <a:gd name="connsiteX6" fmla="*/ 2004064 w 2041275"/>
                <a:gd name="connsiteY6" fmla="*/ 985570 h 1410336"/>
                <a:gd name="connsiteX7" fmla="*/ 2002485 w 2041275"/>
                <a:gd name="connsiteY7" fmla="*/ 962226 h 1410336"/>
                <a:gd name="connsiteX8" fmla="*/ 1965608 w 2041275"/>
                <a:gd name="connsiteY8" fmla="*/ 973503 h 1410336"/>
                <a:gd name="connsiteX9" fmla="*/ 1943053 w 2041275"/>
                <a:gd name="connsiteY9" fmla="*/ 985796 h 1410336"/>
                <a:gd name="connsiteX10" fmla="*/ 1937414 w 2041275"/>
                <a:gd name="connsiteY10" fmla="*/ 974124 h 1410336"/>
                <a:gd name="connsiteX11" fmla="*/ 1951060 w 2041275"/>
                <a:gd name="connsiteY11" fmla="*/ 967019 h 1410336"/>
                <a:gd name="connsiteX12" fmla="*/ 1972656 w 2041275"/>
                <a:gd name="connsiteY12" fmla="*/ 957264 h 1410336"/>
                <a:gd name="connsiteX13" fmla="*/ 1995606 w 2041275"/>
                <a:gd name="connsiteY13" fmla="*/ 948185 h 1410336"/>
                <a:gd name="connsiteX14" fmla="*/ 1991659 w 2041275"/>
                <a:gd name="connsiteY14" fmla="*/ 940968 h 1410336"/>
                <a:gd name="connsiteX15" fmla="*/ 1991208 w 2041275"/>
                <a:gd name="connsiteY15" fmla="*/ 940009 h 1410336"/>
                <a:gd name="connsiteX16" fmla="*/ 1984329 w 2041275"/>
                <a:gd name="connsiteY16" fmla="*/ 932453 h 1410336"/>
                <a:gd name="connsiteX17" fmla="*/ 1979705 w 2041275"/>
                <a:gd name="connsiteY17" fmla="*/ 932961 h 1410336"/>
                <a:gd name="connsiteX18" fmla="*/ 1978182 w 2041275"/>
                <a:gd name="connsiteY18" fmla="*/ 932961 h 1410336"/>
                <a:gd name="connsiteX19" fmla="*/ 1967469 w 2041275"/>
                <a:gd name="connsiteY19" fmla="*/ 930254 h 1410336"/>
                <a:gd name="connsiteX20" fmla="*/ 1954218 w 2041275"/>
                <a:gd name="connsiteY20" fmla="*/ 934370 h 1410336"/>
                <a:gd name="connsiteX21" fmla="*/ 1935948 w 2041275"/>
                <a:gd name="connsiteY21" fmla="*/ 926082 h 1410336"/>
                <a:gd name="connsiteX22" fmla="*/ 1931888 w 2041275"/>
                <a:gd name="connsiteY22" fmla="*/ 920104 h 1410336"/>
                <a:gd name="connsiteX23" fmla="*/ 1930930 w 2041275"/>
                <a:gd name="connsiteY23" fmla="*/ 920104 h 1410336"/>
                <a:gd name="connsiteX24" fmla="*/ 1910010 w 2041275"/>
                <a:gd name="connsiteY24" fmla="*/ 907925 h 1410336"/>
                <a:gd name="connsiteX25" fmla="*/ 1898281 w 2041275"/>
                <a:gd name="connsiteY25" fmla="*/ 892418 h 1410336"/>
                <a:gd name="connsiteX26" fmla="*/ 1898281 w 2041275"/>
                <a:gd name="connsiteY26" fmla="*/ 892418 h 1410336"/>
                <a:gd name="connsiteX27" fmla="*/ 1897210 w 2041275"/>
                <a:gd name="connsiteY27" fmla="*/ 887456 h 1410336"/>
                <a:gd name="connsiteX28" fmla="*/ 1897210 w 2041275"/>
                <a:gd name="connsiteY28" fmla="*/ 887456 h 1410336"/>
                <a:gd name="connsiteX29" fmla="*/ 1896872 w 2041275"/>
                <a:gd name="connsiteY29" fmla="*/ 882438 h 1410336"/>
                <a:gd name="connsiteX30" fmla="*/ 1896872 w 2041275"/>
                <a:gd name="connsiteY30" fmla="*/ 882438 h 1410336"/>
                <a:gd name="connsiteX31" fmla="*/ 1897266 w 2041275"/>
                <a:gd name="connsiteY31" fmla="*/ 877419 h 1410336"/>
                <a:gd name="connsiteX32" fmla="*/ 1897266 w 2041275"/>
                <a:gd name="connsiteY32" fmla="*/ 877419 h 1410336"/>
                <a:gd name="connsiteX33" fmla="*/ 1898394 w 2041275"/>
                <a:gd name="connsiteY33" fmla="*/ 872514 h 1410336"/>
                <a:gd name="connsiteX34" fmla="*/ 1883452 w 2041275"/>
                <a:gd name="connsiteY34" fmla="*/ 863661 h 1410336"/>
                <a:gd name="connsiteX35" fmla="*/ 1886102 w 2041275"/>
                <a:gd name="connsiteY35" fmla="*/ 855879 h 1410336"/>
                <a:gd name="connsiteX36" fmla="*/ 1905048 w 2041275"/>
                <a:gd name="connsiteY36" fmla="*/ 842910 h 1410336"/>
                <a:gd name="connsiteX37" fmla="*/ 1895575 w 2041275"/>
                <a:gd name="connsiteY37" fmla="*/ 829941 h 1410336"/>
                <a:gd name="connsiteX38" fmla="*/ 1891853 w 2041275"/>
                <a:gd name="connsiteY38" fmla="*/ 821539 h 1410336"/>
                <a:gd name="connsiteX39" fmla="*/ 1881591 w 2041275"/>
                <a:gd name="connsiteY39" fmla="*/ 813250 h 1410336"/>
                <a:gd name="connsiteX40" fmla="*/ 1873133 w 2041275"/>
                <a:gd name="connsiteY40" fmla="*/ 807161 h 1410336"/>
                <a:gd name="connsiteX41" fmla="*/ 1868847 w 2041275"/>
                <a:gd name="connsiteY41" fmla="*/ 800676 h 1410336"/>
                <a:gd name="connsiteX42" fmla="*/ 1868001 w 2041275"/>
                <a:gd name="connsiteY42" fmla="*/ 800225 h 1410336"/>
                <a:gd name="connsiteX43" fmla="*/ 1860727 w 2041275"/>
                <a:gd name="connsiteY43" fmla="*/ 792951 h 1410336"/>
                <a:gd name="connsiteX44" fmla="*/ 1856611 w 2041275"/>
                <a:gd name="connsiteY44" fmla="*/ 784662 h 1410336"/>
                <a:gd name="connsiteX45" fmla="*/ 1854186 w 2041275"/>
                <a:gd name="connsiteY45" fmla="*/ 778290 h 1410336"/>
                <a:gd name="connsiteX46" fmla="*/ 1853341 w 2041275"/>
                <a:gd name="connsiteY46" fmla="*/ 771524 h 1410336"/>
                <a:gd name="connsiteX47" fmla="*/ 1850014 w 2041275"/>
                <a:gd name="connsiteY47" fmla="*/ 757991 h 1410336"/>
                <a:gd name="connsiteX48" fmla="*/ 1850014 w 2041275"/>
                <a:gd name="connsiteY48" fmla="*/ 756807 h 1410336"/>
                <a:gd name="connsiteX49" fmla="*/ 1848378 w 2041275"/>
                <a:gd name="connsiteY49" fmla="*/ 754495 h 1410336"/>
                <a:gd name="connsiteX50" fmla="*/ 1844826 w 2041275"/>
                <a:gd name="connsiteY50" fmla="*/ 744007 h 1410336"/>
                <a:gd name="connsiteX51" fmla="*/ 1835353 w 2041275"/>
                <a:gd name="connsiteY51" fmla="*/ 704197 h 1410336"/>
                <a:gd name="connsiteX52" fmla="*/ 1830786 w 2041275"/>
                <a:gd name="connsiteY52" fmla="*/ 694217 h 1410336"/>
                <a:gd name="connsiteX53" fmla="*/ 1820241 w 2041275"/>
                <a:gd name="connsiteY53" fmla="*/ 703972 h 1410336"/>
                <a:gd name="connsiteX54" fmla="*/ 1808964 w 2041275"/>
                <a:gd name="connsiteY54" fmla="*/ 724046 h 1410336"/>
                <a:gd name="connsiteX55" fmla="*/ 1805806 w 2041275"/>
                <a:gd name="connsiteY55" fmla="*/ 741582 h 1410336"/>
                <a:gd name="connsiteX56" fmla="*/ 1801070 w 2041275"/>
                <a:gd name="connsiteY56" fmla="*/ 757822 h 1410336"/>
                <a:gd name="connsiteX57" fmla="*/ 1792668 w 2041275"/>
                <a:gd name="connsiteY57" fmla="*/ 768817 h 1410336"/>
                <a:gd name="connsiteX58" fmla="*/ 1778458 w 2041275"/>
                <a:gd name="connsiteY58" fmla="*/ 771411 h 1410336"/>
                <a:gd name="connsiteX59" fmla="*/ 1754775 w 2041275"/>
                <a:gd name="connsiteY59" fmla="*/ 788327 h 1410336"/>
                <a:gd name="connsiteX60" fmla="*/ 1742088 w 2041275"/>
                <a:gd name="connsiteY60" fmla="*/ 775358 h 1410336"/>
                <a:gd name="connsiteX61" fmla="*/ 1728442 w 2041275"/>
                <a:gd name="connsiteY61" fmla="*/ 761092 h 1410336"/>
                <a:gd name="connsiteX62" fmla="*/ 1715755 w 2041275"/>
                <a:gd name="connsiteY62" fmla="*/ 750717 h 1410336"/>
                <a:gd name="connsiteX63" fmla="*/ 1705267 w 2041275"/>
                <a:gd name="connsiteY63" fmla="*/ 732729 h 1410336"/>
                <a:gd name="connsiteX64" fmla="*/ 1700531 w 2041275"/>
                <a:gd name="connsiteY64" fmla="*/ 726358 h 1410336"/>
                <a:gd name="connsiteX65" fmla="*/ 1697937 w 2041275"/>
                <a:gd name="connsiteY65" fmla="*/ 704479 h 1410336"/>
                <a:gd name="connsiteX66" fmla="*/ 1701884 w 2041275"/>
                <a:gd name="connsiteY66" fmla="*/ 695739 h 1410336"/>
                <a:gd name="connsiteX67" fmla="*/ 1702279 w 2041275"/>
                <a:gd name="connsiteY67" fmla="*/ 693089 h 1410336"/>
                <a:gd name="connsiteX68" fmla="*/ 1704534 w 2041275"/>
                <a:gd name="connsiteY68" fmla="*/ 687112 h 1410336"/>
                <a:gd name="connsiteX69" fmla="*/ 1704873 w 2041275"/>
                <a:gd name="connsiteY69" fmla="*/ 686492 h 1410336"/>
                <a:gd name="connsiteX70" fmla="*/ 1711583 w 2041275"/>
                <a:gd name="connsiteY70" fmla="*/ 672902 h 1410336"/>
                <a:gd name="connsiteX71" fmla="*/ 1711132 w 2041275"/>
                <a:gd name="connsiteY71" fmla="*/ 670421 h 1410336"/>
                <a:gd name="connsiteX72" fmla="*/ 1707354 w 2041275"/>
                <a:gd name="connsiteY72" fmla="*/ 670421 h 1410336"/>
                <a:gd name="connsiteX73" fmla="*/ 1702279 w 2041275"/>
                <a:gd name="connsiteY73" fmla="*/ 669463 h 1410336"/>
                <a:gd name="connsiteX74" fmla="*/ 1698952 w 2041275"/>
                <a:gd name="connsiteY74" fmla="*/ 671662 h 1410336"/>
                <a:gd name="connsiteX75" fmla="*/ 1694723 w 2041275"/>
                <a:gd name="connsiteY75" fmla="*/ 672451 h 1410336"/>
                <a:gd name="connsiteX76" fmla="*/ 1690945 w 2041275"/>
                <a:gd name="connsiteY76" fmla="*/ 674143 h 1410336"/>
                <a:gd name="connsiteX77" fmla="*/ 1670984 w 2041275"/>
                <a:gd name="connsiteY77" fmla="*/ 671267 h 1410336"/>
                <a:gd name="connsiteX78" fmla="*/ 1670533 w 2041275"/>
                <a:gd name="connsiteY78" fmla="*/ 670929 h 1410336"/>
                <a:gd name="connsiteX79" fmla="*/ 1665965 w 2041275"/>
                <a:gd name="connsiteY79" fmla="*/ 671380 h 1410336"/>
                <a:gd name="connsiteX80" fmla="*/ 1645328 w 2041275"/>
                <a:gd name="connsiteY80" fmla="*/ 659764 h 1410336"/>
                <a:gd name="connsiteX81" fmla="*/ 1623280 w 2041275"/>
                <a:gd name="connsiteY81" fmla="*/ 637209 h 1410336"/>
                <a:gd name="connsiteX82" fmla="*/ 1617641 w 2041275"/>
                <a:gd name="connsiteY82" fmla="*/ 632642 h 1410336"/>
                <a:gd name="connsiteX83" fmla="*/ 1617641 w 2041275"/>
                <a:gd name="connsiteY83" fmla="*/ 632642 h 1410336"/>
                <a:gd name="connsiteX84" fmla="*/ 1593226 w 2041275"/>
                <a:gd name="connsiteY84" fmla="*/ 608113 h 1410336"/>
                <a:gd name="connsiteX85" fmla="*/ 1584542 w 2041275"/>
                <a:gd name="connsiteY85" fmla="*/ 613414 h 1410336"/>
                <a:gd name="connsiteX86" fmla="*/ 1562945 w 2041275"/>
                <a:gd name="connsiteY86" fmla="*/ 608903 h 1410336"/>
                <a:gd name="connsiteX87" fmla="*/ 1543999 w 2041275"/>
                <a:gd name="connsiteY87" fmla="*/ 601121 h 1410336"/>
                <a:gd name="connsiteX88" fmla="*/ 1512422 w 2041275"/>
                <a:gd name="connsiteY88" fmla="*/ 601121 h 1410336"/>
                <a:gd name="connsiteX89" fmla="*/ 1502385 w 2041275"/>
                <a:gd name="connsiteY89" fmla="*/ 622492 h 1410336"/>
                <a:gd name="connsiteX90" fmla="*/ 1517666 w 2041275"/>
                <a:gd name="connsiteY90" fmla="*/ 642622 h 1410336"/>
                <a:gd name="connsiteX91" fmla="*/ 1512028 w 2041275"/>
                <a:gd name="connsiteY91" fmla="*/ 656888 h 1410336"/>
                <a:gd name="connsiteX92" fmla="*/ 1504697 w 2041275"/>
                <a:gd name="connsiteY92" fmla="*/ 670478 h 1410336"/>
                <a:gd name="connsiteX93" fmla="*/ 1512028 w 2041275"/>
                <a:gd name="connsiteY93" fmla="*/ 686717 h 1410336"/>
                <a:gd name="connsiteX94" fmla="*/ 1521501 w 2041275"/>
                <a:gd name="connsiteY94" fmla="*/ 713276 h 1410336"/>
                <a:gd name="connsiteX95" fmla="*/ 1512028 w 2041275"/>
                <a:gd name="connsiteY95" fmla="*/ 727542 h 1410336"/>
                <a:gd name="connsiteX96" fmla="*/ 1506389 w 2041275"/>
                <a:gd name="connsiteY96" fmla="*/ 745247 h 1410336"/>
                <a:gd name="connsiteX97" fmla="*/ 1525279 w 2041275"/>
                <a:gd name="connsiteY97" fmla="*/ 787876 h 1410336"/>
                <a:gd name="connsiteX98" fmla="*/ 1529564 w 2041275"/>
                <a:gd name="connsiteY98" fmla="*/ 804792 h 1410336"/>
                <a:gd name="connsiteX99" fmla="*/ 1532835 w 2041275"/>
                <a:gd name="connsiteY99" fmla="*/ 810431 h 1410336"/>
                <a:gd name="connsiteX100" fmla="*/ 1538079 w 2041275"/>
                <a:gd name="connsiteY100" fmla="*/ 874656 h 1410336"/>
                <a:gd name="connsiteX101" fmla="*/ 1504246 w 2041275"/>
                <a:gd name="connsiteY101" fmla="*/ 915481 h 1410336"/>
                <a:gd name="connsiteX102" fmla="*/ 1471034 w 2041275"/>
                <a:gd name="connsiteY102" fmla="*/ 930423 h 1410336"/>
                <a:gd name="connsiteX103" fmla="*/ 1477349 w 2041275"/>
                <a:gd name="connsiteY103" fmla="*/ 958955 h 1410336"/>
                <a:gd name="connsiteX104" fmla="*/ 1483665 w 2041275"/>
                <a:gd name="connsiteY104" fmla="*/ 988108 h 1410336"/>
                <a:gd name="connsiteX105" fmla="*/ 1490544 w 2041275"/>
                <a:gd name="connsiteY105" fmla="*/ 1023124 h 1410336"/>
                <a:gd name="connsiteX106" fmla="*/ 1485244 w 2041275"/>
                <a:gd name="connsiteY106" fmla="*/ 1047766 h 1410336"/>
                <a:gd name="connsiteX107" fmla="*/ 1488965 w 2041275"/>
                <a:gd name="connsiteY107" fmla="*/ 1062708 h 1410336"/>
                <a:gd name="connsiteX108" fmla="*/ 1478421 w 2041275"/>
                <a:gd name="connsiteY108" fmla="*/ 1061411 h 1410336"/>
                <a:gd name="connsiteX109" fmla="*/ 1465057 w 2041275"/>
                <a:gd name="connsiteY109" fmla="*/ 1079512 h 1410336"/>
                <a:gd name="connsiteX110" fmla="*/ 1445040 w 2041275"/>
                <a:gd name="connsiteY110" fmla="*/ 1070433 h 1410336"/>
                <a:gd name="connsiteX111" fmla="*/ 1436582 w 2041275"/>
                <a:gd name="connsiteY111" fmla="*/ 1050303 h 1410336"/>
                <a:gd name="connsiteX112" fmla="*/ 1419665 w 2041275"/>
                <a:gd name="connsiteY112" fmla="*/ 1030229 h 1410336"/>
                <a:gd name="connsiteX113" fmla="*/ 1403369 w 2041275"/>
                <a:gd name="connsiteY113" fmla="*/ 1004291 h 1410336"/>
                <a:gd name="connsiteX114" fmla="*/ 1401790 w 2041275"/>
                <a:gd name="connsiteY114" fmla="*/ 959519 h 1410336"/>
                <a:gd name="connsiteX115" fmla="*/ 1404441 w 2041275"/>
                <a:gd name="connsiteY115" fmla="*/ 936231 h 1410336"/>
                <a:gd name="connsiteX116" fmla="*/ 1394438 w 2041275"/>
                <a:gd name="connsiteY116" fmla="*/ 918526 h 1410336"/>
                <a:gd name="connsiteX117" fmla="*/ 1391246 w 2041275"/>
                <a:gd name="connsiteY117" fmla="*/ 918018 h 1410336"/>
                <a:gd name="connsiteX118" fmla="*/ 1355440 w 2041275"/>
                <a:gd name="connsiteY118" fmla="*/ 915424 h 1410336"/>
                <a:gd name="connsiteX119" fmla="*/ 1336212 w 2041275"/>
                <a:gd name="connsiteY119" fmla="*/ 913451 h 1410336"/>
                <a:gd name="connsiteX120" fmla="*/ 1328712 w 2041275"/>
                <a:gd name="connsiteY120" fmla="*/ 911928 h 1410336"/>
                <a:gd name="connsiteX121" fmla="*/ 1310330 w 2041275"/>
                <a:gd name="connsiteY121" fmla="*/ 897832 h 1410336"/>
                <a:gd name="connsiteX122" fmla="*/ 1309428 w 2041275"/>
                <a:gd name="connsiteY122" fmla="*/ 897832 h 1410336"/>
                <a:gd name="connsiteX123" fmla="*/ 1281911 w 2041275"/>
                <a:gd name="connsiteY123" fmla="*/ 887569 h 1410336"/>
                <a:gd name="connsiteX124" fmla="*/ 1241537 w 2041275"/>
                <a:gd name="connsiteY124" fmla="*/ 853004 h 1410336"/>
                <a:gd name="connsiteX125" fmla="*/ 1240522 w 2041275"/>
                <a:gd name="connsiteY125" fmla="*/ 846350 h 1410336"/>
                <a:gd name="connsiteX126" fmla="*/ 1225411 w 2041275"/>
                <a:gd name="connsiteY126" fmla="*/ 844771 h 1410336"/>
                <a:gd name="connsiteX127" fmla="*/ 1193777 w 2041275"/>
                <a:gd name="connsiteY127" fmla="*/ 829208 h 1410336"/>
                <a:gd name="connsiteX128" fmla="*/ 1158535 w 2041275"/>
                <a:gd name="connsiteY128" fmla="*/ 842177 h 1410336"/>
                <a:gd name="connsiteX129" fmla="*/ 1161693 w 2041275"/>
                <a:gd name="connsiteY129" fmla="*/ 827911 h 1410336"/>
                <a:gd name="connsiteX130" fmla="*/ 1151148 w 2041275"/>
                <a:gd name="connsiteY130" fmla="*/ 790921 h 1410336"/>
                <a:gd name="connsiteX131" fmla="*/ 1133781 w 2041275"/>
                <a:gd name="connsiteY131" fmla="*/ 765603 h 1410336"/>
                <a:gd name="connsiteX132" fmla="*/ 1107448 w 2041275"/>
                <a:gd name="connsiteY132" fmla="*/ 757878 h 1410336"/>
                <a:gd name="connsiteX133" fmla="*/ 1106377 w 2041275"/>
                <a:gd name="connsiteY133" fmla="*/ 702731 h 1410336"/>
                <a:gd name="connsiteX134" fmla="*/ 1112918 w 2041275"/>
                <a:gd name="connsiteY134" fmla="*/ 682601 h 1410336"/>
                <a:gd name="connsiteX135" fmla="*/ 1112072 w 2041275"/>
                <a:gd name="connsiteY135" fmla="*/ 678879 h 1410336"/>
                <a:gd name="connsiteX136" fmla="*/ 1114891 w 2041275"/>
                <a:gd name="connsiteY136" fmla="*/ 661963 h 1410336"/>
                <a:gd name="connsiteX137" fmla="*/ 1131413 w 2041275"/>
                <a:gd name="connsiteY137" fmla="*/ 629540 h 1410336"/>
                <a:gd name="connsiteX138" fmla="*/ 1147934 w 2041275"/>
                <a:gd name="connsiteY138" fmla="*/ 613695 h 1410336"/>
                <a:gd name="connsiteX139" fmla="*/ 1154757 w 2041275"/>
                <a:gd name="connsiteY139" fmla="*/ 612342 h 1410336"/>
                <a:gd name="connsiteX140" fmla="*/ 1159043 w 2041275"/>
                <a:gd name="connsiteY140" fmla="*/ 601629 h 1410336"/>
                <a:gd name="connsiteX141" fmla="*/ 1164682 w 2041275"/>
                <a:gd name="connsiteY141" fmla="*/ 592550 h 1410336"/>
                <a:gd name="connsiteX142" fmla="*/ 1175959 w 2041275"/>
                <a:gd name="connsiteY142" fmla="*/ 584149 h 1410336"/>
                <a:gd name="connsiteX143" fmla="*/ 1203307 w 2041275"/>
                <a:gd name="connsiteY143" fmla="*/ 564018 h 1410336"/>
                <a:gd name="connsiteX144" fmla="*/ 1169080 w 2041275"/>
                <a:gd name="connsiteY144" fmla="*/ 547835 h 1410336"/>
                <a:gd name="connsiteX145" fmla="*/ 1131695 w 2041275"/>
                <a:gd name="connsiteY145" fmla="*/ 527705 h 1410336"/>
                <a:gd name="connsiteX146" fmla="*/ 1185432 w 2041275"/>
                <a:gd name="connsiteY146" fmla="*/ 539377 h 1410336"/>
                <a:gd name="connsiteX147" fmla="*/ 1213626 w 2041275"/>
                <a:gd name="connsiteY147" fmla="*/ 544564 h 1410336"/>
                <a:gd name="connsiteX148" fmla="*/ 1219264 w 2041275"/>
                <a:gd name="connsiteY148" fmla="*/ 519303 h 1410336"/>
                <a:gd name="connsiteX149" fmla="*/ 1254563 w 2041275"/>
                <a:gd name="connsiteY149" fmla="*/ 526408 h 1410336"/>
                <a:gd name="connsiteX150" fmla="*/ 1288395 w 2041275"/>
                <a:gd name="connsiteY150" fmla="*/ 483666 h 1410336"/>
                <a:gd name="connsiteX151" fmla="*/ 1269957 w 2041275"/>
                <a:gd name="connsiteY151" fmla="*/ 469344 h 1410336"/>
                <a:gd name="connsiteX152" fmla="*/ 1228907 w 2041275"/>
                <a:gd name="connsiteY152" fmla="*/ 452428 h 1410336"/>
                <a:gd name="connsiteX153" fmla="*/ 1230486 w 2041275"/>
                <a:gd name="connsiteY153" fmla="*/ 436244 h 1410336"/>
                <a:gd name="connsiteX154" fmla="*/ 1277851 w 2041275"/>
                <a:gd name="connsiteY154" fmla="*/ 464776 h 1410336"/>
                <a:gd name="connsiteX155" fmla="*/ 1313657 w 2041275"/>
                <a:gd name="connsiteY155" fmla="*/ 432974 h 1410336"/>
                <a:gd name="connsiteX156" fmla="*/ 1300011 w 2041275"/>
                <a:gd name="connsiteY156" fmla="*/ 416058 h 1410336"/>
                <a:gd name="connsiteX157" fmla="*/ 1318450 w 2041275"/>
                <a:gd name="connsiteY157" fmla="*/ 406359 h 1410336"/>
                <a:gd name="connsiteX158" fmla="*/ 1333675 w 2041275"/>
                <a:gd name="connsiteY158" fmla="*/ 419948 h 1410336"/>
                <a:gd name="connsiteX159" fmla="*/ 1358992 w 2041275"/>
                <a:gd name="connsiteY159" fmla="*/ 416734 h 1410336"/>
                <a:gd name="connsiteX160" fmla="*/ 1345798 w 2041275"/>
                <a:gd name="connsiteY160" fmla="*/ 395984 h 1410336"/>
                <a:gd name="connsiteX161" fmla="*/ 1350027 w 2041275"/>
                <a:gd name="connsiteY161" fmla="*/ 388202 h 1410336"/>
                <a:gd name="connsiteX162" fmla="*/ 1366323 w 2041275"/>
                <a:gd name="connsiteY162" fmla="*/ 405739 h 1410336"/>
                <a:gd name="connsiteX163" fmla="*/ 1385664 w 2041275"/>
                <a:gd name="connsiteY163" fmla="*/ 406923 h 1410336"/>
                <a:gd name="connsiteX164" fmla="*/ 1406583 w 2041275"/>
                <a:gd name="connsiteY164" fmla="*/ 380308 h 1410336"/>
                <a:gd name="connsiteX165" fmla="*/ 1421019 w 2041275"/>
                <a:gd name="connsiteY165" fmla="*/ 373993 h 1410336"/>
                <a:gd name="connsiteX166" fmla="*/ 1423218 w 2041275"/>
                <a:gd name="connsiteY166" fmla="*/ 373034 h 1410336"/>
                <a:gd name="connsiteX167" fmla="*/ 1410587 w 2041275"/>
                <a:gd name="connsiteY167" fmla="*/ 343431 h 1410336"/>
                <a:gd name="connsiteX168" fmla="*/ 1402693 w 2041275"/>
                <a:gd name="connsiteY168" fmla="*/ 322737 h 1410336"/>
                <a:gd name="connsiteX169" fmla="*/ 1403200 w 2041275"/>
                <a:gd name="connsiteY169" fmla="*/ 310388 h 1410336"/>
                <a:gd name="connsiteX170" fmla="*/ 1426883 w 2041275"/>
                <a:gd name="connsiteY170" fmla="*/ 300012 h 1410336"/>
                <a:gd name="connsiteX171" fmla="*/ 1420567 w 2041275"/>
                <a:gd name="connsiteY171" fmla="*/ 282476 h 1410336"/>
                <a:gd name="connsiteX172" fmla="*/ 1412673 w 2041275"/>
                <a:gd name="connsiteY172" fmla="*/ 269563 h 1410336"/>
                <a:gd name="connsiteX173" fmla="*/ 1394798 w 2041275"/>
                <a:gd name="connsiteY173" fmla="*/ 253944 h 1410336"/>
                <a:gd name="connsiteX174" fmla="*/ 1367902 w 2041275"/>
                <a:gd name="connsiteY174" fmla="*/ 244866 h 1410336"/>
                <a:gd name="connsiteX175" fmla="*/ 1330517 w 2041275"/>
                <a:gd name="connsiteY175" fmla="*/ 241031 h 1410336"/>
                <a:gd name="connsiteX176" fmla="*/ 1332659 w 2041275"/>
                <a:gd name="connsiteY176" fmla="*/ 268887 h 1410336"/>
                <a:gd name="connsiteX177" fmla="*/ 1339990 w 2041275"/>
                <a:gd name="connsiteY177" fmla="*/ 283153 h 1410336"/>
                <a:gd name="connsiteX178" fmla="*/ 1335817 w 2041275"/>
                <a:gd name="connsiteY178" fmla="*/ 296122 h 1410336"/>
                <a:gd name="connsiteX179" fmla="*/ 1320536 w 2041275"/>
                <a:gd name="connsiteY179" fmla="*/ 309091 h 1410336"/>
                <a:gd name="connsiteX180" fmla="*/ 1308920 w 2041275"/>
                <a:gd name="connsiteY180" fmla="*/ 338243 h 1410336"/>
                <a:gd name="connsiteX181" fmla="*/ 1298432 w 2041275"/>
                <a:gd name="connsiteY181" fmla="*/ 320086 h 1410336"/>
                <a:gd name="connsiteX182" fmla="*/ 1295275 w 2041275"/>
                <a:gd name="connsiteY182" fmla="*/ 342641 h 1410336"/>
                <a:gd name="connsiteX183" fmla="*/ 1304184 w 2041275"/>
                <a:gd name="connsiteY183" fmla="*/ 360798 h 1410336"/>
                <a:gd name="connsiteX184" fmla="*/ 1287268 w 2041275"/>
                <a:gd name="connsiteY184" fmla="*/ 375064 h 1410336"/>
                <a:gd name="connsiteX185" fmla="*/ 1274129 w 2041275"/>
                <a:gd name="connsiteY185" fmla="*/ 362095 h 1410336"/>
                <a:gd name="connsiteX186" fmla="*/ 1258341 w 2041275"/>
                <a:gd name="connsiteY186" fmla="*/ 331589 h 1410336"/>
                <a:gd name="connsiteX187" fmla="*/ 1268321 w 2041275"/>
                <a:gd name="connsiteY187" fmla="*/ 318677 h 1410336"/>
                <a:gd name="connsiteX188" fmla="*/ 1267814 w 2041275"/>
                <a:gd name="connsiteY188" fmla="*/ 299167 h 1410336"/>
                <a:gd name="connsiteX189" fmla="*/ 1252026 w 2041275"/>
                <a:gd name="connsiteY189" fmla="*/ 279093 h 1410336"/>
                <a:gd name="connsiteX190" fmla="*/ 1229922 w 2041275"/>
                <a:gd name="connsiteY190" fmla="*/ 272608 h 1410336"/>
                <a:gd name="connsiteX191" fmla="*/ 1220956 w 2041275"/>
                <a:gd name="connsiteY191" fmla="*/ 293359 h 1410336"/>
                <a:gd name="connsiteX192" fmla="*/ 1210412 w 2041275"/>
                <a:gd name="connsiteY192" fmla="*/ 316703 h 1410336"/>
                <a:gd name="connsiteX193" fmla="*/ 1202517 w 2041275"/>
                <a:gd name="connsiteY193" fmla="*/ 281687 h 1410336"/>
                <a:gd name="connsiteX194" fmla="*/ 1199878 w 2041275"/>
                <a:gd name="connsiteY194" fmla="*/ 272822 h 1410336"/>
                <a:gd name="connsiteX195" fmla="*/ 1205675 w 2041275"/>
                <a:gd name="connsiteY195" fmla="*/ 269394 h 1410336"/>
                <a:gd name="connsiteX196" fmla="*/ 1211314 w 2041275"/>
                <a:gd name="connsiteY196" fmla="*/ 257666 h 1410336"/>
                <a:gd name="connsiteX197" fmla="*/ 1187631 w 2041275"/>
                <a:gd name="connsiteY197" fmla="*/ 245993 h 1410336"/>
                <a:gd name="connsiteX198" fmla="*/ 1169700 w 2041275"/>
                <a:gd name="connsiteY198" fmla="*/ 251632 h 1410336"/>
                <a:gd name="connsiteX199" fmla="*/ 1170771 w 2041275"/>
                <a:gd name="connsiteY199" fmla="*/ 226314 h 1410336"/>
                <a:gd name="connsiteX200" fmla="*/ 1184473 w 2041275"/>
                <a:gd name="connsiteY200" fmla="*/ 220675 h 1410336"/>
                <a:gd name="connsiteX201" fmla="*/ 1169700 w 2041275"/>
                <a:gd name="connsiteY201" fmla="*/ 201842 h 1410336"/>
                <a:gd name="connsiteX202" fmla="*/ 1148668 w 2041275"/>
                <a:gd name="connsiteY202" fmla="*/ 186336 h 1410336"/>
                <a:gd name="connsiteX203" fmla="*/ 1149682 w 2041275"/>
                <a:gd name="connsiteY203" fmla="*/ 160397 h 1410336"/>
                <a:gd name="connsiteX204" fmla="*/ 1119177 w 2041275"/>
                <a:gd name="connsiteY204" fmla="*/ 134459 h 1410336"/>
                <a:gd name="connsiteX205" fmla="*/ 1113538 w 2041275"/>
                <a:gd name="connsiteY205" fmla="*/ 121490 h 1410336"/>
                <a:gd name="connsiteX206" fmla="*/ 1130905 w 2041275"/>
                <a:gd name="connsiteY206" fmla="*/ 105871 h 1410336"/>
                <a:gd name="connsiteX207" fmla="*/ 1134571 w 2041275"/>
                <a:gd name="connsiteY207" fmla="*/ 87094 h 1410336"/>
                <a:gd name="connsiteX208" fmla="*/ 1136150 w 2041275"/>
                <a:gd name="connsiteY208" fmla="*/ 77339 h 1410336"/>
                <a:gd name="connsiteX209" fmla="*/ 1173027 w 2041275"/>
                <a:gd name="connsiteY209" fmla="*/ 81229 h 1410336"/>
                <a:gd name="connsiteX210" fmla="*/ 1207254 w 2041275"/>
                <a:gd name="connsiteY210" fmla="*/ 23545 h 1410336"/>
                <a:gd name="connsiteX211" fmla="*/ 1182500 w 2041275"/>
                <a:gd name="connsiteY211" fmla="*/ 10576 h 1410336"/>
                <a:gd name="connsiteX212" fmla="*/ 1143536 w 2041275"/>
                <a:gd name="connsiteY212" fmla="*/ 201 h 1410336"/>
                <a:gd name="connsiteX213" fmla="*/ 1094028 w 2041275"/>
                <a:gd name="connsiteY213" fmla="*/ 9956 h 1410336"/>
                <a:gd name="connsiteX214" fmla="*/ 1100344 w 2041275"/>
                <a:gd name="connsiteY214" fmla="*/ 27436 h 1410336"/>
                <a:gd name="connsiteX215" fmla="*/ 1085119 w 2041275"/>
                <a:gd name="connsiteY215" fmla="*/ 25519 h 1410336"/>
                <a:gd name="connsiteX216" fmla="*/ 1085119 w 2041275"/>
                <a:gd name="connsiteY216" fmla="*/ 59351 h 1410336"/>
                <a:gd name="connsiteX217" fmla="*/ 1094028 w 2041275"/>
                <a:gd name="connsiteY217" fmla="*/ 91774 h 1410336"/>
                <a:gd name="connsiteX218" fmla="*/ 1098257 w 2041275"/>
                <a:gd name="connsiteY218" fmla="*/ 125606 h 1410336"/>
                <a:gd name="connsiteX219" fmla="*/ 1083540 w 2041275"/>
                <a:gd name="connsiteY219" fmla="*/ 142522 h 1410336"/>
                <a:gd name="connsiteX220" fmla="*/ 1090870 w 2041275"/>
                <a:gd name="connsiteY220" fmla="*/ 160003 h 1410336"/>
                <a:gd name="connsiteX221" fmla="*/ 1071417 w 2041275"/>
                <a:gd name="connsiteY221" fmla="*/ 157409 h 1410336"/>
                <a:gd name="connsiteX222" fmla="*/ 1066680 w 2041275"/>
                <a:gd name="connsiteY222" fmla="*/ 189155 h 1410336"/>
                <a:gd name="connsiteX223" fmla="*/ 1070909 w 2041275"/>
                <a:gd name="connsiteY223" fmla="*/ 203477 h 1410336"/>
                <a:gd name="connsiteX224" fmla="*/ 1072488 w 2041275"/>
                <a:gd name="connsiteY224" fmla="*/ 236520 h 1410336"/>
                <a:gd name="connsiteX225" fmla="*/ 1120361 w 2041275"/>
                <a:gd name="connsiteY225" fmla="*/ 257271 h 1410336"/>
                <a:gd name="connsiteX226" fmla="*/ 1119854 w 2041275"/>
                <a:gd name="connsiteY226" fmla="*/ 272157 h 1410336"/>
                <a:gd name="connsiteX227" fmla="*/ 1112467 w 2041275"/>
                <a:gd name="connsiteY227" fmla="*/ 295501 h 1410336"/>
                <a:gd name="connsiteX228" fmla="*/ 1124083 w 2041275"/>
                <a:gd name="connsiteY228" fmla="*/ 285126 h 1410336"/>
                <a:gd name="connsiteX229" fmla="*/ 1134571 w 2041275"/>
                <a:gd name="connsiteY229" fmla="*/ 301366 h 1410336"/>
                <a:gd name="connsiteX230" fmla="*/ 1118275 w 2041275"/>
                <a:gd name="connsiteY230" fmla="*/ 318902 h 1410336"/>
                <a:gd name="connsiteX231" fmla="*/ 1095100 w 2041275"/>
                <a:gd name="connsiteY231" fmla="*/ 330518 h 1410336"/>
                <a:gd name="connsiteX232" fmla="*/ 1095100 w 2041275"/>
                <a:gd name="connsiteY232" fmla="*/ 359050 h 1410336"/>
                <a:gd name="connsiteX233" fmla="*/ 1082469 w 2041275"/>
                <a:gd name="connsiteY233" fmla="*/ 370327 h 1410336"/>
                <a:gd name="connsiteX234" fmla="*/ 1069838 w 2041275"/>
                <a:gd name="connsiteY234" fmla="*/ 346307 h 1410336"/>
                <a:gd name="connsiteX235" fmla="*/ 1072996 w 2041275"/>
                <a:gd name="connsiteY235" fmla="*/ 323752 h 1410336"/>
                <a:gd name="connsiteX236" fmla="*/ 1045591 w 2041275"/>
                <a:gd name="connsiteY236" fmla="*/ 314053 h 1410336"/>
                <a:gd name="connsiteX237" fmla="*/ 1062959 w 2041275"/>
                <a:gd name="connsiteY237" fmla="*/ 310782 h 1410336"/>
                <a:gd name="connsiteX238" fmla="*/ 1075646 w 2041275"/>
                <a:gd name="connsiteY238" fmla="*/ 299110 h 1410336"/>
                <a:gd name="connsiteX239" fmla="*/ 1102994 w 2041275"/>
                <a:gd name="connsiteY239" fmla="*/ 296516 h 1410336"/>
                <a:gd name="connsiteX240" fmla="*/ 1089855 w 2041275"/>
                <a:gd name="connsiteY240" fmla="*/ 271199 h 1410336"/>
                <a:gd name="connsiteX241" fmla="*/ 1070909 w 2041275"/>
                <a:gd name="connsiteY241" fmla="*/ 269281 h 1410336"/>
                <a:gd name="connsiteX242" fmla="*/ 1090363 w 2041275"/>
                <a:gd name="connsiteY242" fmla="*/ 264714 h 1410336"/>
                <a:gd name="connsiteX243" fmla="*/ 1076153 w 2041275"/>
                <a:gd name="connsiteY243" fmla="*/ 254339 h 1410336"/>
                <a:gd name="connsiteX244" fmla="*/ 1049820 w 2041275"/>
                <a:gd name="connsiteY244" fmla="*/ 247234 h 1410336"/>
                <a:gd name="connsiteX245" fmla="*/ 1022416 w 2041275"/>
                <a:gd name="connsiteY245" fmla="*/ 255015 h 1410336"/>
                <a:gd name="connsiteX246" fmla="*/ 998226 w 2041275"/>
                <a:gd name="connsiteY246" fmla="*/ 275089 h 1410336"/>
                <a:gd name="connsiteX247" fmla="*/ 1019258 w 2041275"/>
                <a:gd name="connsiteY247" fmla="*/ 290032 h 1410336"/>
                <a:gd name="connsiteX248" fmla="*/ 1037190 w 2041275"/>
                <a:gd name="connsiteY248" fmla="*/ 306948 h 1410336"/>
                <a:gd name="connsiteX249" fmla="*/ 1025912 w 2041275"/>
                <a:gd name="connsiteY249" fmla="*/ 314730 h 1410336"/>
                <a:gd name="connsiteX250" fmla="*/ 1016439 w 2041275"/>
                <a:gd name="connsiteY250" fmla="*/ 322511 h 1410336"/>
                <a:gd name="connsiteX251" fmla="*/ 1014860 w 2041275"/>
                <a:gd name="connsiteY251" fmla="*/ 341288 h 1410336"/>
                <a:gd name="connsiteX252" fmla="*/ 992756 w 2041275"/>
                <a:gd name="connsiteY252" fmla="*/ 340668 h 1410336"/>
                <a:gd name="connsiteX253" fmla="*/ 946406 w 2041275"/>
                <a:gd name="connsiteY253" fmla="*/ 347773 h 1410336"/>
                <a:gd name="connsiteX254" fmla="*/ 909021 w 2041275"/>
                <a:gd name="connsiteY254" fmla="*/ 336777 h 1410336"/>
                <a:gd name="connsiteX255" fmla="*/ 883703 w 2041275"/>
                <a:gd name="connsiteY255" fmla="*/ 329616 h 1410336"/>
                <a:gd name="connsiteX256" fmla="*/ 862671 w 2041275"/>
                <a:gd name="connsiteY256" fmla="*/ 316647 h 1410336"/>
                <a:gd name="connsiteX257" fmla="*/ 850547 w 2041275"/>
                <a:gd name="connsiteY257" fmla="*/ 293302 h 1410336"/>
                <a:gd name="connsiteX258" fmla="*/ 811584 w 2041275"/>
                <a:gd name="connsiteY258" fmla="*/ 295276 h 1410336"/>
                <a:gd name="connsiteX259" fmla="*/ 776849 w 2041275"/>
                <a:gd name="connsiteY259" fmla="*/ 314109 h 1410336"/>
                <a:gd name="connsiteX260" fmla="*/ 787337 w 2041275"/>
                <a:gd name="connsiteY260" fmla="*/ 326402 h 1410336"/>
                <a:gd name="connsiteX261" fmla="*/ 809497 w 2041275"/>
                <a:gd name="connsiteY261" fmla="*/ 317323 h 1410336"/>
                <a:gd name="connsiteX262" fmla="*/ 841074 w 2041275"/>
                <a:gd name="connsiteY262" fmla="*/ 306046 h 1410336"/>
                <a:gd name="connsiteX263" fmla="*/ 802111 w 2041275"/>
                <a:gd name="connsiteY263" fmla="*/ 331364 h 1410336"/>
                <a:gd name="connsiteX264" fmla="*/ 804761 w 2041275"/>
                <a:gd name="connsiteY264" fmla="*/ 371568 h 1410336"/>
                <a:gd name="connsiteX265" fmla="*/ 799122 w 2041275"/>
                <a:gd name="connsiteY265" fmla="*/ 393616 h 1410336"/>
                <a:gd name="connsiteX266" fmla="*/ 784405 w 2041275"/>
                <a:gd name="connsiteY266" fmla="*/ 385834 h 1410336"/>
                <a:gd name="connsiteX267" fmla="*/ 781755 w 2041275"/>
                <a:gd name="connsiteY267" fmla="*/ 361813 h 1410336"/>
                <a:gd name="connsiteX268" fmla="*/ 769632 w 2041275"/>
                <a:gd name="connsiteY268" fmla="*/ 353411 h 1410336"/>
                <a:gd name="connsiteX269" fmla="*/ 753843 w 2041275"/>
                <a:gd name="connsiteY269" fmla="*/ 346927 h 1410336"/>
                <a:gd name="connsiteX270" fmla="*/ 732754 w 2041275"/>
                <a:gd name="connsiteY270" fmla="*/ 340442 h 1410336"/>
                <a:gd name="connsiteX271" fmla="*/ 689054 w 2041275"/>
                <a:gd name="connsiteY271" fmla="*/ 349521 h 1410336"/>
                <a:gd name="connsiteX272" fmla="*/ 619021 w 2041275"/>
                <a:gd name="connsiteY272" fmla="*/ 343882 h 1410336"/>
                <a:gd name="connsiteX273" fmla="*/ 645918 w 2041275"/>
                <a:gd name="connsiteY273" fmla="*/ 321327 h 1410336"/>
                <a:gd name="connsiteX274" fmla="*/ 636952 w 2041275"/>
                <a:gd name="connsiteY274" fmla="*/ 299279 h 1410336"/>
                <a:gd name="connsiteX275" fmla="*/ 598496 w 2041275"/>
                <a:gd name="connsiteY275" fmla="*/ 287607 h 1410336"/>
                <a:gd name="connsiteX276" fmla="*/ 563761 w 2041275"/>
                <a:gd name="connsiteY276" fmla="*/ 283717 h 1410336"/>
                <a:gd name="connsiteX277" fmla="*/ 528970 w 2041275"/>
                <a:gd name="connsiteY277" fmla="*/ 270127 h 1410336"/>
                <a:gd name="connsiteX278" fmla="*/ 482676 w 2041275"/>
                <a:gd name="connsiteY278" fmla="*/ 250617 h 1410336"/>
                <a:gd name="connsiteX279" fmla="*/ 428939 w 2041275"/>
                <a:gd name="connsiteY279" fmla="*/ 253211 h 1410336"/>
                <a:gd name="connsiteX280" fmla="*/ 401591 w 2041275"/>
                <a:gd name="connsiteY280" fmla="*/ 265560 h 1410336"/>
                <a:gd name="connsiteX281" fmla="*/ 402606 w 2041275"/>
                <a:gd name="connsiteY281" fmla="*/ 246726 h 1410336"/>
                <a:gd name="connsiteX282" fmla="*/ 394712 w 2041275"/>
                <a:gd name="connsiteY282" fmla="*/ 224171 h 1410336"/>
                <a:gd name="connsiteX283" fmla="*/ 362571 w 2041275"/>
                <a:gd name="connsiteY283" fmla="*/ 265673 h 1410336"/>
                <a:gd name="connsiteX284" fmla="*/ 326765 w 2041275"/>
                <a:gd name="connsiteY284" fmla="*/ 207312 h 1410336"/>
                <a:gd name="connsiteX285" fmla="*/ 312555 w 2041275"/>
                <a:gd name="connsiteY285" fmla="*/ 212499 h 1410336"/>
                <a:gd name="connsiteX286" fmla="*/ 304154 w 2041275"/>
                <a:gd name="connsiteY286" fmla="*/ 229415 h 1410336"/>
                <a:gd name="connsiteX287" fmla="*/ 286786 w 2041275"/>
                <a:gd name="connsiteY287" fmla="*/ 248192 h 1410336"/>
                <a:gd name="connsiteX288" fmla="*/ 263611 w 2041275"/>
                <a:gd name="connsiteY288" fmla="*/ 252760 h 1410336"/>
                <a:gd name="connsiteX289" fmla="*/ 241056 w 2041275"/>
                <a:gd name="connsiteY289" fmla="*/ 261838 h 1410336"/>
                <a:gd name="connsiteX290" fmla="*/ 204235 w 2041275"/>
                <a:gd name="connsiteY290" fmla="*/ 286479 h 1410336"/>
                <a:gd name="connsiteX291" fmla="*/ 188390 w 2041275"/>
                <a:gd name="connsiteY291" fmla="*/ 299449 h 1410336"/>
                <a:gd name="connsiteX292" fmla="*/ 194029 w 2041275"/>
                <a:gd name="connsiteY292" fmla="*/ 283209 h 1410336"/>
                <a:gd name="connsiteX293" fmla="*/ 239872 w 2041275"/>
                <a:gd name="connsiteY293" fmla="*/ 250786 h 1410336"/>
                <a:gd name="connsiteX294" fmla="*/ 276016 w 2041275"/>
                <a:gd name="connsiteY294" fmla="*/ 231615 h 1410336"/>
                <a:gd name="connsiteX295" fmla="*/ 274945 w 2041275"/>
                <a:gd name="connsiteY295" fmla="*/ 231615 h 1410336"/>
                <a:gd name="connsiteX296" fmla="*/ 214329 w 2041275"/>
                <a:gd name="connsiteY296" fmla="*/ 245204 h 1410336"/>
                <a:gd name="connsiteX297" fmla="*/ 208690 w 2041275"/>
                <a:gd name="connsiteY297" fmla="*/ 247177 h 1410336"/>
                <a:gd name="connsiteX298" fmla="*/ 194085 w 2041275"/>
                <a:gd name="connsiteY298" fmla="*/ 252083 h 1410336"/>
                <a:gd name="connsiteX299" fmla="*/ 193014 w 2041275"/>
                <a:gd name="connsiteY299" fmla="*/ 258455 h 1410336"/>
                <a:gd name="connsiteX300" fmla="*/ 176098 w 2041275"/>
                <a:gd name="connsiteY300" fmla="*/ 264094 h 1410336"/>
                <a:gd name="connsiteX301" fmla="*/ 170797 w 2041275"/>
                <a:gd name="connsiteY301" fmla="*/ 259526 h 1410336"/>
                <a:gd name="connsiteX302" fmla="*/ 171700 w 2041275"/>
                <a:gd name="connsiteY302" fmla="*/ 258342 h 1410336"/>
                <a:gd name="connsiteX303" fmla="*/ 151287 w 2041275"/>
                <a:gd name="connsiteY303" fmla="*/ 262007 h 1410336"/>
                <a:gd name="connsiteX304" fmla="*/ 142378 w 2041275"/>
                <a:gd name="connsiteY304" fmla="*/ 263417 h 1410336"/>
                <a:gd name="connsiteX305" fmla="*/ 125462 w 2041275"/>
                <a:gd name="connsiteY305" fmla="*/ 282250 h 1410336"/>
                <a:gd name="connsiteX306" fmla="*/ 134935 w 2041275"/>
                <a:gd name="connsiteY306" fmla="*/ 299167 h 1410336"/>
                <a:gd name="connsiteX307" fmla="*/ 99129 w 2041275"/>
                <a:gd name="connsiteY307" fmla="*/ 287494 h 1410336"/>
                <a:gd name="connsiteX308" fmla="*/ 43869 w 2041275"/>
                <a:gd name="connsiteY308" fmla="*/ 255692 h 1410336"/>
                <a:gd name="connsiteX309" fmla="*/ 0 w 2041275"/>
                <a:gd name="connsiteY309" fmla="*/ 251350 h 1410336"/>
                <a:gd name="connsiteX310" fmla="*/ 0 w 2041275"/>
                <a:gd name="connsiteY310" fmla="*/ 699517 h 1410336"/>
                <a:gd name="connsiteX311" fmla="*/ 12631 w 2041275"/>
                <a:gd name="connsiteY311" fmla="*/ 702731 h 1410336"/>
                <a:gd name="connsiteX312" fmla="*/ 34396 w 2041275"/>
                <a:gd name="connsiteY312" fmla="*/ 697543 h 1410336"/>
                <a:gd name="connsiteX313" fmla="*/ 50523 w 2041275"/>
                <a:gd name="connsiteY313" fmla="*/ 712204 h 1410336"/>
                <a:gd name="connsiteX314" fmla="*/ 74375 w 2041275"/>
                <a:gd name="connsiteY314" fmla="*/ 741582 h 1410336"/>
                <a:gd name="connsiteX315" fmla="*/ 92645 w 2041275"/>
                <a:gd name="connsiteY315" fmla="*/ 756299 h 1410336"/>
                <a:gd name="connsiteX316" fmla="*/ 114410 w 2041275"/>
                <a:gd name="connsiteY316" fmla="*/ 735549 h 1410336"/>
                <a:gd name="connsiteX317" fmla="*/ 146720 w 2041275"/>
                <a:gd name="connsiteY317" fmla="*/ 737297 h 1410336"/>
                <a:gd name="connsiteX318" fmla="*/ 197976 w 2041275"/>
                <a:gd name="connsiteY318" fmla="*/ 809021 h 1410336"/>
                <a:gd name="connsiteX319" fmla="*/ 240097 w 2041275"/>
                <a:gd name="connsiteY319" fmla="*/ 870427 h 1410336"/>
                <a:gd name="connsiteX320" fmla="*/ 262652 w 2041275"/>
                <a:gd name="connsiteY320" fmla="*/ 901609 h 1410336"/>
                <a:gd name="connsiteX321" fmla="*/ 267615 w 2041275"/>
                <a:gd name="connsiteY321" fmla="*/ 928337 h 1410336"/>
                <a:gd name="connsiteX322" fmla="*/ 251375 w 2041275"/>
                <a:gd name="connsiteY322" fmla="*/ 942434 h 1410336"/>
                <a:gd name="connsiteX323" fmla="*/ 261468 w 2041275"/>
                <a:gd name="connsiteY323" fmla="*/ 957320 h 1410336"/>
                <a:gd name="connsiteX324" fmla="*/ 257521 w 2041275"/>
                <a:gd name="connsiteY324" fmla="*/ 964312 h 1410336"/>
                <a:gd name="connsiteX325" fmla="*/ 258085 w 2041275"/>
                <a:gd name="connsiteY325" fmla="*/ 964312 h 1410336"/>
                <a:gd name="connsiteX326" fmla="*/ 284080 w 2041275"/>
                <a:gd name="connsiteY326" fmla="*/ 989461 h 1410336"/>
                <a:gd name="connsiteX327" fmla="*/ 286053 w 2041275"/>
                <a:gd name="connsiteY327" fmla="*/ 992111 h 1410336"/>
                <a:gd name="connsiteX328" fmla="*/ 291692 w 2041275"/>
                <a:gd name="connsiteY328" fmla="*/ 1005531 h 1410336"/>
                <a:gd name="connsiteX329" fmla="*/ 295583 w 2041275"/>
                <a:gd name="connsiteY329" fmla="*/ 1016301 h 1410336"/>
                <a:gd name="connsiteX330" fmla="*/ 314416 w 2041275"/>
                <a:gd name="connsiteY330" fmla="*/ 1031977 h 1410336"/>
                <a:gd name="connsiteX331" fmla="*/ 315995 w 2041275"/>
                <a:gd name="connsiteY331" fmla="*/ 1044946 h 1410336"/>
                <a:gd name="connsiteX332" fmla="*/ 314924 w 2041275"/>
                <a:gd name="connsiteY332" fmla="*/ 1062426 h 1410336"/>
                <a:gd name="connsiteX333" fmla="*/ 320168 w 2041275"/>
                <a:gd name="connsiteY333" fmla="*/ 1077989 h 1410336"/>
                <a:gd name="connsiteX334" fmla="*/ 345486 w 2041275"/>
                <a:gd name="connsiteY334" fmla="*/ 1089661 h 1410336"/>
                <a:gd name="connsiteX335" fmla="*/ 361781 w 2041275"/>
                <a:gd name="connsiteY335" fmla="*/ 1102010 h 1410336"/>
                <a:gd name="connsiteX336" fmla="*/ 382307 w 2041275"/>
                <a:gd name="connsiteY336" fmla="*/ 1109792 h 1410336"/>
                <a:gd name="connsiteX337" fmla="*/ 391272 w 2041275"/>
                <a:gd name="connsiteY337" fmla="*/ 1127272 h 1410336"/>
                <a:gd name="connsiteX338" fmla="*/ 409203 w 2041275"/>
                <a:gd name="connsiteY338" fmla="*/ 1130542 h 1410336"/>
                <a:gd name="connsiteX339" fmla="*/ 423413 w 2041275"/>
                <a:gd name="connsiteY339" fmla="*/ 1138944 h 1410336"/>
                <a:gd name="connsiteX340" fmla="*/ 441626 w 2041275"/>
                <a:gd name="connsiteY340" fmla="*/ 1166292 h 1410336"/>
                <a:gd name="connsiteX341" fmla="*/ 1096058 w 2041275"/>
                <a:gd name="connsiteY341" fmla="*/ 1161950 h 1410336"/>
                <a:gd name="connsiteX342" fmla="*/ 1104234 w 2041275"/>
                <a:gd name="connsiteY342" fmla="*/ 1148868 h 1410336"/>
                <a:gd name="connsiteX343" fmla="*/ 1114046 w 2041275"/>
                <a:gd name="connsiteY343" fmla="*/ 1171423 h 1410336"/>
                <a:gd name="connsiteX344" fmla="*/ 1134458 w 2041275"/>
                <a:gd name="connsiteY344" fmla="*/ 1180050 h 1410336"/>
                <a:gd name="connsiteX345" fmla="*/ 1156167 w 2041275"/>
                <a:gd name="connsiteY345" fmla="*/ 1180953 h 1410336"/>
                <a:gd name="connsiteX346" fmla="*/ 1175846 w 2041275"/>
                <a:gd name="connsiteY346" fmla="*/ 1190426 h 1410336"/>
                <a:gd name="connsiteX347" fmla="*/ 1196202 w 2041275"/>
                <a:gd name="connsiteY347" fmla="*/ 1194768 h 1410336"/>
                <a:gd name="connsiteX348" fmla="*/ 1230035 w 2041275"/>
                <a:gd name="connsiteY348" fmla="*/ 1200688 h 1410336"/>
                <a:gd name="connsiteX349" fmla="*/ 1261048 w 2041275"/>
                <a:gd name="connsiteY349" fmla="*/ 1164939 h 1410336"/>
                <a:gd name="connsiteX350" fmla="*/ 1311796 w 2041275"/>
                <a:gd name="connsiteY350" fmla="*/ 1190877 h 1410336"/>
                <a:gd name="connsiteX351" fmla="*/ 1337114 w 2041275"/>
                <a:gd name="connsiteY351" fmla="*/ 1212924 h 1410336"/>
                <a:gd name="connsiteX352" fmla="*/ 1350478 w 2041275"/>
                <a:gd name="connsiteY352" fmla="*/ 1253805 h 1410336"/>
                <a:gd name="connsiteX353" fmla="*/ 1364011 w 2041275"/>
                <a:gd name="connsiteY353" fmla="*/ 1265365 h 1410336"/>
                <a:gd name="connsiteX354" fmla="*/ 1400268 w 2041275"/>
                <a:gd name="connsiteY354" fmla="*/ 1271003 h 1410336"/>
                <a:gd name="connsiteX355" fmla="*/ 1444532 w 2041275"/>
                <a:gd name="connsiteY355" fmla="*/ 1285269 h 1410336"/>
                <a:gd name="connsiteX356" fmla="*/ 1452934 w 2041275"/>
                <a:gd name="connsiteY356" fmla="*/ 1325473 h 1410336"/>
                <a:gd name="connsiteX357" fmla="*/ 1422428 w 2041275"/>
                <a:gd name="connsiteY357" fmla="*/ 1316395 h 1410336"/>
                <a:gd name="connsiteX358" fmla="*/ 1415041 w 2041275"/>
                <a:gd name="connsiteY358" fmla="*/ 1342333 h 1410336"/>
                <a:gd name="connsiteX359" fmla="*/ 1398125 w 2041275"/>
                <a:gd name="connsiteY359" fmla="*/ 1387725 h 1410336"/>
                <a:gd name="connsiteX360" fmla="*/ 1397505 w 2041275"/>
                <a:gd name="connsiteY360" fmla="*/ 1387387 h 1410336"/>
                <a:gd name="connsiteX361" fmla="*/ 1401339 w 2041275"/>
                <a:gd name="connsiteY361" fmla="*/ 1410336 h 1410336"/>
                <a:gd name="connsiteX362" fmla="*/ 1430774 w 2041275"/>
                <a:gd name="connsiteY362" fmla="*/ 1391616 h 1410336"/>
                <a:gd name="connsiteX363" fmla="*/ 1461279 w 2041275"/>
                <a:gd name="connsiteY363" fmla="*/ 1395507 h 1410336"/>
                <a:gd name="connsiteX364" fmla="*/ 1476053 w 2041275"/>
                <a:gd name="connsiteY364" fmla="*/ 1389022 h 1410336"/>
                <a:gd name="connsiteX365" fmla="*/ 1475714 w 2041275"/>
                <a:gd name="connsiteY365" fmla="*/ 1391954 h 1410336"/>
                <a:gd name="connsiteX366" fmla="*/ 1482706 w 2041275"/>
                <a:gd name="connsiteY366" fmla="*/ 1384680 h 1410336"/>
                <a:gd name="connsiteX367" fmla="*/ 1481353 w 2041275"/>
                <a:gd name="connsiteY367" fmla="*/ 1373121 h 1410336"/>
                <a:gd name="connsiteX368" fmla="*/ 1464437 w 2041275"/>
                <a:gd name="connsiteY368" fmla="*/ 1366975 h 1410336"/>
                <a:gd name="connsiteX369" fmla="*/ 1512874 w 2041275"/>
                <a:gd name="connsiteY369" fmla="*/ 1343630 h 1410336"/>
                <a:gd name="connsiteX370" fmla="*/ 1545635 w 2041275"/>
                <a:gd name="connsiteY370" fmla="*/ 1340754 h 1410336"/>
                <a:gd name="connsiteX371" fmla="*/ 1577437 w 2041275"/>
                <a:gd name="connsiteY371" fmla="*/ 1311207 h 1410336"/>
                <a:gd name="connsiteX372" fmla="*/ 1658917 w 2041275"/>
                <a:gd name="connsiteY372" fmla="*/ 1310362 h 1410336"/>
                <a:gd name="connsiteX373" fmla="*/ 1688351 w 2041275"/>
                <a:gd name="connsiteY373" fmla="*/ 1272300 h 1410336"/>
                <a:gd name="connsiteX374" fmla="*/ 1718575 w 2041275"/>
                <a:gd name="connsiteY374" fmla="*/ 1220424 h 1410336"/>
                <a:gd name="connsiteX375" fmla="*/ 1750152 w 2041275"/>
                <a:gd name="connsiteY375" fmla="*/ 1231701 h 1410336"/>
                <a:gd name="connsiteX376" fmla="*/ 1770169 w 2041275"/>
                <a:gd name="connsiteY376" fmla="*/ 1313068 h 1410336"/>
                <a:gd name="connsiteX377" fmla="*/ 1795093 w 2041275"/>
                <a:gd name="connsiteY377" fmla="*/ 1300268 h 1410336"/>
                <a:gd name="connsiteX378" fmla="*/ 1823286 w 2041275"/>
                <a:gd name="connsiteY378" fmla="*/ 1275571 h 1410336"/>
                <a:gd name="connsiteX379" fmla="*/ 1824865 w 2041275"/>
                <a:gd name="connsiteY379" fmla="*/ 1287919 h 1410336"/>
                <a:gd name="connsiteX380" fmla="*/ 1846461 w 2041275"/>
                <a:gd name="connsiteY380" fmla="*/ 1298295 h 1410336"/>
                <a:gd name="connsiteX381" fmla="*/ 1828530 w 2041275"/>
                <a:gd name="connsiteY381" fmla="*/ 1303933 h 1410336"/>
                <a:gd name="connsiteX382" fmla="*/ 1798024 w 2041275"/>
                <a:gd name="connsiteY382" fmla="*/ 1323387 h 1410336"/>
                <a:gd name="connsiteX383" fmla="*/ 1795374 w 2041275"/>
                <a:gd name="connsiteY383" fmla="*/ 1355753 h 1410336"/>
                <a:gd name="connsiteX384" fmla="*/ 1826444 w 2041275"/>
                <a:gd name="connsiteY384" fmla="*/ 1348649 h 1410336"/>
                <a:gd name="connsiteX385" fmla="*/ 1848999 w 2041275"/>
                <a:gd name="connsiteY385" fmla="*/ 1324684 h 1410336"/>
                <a:gd name="connsiteX386" fmla="*/ 1868791 w 2041275"/>
                <a:gd name="connsiteY386" fmla="*/ 1320286 h 1410336"/>
                <a:gd name="connsiteX387" fmla="*/ 1871779 w 2041275"/>
                <a:gd name="connsiteY387" fmla="*/ 1316621 h 1410336"/>
                <a:gd name="connsiteX388" fmla="*/ 1879504 w 2041275"/>
                <a:gd name="connsiteY388" fmla="*/ 1309854 h 1410336"/>
                <a:gd name="connsiteX389" fmla="*/ 1882775 w 2041275"/>
                <a:gd name="connsiteY389" fmla="*/ 1306696 h 1410336"/>
                <a:gd name="connsiteX390" fmla="*/ 1901044 w 2041275"/>
                <a:gd name="connsiteY390" fmla="*/ 1298351 h 1410336"/>
                <a:gd name="connsiteX391" fmla="*/ 1905837 w 2041275"/>
                <a:gd name="connsiteY391" fmla="*/ 1298802 h 1410336"/>
                <a:gd name="connsiteX392" fmla="*/ 1908938 w 2041275"/>
                <a:gd name="connsiteY392" fmla="*/ 1294291 h 1410336"/>
                <a:gd name="connsiteX393" fmla="*/ 1908544 w 2041275"/>
                <a:gd name="connsiteY393" fmla="*/ 1291585 h 1410336"/>
                <a:gd name="connsiteX394" fmla="*/ 1921287 w 2041275"/>
                <a:gd name="connsiteY394" fmla="*/ 1284423 h 1410336"/>
                <a:gd name="connsiteX395" fmla="*/ 1922246 w 2041275"/>
                <a:gd name="connsiteY395" fmla="*/ 1283916 h 1410336"/>
                <a:gd name="connsiteX396" fmla="*/ 1938260 w 2041275"/>
                <a:gd name="connsiteY396" fmla="*/ 1266379 h 1410336"/>
                <a:gd name="connsiteX397" fmla="*/ 1931155 w 2041275"/>
                <a:gd name="connsiteY397" fmla="*/ 1265646 h 1410336"/>
                <a:gd name="connsiteX398" fmla="*/ 1930648 w 2041275"/>
                <a:gd name="connsiteY398" fmla="*/ 1245572 h 1410336"/>
                <a:gd name="connsiteX399" fmla="*/ 1914295 w 2041275"/>
                <a:gd name="connsiteY399" fmla="*/ 1257188 h 1410336"/>
                <a:gd name="connsiteX400" fmla="*/ 1902229 w 2041275"/>
                <a:gd name="connsiteY400" fmla="*/ 1274104 h 1410336"/>
                <a:gd name="connsiteX401" fmla="*/ 1892191 w 2041275"/>
                <a:gd name="connsiteY401" fmla="*/ 1286397 h 1410336"/>
                <a:gd name="connsiteX402" fmla="*/ 1850070 w 2041275"/>
                <a:gd name="connsiteY402" fmla="*/ 1277319 h 1410336"/>
                <a:gd name="connsiteX403" fmla="*/ 1824301 w 2041275"/>
                <a:gd name="connsiteY403" fmla="*/ 1251380 h 1410336"/>
                <a:gd name="connsiteX404" fmla="*/ 1824301 w 2041275"/>
                <a:gd name="connsiteY404" fmla="*/ 1249407 h 1410336"/>
                <a:gd name="connsiteX405" fmla="*/ 1814602 w 2041275"/>
                <a:gd name="connsiteY405" fmla="*/ 1227359 h 1410336"/>
                <a:gd name="connsiteX406" fmla="*/ 1818831 w 2041275"/>
                <a:gd name="connsiteY406" fmla="*/ 1208188 h 1410336"/>
                <a:gd name="connsiteX407" fmla="*/ 1817929 w 2041275"/>
                <a:gd name="connsiteY407" fmla="*/ 1207004 h 1410336"/>
                <a:gd name="connsiteX408" fmla="*/ 1810881 w 2041275"/>
                <a:gd name="connsiteY408" fmla="*/ 1211853 h 1410336"/>
                <a:gd name="connsiteX409" fmla="*/ 1808738 w 2041275"/>
                <a:gd name="connsiteY409" fmla="*/ 1200181 h 1410336"/>
                <a:gd name="connsiteX410" fmla="*/ 1813362 w 2041275"/>
                <a:gd name="connsiteY410" fmla="*/ 1198094 h 1410336"/>
                <a:gd name="connsiteX411" fmla="*/ 1813362 w 2041275"/>
                <a:gd name="connsiteY411" fmla="*/ 1197756 h 1410336"/>
                <a:gd name="connsiteX412" fmla="*/ 1807159 w 2041275"/>
                <a:gd name="connsiteY412" fmla="*/ 1185915 h 1410336"/>
                <a:gd name="connsiteX413" fmla="*/ 1808174 w 2041275"/>
                <a:gd name="connsiteY413" fmla="*/ 1167871 h 1410336"/>
                <a:gd name="connsiteX414" fmla="*/ 1792217 w 2041275"/>
                <a:gd name="connsiteY414" fmla="*/ 1155860 h 1410336"/>
                <a:gd name="connsiteX415" fmla="*/ 1729288 w 2041275"/>
                <a:gd name="connsiteY415" fmla="*/ 1183321 h 1410336"/>
                <a:gd name="connsiteX416" fmla="*/ 1677694 w 2041275"/>
                <a:gd name="connsiteY416" fmla="*/ 1237791 h 1410336"/>
                <a:gd name="connsiteX417" fmla="*/ 1699290 w 2041275"/>
                <a:gd name="connsiteY417" fmla="*/ 1207286 h 1410336"/>
                <a:gd name="connsiteX418" fmla="*/ 1704027 w 2041275"/>
                <a:gd name="connsiteY418" fmla="*/ 1193696 h 1410336"/>
                <a:gd name="connsiteX419" fmla="*/ 1737183 w 2041275"/>
                <a:gd name="connsiteY419" fmla="*/ 1155409 h 1410336"/>
                <a:gd name="connsiteX420" fmla="*/ 1761937 w 2041275"/>
                <a:gd name="connsiteY420" fmla="*/ 1146331 h 1410336"/>
                <a:gd name="connsiteX421" fmla="*/ 1779360 w 2041275"/>
                <a:gd name="connsiteY421" fmla="*/ 1120393 h 1410336"/>
                <a:gd name="connsiteX422" fmla="*/ 1801915 w 2041275"/>
                <a:gd name="connsiteY422" fmla="*/ 1114359 h 1410336"/>
                <a:gd name="connsiteX423" fmla="*/ 1813193 w 2041275"/>
                <a:gd name="connsiteY423" fmla="*/ 1111652 h 1410336"/>
                <a:gd name="connsiteX424" fmla="*/ 1820467 w 2041275"/>
                <a:gd name="connsiteY424" fmla="*/ 1112667 h 1410336"/>
                <a:gd name="connsiteX425" fmla="*/ 1903525 w 2041275"/>
                <a:gd name="connsiteY425" fmla="*/ 1110863 h 1410336"/>
                <a:gd name="connsiteX426" fmla="*/ 1913280 w 2041275"/>
                <a:gd name="connsiteY426" fmla="*/ 1110863 h 1410336"/>
                <a:gd name="connsiteX427" fmla="*/ 1927659 w 2041275"/>
                <a:gd name="connsiteY427" fmla="*/ 1111201 h 1410336"/>
                <a:gd name="connsiteX428" fmla="*/ 1970288 w 2041275"/>
                <a:gd name="connsiteY428" fmla="*/ 1078779 h 1410336"/>
                <a:gd name="connsiteX429" fmla="*/ 2002936 w 2041275"/>
                <a:gd name="connsiteY429" fmla="*/ 1067106 h 1410336"/>
                <a:gd name="connsiteX430" fmla="*/ 2036092 w 2041275"/>
                <a:gd name="connsiteY430" fmla="*/ 1042465 h 1410336"/>
                <a:gd name="connsiteX431" fmla="*/ 2034570 w 2041275"/>
                <a:gd name="connsiteY431" fmla="*/ 1030229 h 1410336"/>
                <a:gd name="connsiteX432" fmla="*/ 561167 w 2041275"/>
                <a:gd name="connsiteY432" fmla="*/ 425136 h 1410336"/>
                <a:gd name="connsiteX433" fmla="*/ 528463 w 2041275"/>
                <a:gd name="connsiteY433" fmla="*/ 446281 h 1410336"/>
                <a:gd name="connsiteX434" fmla="*/ 512561 w 2041275"/>
                <a:gd name="connsiteY434" fmla="*/ 458123 h 1410336"/>
                <a:gd name="connsiteX435" fmla="*/ 505457 w 2041275"/>
                <a:gd name="connsiteY435" fmla="*/ 473573 h 1410336"/>
                <a:gd name="connsiteX436" fmla="*/ 475346 w 2041275"/>
                <a:gd name="connsiteY436" fmla="*/ 490094 h 1410336"/>
                <a:gd name="connsiteX437" fmla="*/ 492262 w 2041275"/>
                <a:gd name="connsiteY437" fmla="*/ 454006 h 1410336"/>
                <a:gd name="connsiteX438" fmla="*/ 464068 w 2041275"/>
                <a:gd name="connsiteY438" fmla="*/ 475152 h 1410336"/>
                <a:gd name="connsiteX439" fmla="*/ 442697 w 2041275"/>
                <a:gd name="connsiteY439" fmla="*/ 483892 h 1410336"/>
                <a:gd name="connsiteX440" fmla="*/ 432209 w 2041275"/>
                <a:gd name="connsiteY440" fmla="*/ 473065 h 1410336"/>
                <a:gd name="connsiteX441" fmla="*/ 445629 w 2041275"/>
                <a:gd name="connsiteY441" fmla="*/ 456149 h 1410336"/>
                <a:gd name="connsiteX442" fmla="*/ 446870 w 2041275"/>
                <a:gd name="connsiteY442" fmla="*/ 437541 h 1410336"/>
                <a:gd name="connsiteX443" fmla="*/ 472808 w 2041275"/>
                <a:gd name="connsiteY443" fmla="*/ 432918 h 1410336"/>
                <a:gd name="connsiteX444" fmla="*/ 443092 w 2041275"/>
                <a:gd name="connsiteY444" fmla="*/ 420061 h 1410336"/>
                <a:gd name="connsiteX445" fmla="*/ 397024 w 2041275"/>
                <a:gd name="connsiteY445" fmla="*/ 429309 h 1410336"/>
                <a:gd name="connsiteX446" fmla="*/ 459839 w 2041275"/>
                <a:gd name="connsiteY446" fmla="*/ 406754 h 1410336"/>
                <a:gd name="connsiteX447" fmla="*/ 518482 w 2041275"/>
                <a:gd name="connsiteY447" fmla="*/ 392826 h 1410336"/>
                <a:gd name="connsiteX448" fmla="*/ 507599 w 2041275"/>
                <a:gd name="connsiteY448" fmla="*/ 419103 h 1410336"/>
                <a:gd name="connsiteX449" fmla="*/ 547747 w 2041275"/>
                <a:gd name="connsiteY449" fmla="*/ 412393 h 1410336"/>
                <a:gd name="connsiteX450" fmla="*/ 561167 w 2041275"/>
                <a:gd name="connsiteY450" fmla="*/ 425136 h 1410336"/>
                <a:gd name="connsiteX451" fmla="*/ 694298 w 2041275"/>
                <a:gd name="connsiteY451" fmla="*/ 633431 h 1410336"/>
                <a:gd name="connsiteX452" fmla="*/ 664976 w 2041275"/>
                <a:gd name="connsiteY452" fmla="*/ 649389 h 1410336"/>
                <a:gd name="connsiteX453" fmla="*/ 644902 w 2041275"/>
                <a:gd name="connsiteY453" fmla="*/ 671549 h 1410336"/>
                <a:gd name="connsiteX454" fmla="*/ 580395 w 2041275"/>
                <a:gd name="connsiteY454" fmla="*/ 663316 h 1410336"/>
                <a:gd name="connsiteX455" fmla="*/ 604698 w 2041275"/>
                <a:gd name="connsiteY455" fmla="*/ 653505 h 1410336"/>
                <a:gd name="connsiteX456" fmla="*/ 623532 w 2041275"/>
                <a:gd name="connsiteY456" fmla="*/ 630950 h 1410336"/>
                <a:gd name="connsiteX457" fmla="*/ 615976 w 2041275"/>
                <a:gd name="connsiteY457" fmla="*/ 603602 h 1410336"/>
                <a:gd name="connsiteX458" fmla="*/ 650316 w 2041275"/>
                <a:gd name="connsiteY458" fmla="*/ 603095 h 1410336"/>
                <a:gd name="connsiteX459" fmla="*/ 686742 w 2041275"/>
                <a:gd name="connsiteY459" fmla="*/ 619616 h 1410336"/>
                <a:gd name="connsiteX460" fmla="*/ 751249 w 2041275"/>
                <a:gd name="connsiteY460" fmla="*/ 590238 h 1410336"/>
                <a:gd name="connsiteX461" fmla="*/ 694298 w 2041275"/>
                <a:gd name="connsiteY461" fmla="*/ 633431 h 1410336"/>
                <a:gd name="connsiteX462" fmla="*/ 1060816 w 2041275"/>
                <a:gd name="connsiteY462" fmla="*/ 1104773 h 1410336"/>
                <a:gd name="connsiteX463" fmla="*/ 1040798 w 2041275"/>
                <a:gd name="connsiteY463" fmla="*/ 1052897 h 1410336"/>
                <a:gd name="connsiteX464" fmla="*/ 1004936 w 2041275"/>
                <a:gd name="connsiteY464" fmla="*/ 987995 h 1410336"/>
                <a:gd name="connsiteX465" fmla="*/ 1034427 w 2041275"/>
                <a:gd name="connsiteY465" fmla="*/ 976323 h 1410336"/>
                <a:gd name="connsiteX466" fmla="*/ 1062620 w 2041275"/>
                <a:gd name="connsiteY466" fmla="*/ 1059325 h 1410336"/>
                <a:gd name="connsiteX467" fmla="*/ 1060759 w 2041275"/>
                <a:gd name="connsiteY467" fmla="*/ 1104773 h 14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2041275" h="1410336">
                  <a:moveTo>
                    <a:pt x="2034570" y="1030229"/>
                  </a:moveTo>
                  <a:cubicBezTo>
                    <a:pt x="2027183" y="1028256"/>
                    <a:pt x="2020360" y="1022448"/>
                    <a:pt x="2027747" y="1021771"/>
                  </a:cubicBezTo>
                  <a:cubicBezTo>
                    <a:pt x="2033385" y="1021263"/>
                    <a:pt x="2037051" y="1017937"/>
                    <a:pt x="2039814" y="1010888"/>
                  </a:cubicBezTo>
                  <a:cubicBezTo>
                    <a:pt x="2035297" y="1008120"/>
                    <a:pt x="2031570" y="1004235"/>
                    <a:pt x="2028987" y="999611"/>
                  </a:cubicBezTo>
                  <a:cubicBezTo>
                    <a:pt x="2026608" y="995342"/>
                    <a:pt x="2025418" y="990510"/>
                    <a:pt x="2025548" y="985627"/>
                  </a:cubicBezTo>
                  <a:cubicBezTo>
                    <a:pt x="2023405" y="982582"/>
                    <a:pt x="2021431" y="979424"/>
                    <a:pt x="2019514" y="976266"/>
                  </a:cubicBezTo>
                  <a:cubicBezTo>
                    <a:pt x="2014665" y="978465"/>
                    <a:pt x="2010267" y="986416"/>
                    <a:pt x="2004064" y="985570"/>
                  </a:cubicBezTo>
                  <a:cubicBezTo>
                    <a:pt x="1994027" y="984273"/>
                    <a:pt x="2010887" y="968654"/>
                    <a:pt x="2002485" y="962226"/>
                  </a:cubicBezTo>
                  <a:cubicBezTo>
                    <a:pt x="1994084" y="955798"/>
                    <a:pt x="1978239" y="960309"/>
                    <a:pt x="1965608" y="973503"/>
                  </a:cubicBezTo>
                  <a:cubicBezTo>
                    <a:pt x="1952977" y="986698"/>
                    <a:pt x="1953992" y="972827"/>
                    <a:pt x="1943053" y="985796"/>
                  </a:cubicBezTo>
                  <a:cubicBezTo>
                    <a:pt x="1932114" y="998765"/>
                    <a:pt x="1931776" y="979311"/>
                    <a:pt x="1937414" y="974124"/>
                  </a:cubicBezTo>
                  <a:cubicBezTo>
                    <a:pt x="1943053" y="968936"/>
                    <a:pt x="1946323" y="974800"/>
                    <a:pt x="1951060" y="967019"/>
                  </a:cubicBezTo>
                  <a:cubicBezTo>
                    <a:pt x="1955797" y="959237"/>
                    <a:pt x="1960589" y="967019"/>
                    <a:pt x="1972656" y="957264"/>
                  </a:cubicBezTo>
                  <a:cubicBezTo>
                    <a:pt x="1982129" y="949708"/>
                    <a:pt x="1990588" y="950723"/>
                    <a:pt x="1995606" y="948185"/>
                  </a:cubicBezTo>
                  <a:cubicBezTo>
                    <a:pt x="1993993" y="945953"/>
                    <a:pt x="1992668" y="943528"/>
                    <a:pt x="1991659" y="940968"/>
                  </a:cubicBezTo>
                  <a:cubicBezTo>
                    <a:pt x="1991529" y="940635"/>
                    <a:pt x="1991383" y="940319"/>
                    <a:pt x="1991208" y="940009"/>
                  </a:cubicBezTo>
                  <a:cubicBezTo>
                    <a:pt x="1988518" y="937878"/>
                    <a:pt x="1986195" y="935329"/>
                    <a:pt x="1984329" y="932453"/>
                  </a:cubicBezTo>
                  <a:cubicBezTo>
                    <a:pt x="1982806" y="932758"/>
                    <a:pt x="1981255" y="932927"/>
                    <a:pt x="1979705" y="932961"/>
                  </a:cubicBezTo>
                  <a:lnTo>
                    <a:pt x="1978182" y="932961"/>
                  </a:lnTo>
                  <a:cubicBezTo>
                    <a:pt x="1974444" y="932927"/>
                    <a:pt x="1970773" y="931997"/>
                    <a:pt x="1967469" y="930254"/>
                  </a:cubicBezTo>
                  <a:cubicBezTo>
                    <a:pt x="1963482" y="932747"/>
                    <a:pt x="1958915" y="934162"/>
                    <a:pt x="1954218" y="934370"/>
                  </a:cubicBezTo>
                  <a:cubicBezTo>
                    <a:pt x="1947237" y="934275"/>
                    <a:pt x="1940617" y="931269"/>
                    <a:pt x="1935948" y="926082"/>
                  </a:cubicBezTo>
                  <a:cubicBezTo>
                    <a:pt x="1934347" y="924272"/>
                    <a:pt x="1932982" y="922264"/>
                    <a:pt x="1931888" y="920104"/>
                  </a:cubicBezTo>
                  <a:lnTo>
                    <a:pt x="1930930" y="920104"/>
                  </a:lnTo>
                  <a:cubicBezTo>
                    <a:pt x="1922212" y="920336"/>
                    <a:pt x="1914109" y="915622"/>
                    <a:pt x="1910010" y="907925"/>
                  </a:cubicBezTo>
                  <a:cubicBezTo>
                    <a:pt x="1904208" y="904502"/>
                    <a:pt x="1899995" y="898931"/>
                    <a:pt x="1898281" y="892418"/>
                  </a:cubicBezTo>
                  <a:lnTo>
                    <a:pt x="1898281" y="892418"/>
                  </a:lnTo>
                  <a:cubicBezTo>
                    <a:pt x="1897780" y="890800"/>
                    <a:pt x="1897419" y="889137"/>
                    <a:pt x="1897210" y="887456"/>
                  </a:cubicBezTo>
                  <a:lnTo>
                    <a:pt x="1897210" y="887456"/>
                  </a:lnTo>
                  <a:cubicBezTo>
                    <a:pt x="1896984" y="885793"/>
                    <a:pt x="1896872" y="884118"/>
                    <a:pt x="1896872" y="882438"/>
                  </a:cubicBezTo>
                  <a:lnTo>
                    <a:pt x="1896872" y="882438"/>
                  </a:lnTo>
                  <a:cubicBezTo>
                    <a:pt x="1896889" y="880757"/>
                    <a:pt x="1897018" y="879083"/>
                    <a:pt x="1897266" y="877419"/>
                  </a:cubicBezTo>
                  <a:lnTo>
                    <a:pt x="1897266" y="877419"/>
                  </a:lnTo>
                  <a:cubicBezTo>
                    <a:pt x="1897548" y="875762"/>
                    <a:pt x="1897926" y="874126"/>
                    <a:pt x="1898394" y="872514"/>
                  </a:cubicBezTo>
                  <a:cubicBezTo>
                    <a:pt x="1893849" y="868882"/>
                    <a:pt x="1888819" y="865899"/>
                    <a:pt x="1883452" y="863661"/>
                  </a:cubicBezTo>
                  <a:cubicBezTo>
                    <a:pt x="1869749" y="858473"/>
                    <a:pt x="1878715" y="849395"/>
                    <a:pt x="1886102" y="855879"/>
                  </a:cubicBezTo>
                  <a:cubicBezTo>
                    <a:pt x="1893488" y="862364"/>
                    <a:pt x="1901890" y="849395"/>
                    <a:pt x="1905048" y="842910"/>
                  </a:cubicBezTo>
                  <a:cubicBezTo>
                    <a:pt x="1908206" y="836426"/>
                    <a:pt x="1899804" y="830561"/>
                    <a:pt x="1895575" y="829941"/>
                  </a:cubicBezTo>
                  <a:cubicBezTo>
                    <a:pt x="1892868" y="829490"/>
                    <a:pt x="1891910" y="825825"/>
                    <a:pt x="1891853" y="821539"/>
                  </a:cubicBezTo>
                  <a:cubicBezTo>
                    <a:pt x="1887681" y="819859"/>
                    <a:pt x="1884111" y="816972"/>
                    <a:pt x="1881591" y="813250"/>
                  </a:cubicBezTo>
                  <a:cubicBezTo>
                    <a:pt x="1878438" y="811728"/>
                    <a:pt x="1875574" y="809664"/>
                    <a:pt x="1873133" y="807161"/>
                  </a:cubicBezTo>
                  <a:cubicBezTo>
                    <a:pt x="1871339" y="805266"/>
                    <a:pt x="1869890" y="803067"/>
                    <a:pt x="1868847" y="800676"/>
                  </a:cubicBezTo>
                  <a:lnTo>
                    <a:pt x="1868001" y="800225"/>
                  </a:lnTo>
                  <a:cubicBezTo>
                    <a:pt x="1865007" y="798443"/>
                    <a:pt x="1862509" y="795945"/>
                    <a:pt x="1860727" y="792951"/>
                  </a:cubicBezTo>
                  <a:cubicBezTo>
                    <a:pt x="1858782" y="790509"/>
                    <a:pt x="1857384" y="787684"/>
                    <a:pt x="1856611" y="784662"/>
                  </a:cubicBezTo>
                  <a:cubicBezTo>
                    <a:pt x="1855562" y="782638"/>
                    <a:pt x="1854750" y="780501"/>
                    <a:pt x="1854186" y="778290"/>
                  </a:cubicBezTo>
                  <a:lnTo>
                    <a:pt x="1853341" y="771524"/>
                  </a:lnTo>
                  <a:cubicBezTo>
                    <a:pt x="1851243" y="767317"/>
                    <a:pt x="1850104" y="762694"/>
                    <a:pt x="1850014" y="757991"/>
                  </a:cubicBezTo>
                  <a:lnTo>
                    <a:pt x="1850014" y="756807"/>
                  </a:lnTo>
                  <a:cubicBezTo>
                    <a:pt x="1849450" y="756017"/>
                    <a:pt x="1848886" y="755284"/>
                    <a:pt x="1848378" y="754495"/>
                  </a:cubicBezTo>
                  <a:cubicBezTo>
                    <a:pt x="1846540" y="751258"/>
                    <a:pt x="1845334" y="747694"/>
                    <a:pt x="1844826" y="744007"/>
                  </a:cubicBezTo>
                  <a:cubicBezTo>
                    <a:pt x="1832083" y="736507"/>
                    <a:pt x="1828981" y="717448"/>
                    <a:pt x="1835353" y="704197"/>
                  </a:cubicBezTo>
                  <a:cubicBezTo>
                    <a:pt x="1833396" y="701085"/>
                    <a:pt x="1831863" y="697730"/>
                    <a:pt x="1830786" y="694217"/>
                  </a:cubicBezTo>
                  <a:cubicBezTo>
                    <a:pt x="1827628" y="682939"/>
                    <a:pt x="1823455" y="688578"/>
                    <a:pt x="1820241" y="703972"/>
                  </a:cubicBezTo>
                  <a:cubicBezTo>
                    <a:pt x="1817027" y="719365"/>
                    <a:pt x="1806031" y="718914"/>
                    <a:pt x="1808964" y="724046"/>
                  </a:cubicBezTo>
                  <a:cubicBezTo>
                    <a:pt x="1815448" y="734759"/>
                    <a:pt x="1810543" y="735323"/>
                    <a:pt x="1805806" y="741582"/>
                  </a:cubicBezTo>
                  <a:cubicBezTo>
                    <a:pt x="1801070" y="747841"/>
                    <a:pt x="1808964" y="757822"/>
                    <a:pt x="1801070" y="757822"/>
                  </a:cubicBezTo>
                  <a:cubicBezTo>
                    <a:pt x="1793175" y="757822"/>
                    <a:pt x="1796897" y="777895"/>
                    <a:pt x="1792668" y="768817"/>
                  </a:cubicBezTo>
                  <a:cubicBezTo>
                    <a:pt x="1788439" y="759739"/>
                    <a:pt x="1778458" y="762333"/>
                    <a:pt x="1778458" y="771411"/>
                  </a:cubicBezTo>
                  <a:cubicBezTo>
                    <a:pt x="1778458" y="780489"/>
                    <a:pt x="1761542" y="788891"/>
                    <a:pt x="1754775" y="788327"/>
                  </a:cubicBezTo>
                  <a:cubicBezTo>
                    <a:pt x="1748009" y="787763"/>
                    <a:pt x="1747896" y="770170"/>
                    <a:pt x="1742088" y="775358"/>
                  </a:cubicBezTo>
                  <a:cubicBezTo>
                    <a:pt x="1736280" y="780546"/>
                    <a:pt x="1737352" y="760472"/>
                    <a:pt x="1728442" y="761092"/>
                  </a:cubicBezTo>
                  <a:cubicBezTo>
                    <a:pt x="1719533" y="761712"/>
                    <a:pt x="1713162" y="760472"/>
                    <a:pt x="1715755" y="750717"/>
                  </a:cubicBezTo>
                  <a:cubicBezTo>
                    <a:pt x="1718124" y="742202"/>
                    <a:pt x="1704478" y="737635"/>
                    <a:pt x="1705267" y="732729"/>
                  </a:cubicBezTo>
                  <a:cubicBezTo>
                    <a:pt x="1703469" y="730778"/>
                    <a:pt x="1701878" y="728641"/>
                    <a:pt x="1700531" y="726358"/>
                  </a:cubicBezTo>
                  <a:cubicBezTo>
                    <a:pt x="1697063" y="719614"/>
                    <a:pt x="1696144" y="711849"/>
                    <a:pt x="1697937" y="704479"/>
                  </a:cubicBezTo>
                  <a:cubicBezTo>
                    <a:pt x="1698760" y="701367"/>
                    <a:pt x="1700091" y="698412"/>
                    <a:pt x="1701884" y="695739"/>
                  </a:cubicBezTo>
                  <a:cubicBezTo>
                    <a:pt x="1701957" y="694848"/>
                    <a:pt x="1702087" y="693963"/>
                    <a:pt x="1702279" y="693089"/>
                  </a:cubicBezTo>
                  <a:cubicBezTo>
                    <a:pt x="1702786" y="691014"/>
                    <a:pt x="1703542" y="689007"/>
                    <a:pt x="1704534" y="687112"/>
                  </a:cubicBezTo>
                  <a:lnTo>
                    <a:pt x="1704873" y="686492"/>
                  </a:lnTo>
                  <a:cubicBezTo>
                    <a:pt x="1707072" y="679612"/>
                    <a:pt x="1711583" y="677526"/>
                    <a:pt x="1711583" y="672902"/>
                  </a:cubicBezTo>
                  <a:cubicBezTo>
                    <a:pt x="1711588" y="672056"/>
                    <a:pt x="1711436" y="671211"/>
                    <a:pt x="1711132" y="670421"/>
                  </a:cubicBezTo>
                  <a:cubicBezTo>
                    <a:pt x="1709891" y="670421"/>
                    <a:pt x="1708594" y="670421"/>
                    <a:pt x="1707354" y="670421"/>
                  </a:cubicBezTo>
                  <a:cubicBezTo>
                    <a:pt x="1705639" y="670246"/>
                    <a:pt x="1703942" y="669931"/>
                    <a:pt x="1702279" y="669463"/>
                  </a:cubicBezTo>
                  <a:cubicBezTo>
                    <a:pt x="1701100" y="670089"/>
                    <a:pt x="1699989" y="670827"/>
                    <a:pt x="1698952" y="671662"/>
                  </a:cubicBezTo>
                  <a:cubicBezTo>
                    <a:pt x="1697091" y="673184"/>
                    <a:pt x="1695794" y="673184"/>
                    <a:pt x="1694723" y="672451"/>
                  </a:cubicBezTo>
                  <a:cubicBezTo>
                    <a:pt x="1693499" y="673094"/>
                    <a:pt x="1692242" y="673658"/>
                    <a:pt x="1690945" y="674143"/>
                  </a:cubicBezTo>
                  <a:cubicBezTo>
                    <a:pt x="1684184" y="676088"/>
                    <a:pt x="1676916" y="675045"/>
                    <a:pt x="1670984" y="671267"/>
                  </a:cubicBezTo>
                  <a:lnTo>
                    <a:pt x="1670533" y="670929"/>
                  </a:lnTo>
                  <a:cubicBezTo>
                    <a:pt x="1669027" y="671222"/>
                    <a:pt x="1667499" y="671374"/>
                    <a:pt x="1665965" y="671380"/>
                  </a:cubicBezTo>
                  <a:cubicBezTo>
                    <a:pt x="1657473" y="671605"/>
                    <a:pt x="1649540" y="667139"/>
                    <a:pt x="1645328" y="659764"/>
                  </a:cubicBezTo>
                  <a:cubicBezTo>
                    <a:pt x="1633543" y="658467"/>
                    <a:pt x="1624312" y="649022"/>
                    <a:pt x="1623280" y="637209"/>
                  </a:cubicBezTo>
                  <a:cubicBezTo>
                    <a:pt x="1621233" y="635906"/>
                    <a:pt x="1619344" y="634373"/>
                    <a:pt x="1617641" y="632642"/>
                  </a:cubicBezTo>
                  <a:lnTo>
                    <a:pt x="1617641" y="632642"/>
                  </a:lnTo>
                  <a:cubicBezTo>
                    <a:pt x="1602699" y="632642"/>
                    <a:pt x="1594579" y="620800"/>
                    <a:pt x="1593226" y="608113"/>
                  </a:cubicBezTo>
                  <a:cubicBezTo>
                    <a:pt x="1589673" y="610143"/>
                    <a:pt x="1586572" y="612286"/>
                    <a:pt x="1584542" y="613414"/>
                  </a:cubicBezTo>
                  <a:cubicBezTo>
                    <a:pt x="1579805" y="616007"/>
                    <a:pt x="1567626" y="604335"/>
                    <a:pt x="1562945" y="608903"/>
                  </a:cubicBezTo>
                  <a:cubicBezTo>
                    <a:pt x="1558265" y="613470"/>
                    <a:pt x="1557307" y="605632"/>
                    <a:pt x="1543999" y="601121"/>
                  </a:cubicBezTo>
                  <a:cubicBezTo>
                    <a:pt x="1530692" y="596610"/>
                    <a:pt x="1513437" y="595482"/>
                    <a:pt x="1512422" y="601121"/>
                  </a:cubicBezTo>
                  <a:cubicBezTo>
                    <a:pt x="1511408" y="606760"/>
                    <a:pt x="1500807" y="608903"/>
                    <a:pt x="1502385" y="622492"/>
                  </a:cubicBezTo>
                  <a:cubicBezTo>
                    <a:pt x="1503964" y="636081"/>
                    <a:pt x="1515016" y="633769"/>
                    <a:pt x="1517666" y="642622"/>
                  </a:cubicBezTo>
                  <a:cubicBezTo>
                    <a:pt x="1520317" y="651475"/>
                    <a:pt x="1512422" y="648261"/>
                    <a:pt x="1512028" y="656888"/>
                  </a:cubicBezTo>
                  <a:cubicBezTo>
                    <a:pt x="1511633" y="665515"/>
                    <a:pt x="1504697" y="664670"/>
                    <a:pt x="1504697" y="670478"/>
                  </a:cubicBezTo>
                  <a:cubicBezTo>
                    <a:pt x="1504697" y="676285"/>
                    <a:pt x="1509434" y="675045"/>
                    <a:pt x="1512028" y="686717"/>
                  </a:cubicBezTo>
                  <a:cubicBezTo>
                    <a:pt x="1514622" y="698389"/>
                    <a:pt x="1519922" y="697713"/>
                    <a:pt x="1521501" y="713276"/>
                  </a:cubicBezTo>
                  <a:cubicBezTo>
                    <a:pt x="1523080" y="728839"/>
                    <a:pt x="1517328" y="725624"/>
                    <a:pt x="1512028" y="727542"/>
                  </a:cubicBezTo>
                  <a:cubicBezTo>
                    <a:pt x="1506727" y="729459"/>
                    <a:pt x="1511689" y="736056"/>
                    <a:pt x="1506389" y="745247"/>
                  </a:cubicBezTo>
                  <a:cubicBezTo>
                    <a:pt x="1522166" y="753023"/>
                    <a:pt x="1530117" y="770971"/>
                    <a:pt x="1525279" y="787876"/>
                  </a:cubicBezTo>
                  <a:cubicBezTo>
                    <a:pt x="1528059" y="793086"/>
                    <a:pt x="1529530" y="798889"/>
                    <a:pt x="1529564" y="804792"/>
                  </a:cubicBezTo>
                  <a:cubicBezTo>
                    <a:pt x="1530765" y="806608"/>
                    <a:pt x="1531854" y="808491"/>
                    <a:pt x="1532835" y="810431"/>
                  </a:cubicBezTo>
                  <a:cubicBezTo>
                    <a:pt x="1541236" y="827968"/>
                    <a:pt x="1540729" y="855203"/>
                    <a:pt x="1538079" y="874656"/>
                  </a:cubicBezTo>
                  <a:cubicBezTo>
                    <a:pt x="1535429" y="894110"/>
                    <a:pt x="1517554" y="898621"/>
                    <a:pt x="1504246" y="915481"/>
                  </a:cubicBezTo>
                  <a:cubicBezTo>
                    <a:pt x="1490939" y="932341"/>
                    <a:pt x="1477349" y="929747"/>
                    <a:pt x="1471034" y="930423"/>
                  </a:cubicBezTo>
                  <a:cubicBezTo>
                    <a:pt x="1464719" y="931100"/>
                    <a:pt x="1468384" y="946607"/>
                    <a:pt x="1477349" y="958955"/>
                  </a:cubicBezTo>
                  <a:cubicBezTo>
                    <a:pt x="1486315" y="971304"/>
                    <a:pt x="1478928" y="975139"/>
                    <a:pt x="1483665" y="988108"/>
                  </a:cubicBezTo>
                  <a:cubicBezTo>
                    <a:pt x="1488402" y="1001077"/>
                    <a:pt x="1483665" y="1011452"/>
                    <a:pt x="1490544" y="1023124"/>
                  </a:cubicBezTo>
                  <a:cubicBezTo>
                    <a:pt x="1497423" y="1034796"/>
                    <a:pt x="1493138" y="1039364"/>
                    <a:pt x="1485244" y="1047766"/>
                  </a:cubicBezTo>
                  <a:cubicBezTo>
                    <a:pt x="1477349" y="1056167"/>
                    <a:pt x="1488402" y="1051656"/>
                    <a:pt x="1488965" y="1062708"/>
                  </a:cubicBezTo>
                  <a:cubicBezTo>
                    <a:pt x="1489529" y="1073760"/>
                    <a:pt x="1485244" y="1067219"/>
                    <a:pt x="1478421" y="1061411"/>
                  </a:cubicBezTo>
                  <a:cubicBezTo>
                    <a:pt x="1471598" y="1055603"/>
                    <a:pt x="1465057" y="1072576"/>
                    <a:pt x="1465057" y="1079512"/>
                  </a:cubicBezTo>
                  <a:cubicBezTo>
                    <a:pt x="1465057" y="1086447"/>
                    <a:pt x="1448705" y="1069757"/>
                    <a:pt x="1445040" y="1070433"/>
                  </a:cubicBezTo>
                  <a:cubicBezTo>
                    <a:pt x="1441374" y="1071110"/>
                    <a:pt x="1446055" y="1059156"/>
                    <a:pt x="1436582" y="1050303"/>
                  </a:cubicBezTo>
                  <a:cubicBezTo>
                    <a:pt x="1427108" y="1041450"/>
                    <a:pt x="1419665" y="1039307"/>
                    <a:pt x="1419665" y="1030229"/>
                  </a:cubicBezTo>
                  <a:cubicBezTo>
                    <a:pt x="1419665" y="1021151"/>
                    <a:pt x="1403369" y="1014666"/>
                    <a:pt x="1403369" y="1004291"/>
                  </a:cubicBezTo>
                  <a:cubicBezTo>
                    <a:pt x="1403369" y="993916"/>
                    <a:pt x="1405456" y="967301"/>
                    <a:pt x="1401790" y="959519"/>
                  </a:cubicBezTo>
                  <a:cubicBezTo>
                    <a:pt x="1398125" y="951738"/>
                    <a:pt x="1401227" y="943336"/>
                    <a:pt x="1404441" y="936231"/>
                  </a:cubicBezTo>
                  <a:cubicBezTo>
                    <a:pt x="1406567" y="928580"/>
                    <a:pt x="1402089" y="920652"/>
                    <a:pt x="1394438" y="918526"/>
                  </a:cubicBezTo>
                  <a:cubicBezTo>
                    <a:pt x="1393394" y="918238"/>
                    <a:pt x="1392323" y="918069"/>
                    <a:pt x="1391246" y="918018"/>
                  </a:cubicBezTo>
                  <a:cubicBezTo>
                    <a:pt x="1381773" y="918018"/>
                    <a:pt x="1368691" y="914127"/>
                    <a:pt x="1355440" y="915424"/>
                  </a:cubicBezTo>
                  <a:cubicBezTo>
                    <a:pt x="1348967" y="916428"/>
                    <a:pt x="1342347" y="915751"/>
                    <a:pt x="1336212" y="913451"/>
                  </a:cubicBezTo>
                  <a:cubicBezTo>
                    <a:pt x="1333658" y="913282"/>
                    <a:pt x="1331131" y="912769"/>
                    <a:pt x="1328712" y="911928"/>
                  </a:cubicBezTo>
                  <a:cubicBezTo>
                    <a:pt x="1321337" y="909126"/>
                    <a:pt x="1314948" y="904226"/>
                    <a:pt x="1310330" y="897832"/>
                  </a:cubicBezTo>
                  <a:lnTo>
                    <a:pt x="1309428" y="897832"/>
                  </a:lnTo>
                  <a:cubicBezTo>
                    <a:pt x="1299002" y="900752"/>
                    <a:pt x="1287882" y="896602"/>
                    <a:pt x="1281911" y="887569"/>
                  </a:cubicBezTo>
                  <a:cubicBezTo>
                    <a:pt x="1263247" y="886216"/>
                    <a:pt x="1246838" y="877194"/>
                    <a:pt x="1241537" y="853004"/>
                  </a:cubicBezTo>
                  <a:cubicBezTo>
                    <a:pt x="1241143" y="851086"/>
                    <a:pt x="1240805" y="848774"/>
                    <a:pt x="1240522" y="846350"/>
                  </a:cubicBezTo>
                  <a:cubicBezTo>
                    <a:pt x="1235656" y="844754"/>
                    <a:pt x="1230503" y="844213"/>
                    <a:pt x="1225411" y="844771"/>
                  </a:cubicBezTo>
                  <a:cubicBezTo>
                    <a:pt x="1219039" y="846068"/>
                    <a:pt x="1203250" y="828531"/>
                    <a:pt x="1193777" y="829208"/>
                  </a:cubicBezTo>
                  <a:cubicBezTo>
                    <a:pt x="1184304" y="829885"/>
                    <a:pt x="1162200" y="841500"/>
                    <a:pt x="1158535" y="842177"/>
                  </a:cubicBezTo>
                  <a:cubicBezTo>
                    <a:pt x="1154870" y="842854"/>
                    <a:pt x="1159043" y="832422"/>
                    <a:pt x="1161693" y="827911"/>
                  </a:cubicBezTo>
                  <a:cubicBezTo>
                    <a:pt x="1164343" y="823400"/>
                    <a:pt x="1153742" y="803890"/>
                    <a:pt x="1151148" y="790921"/>
                  </a:cubicBezTo>
                  <a:cubicBezTo>
                    <a:pt x="1148555" y="777952"/>
                    <a:pt x="1144833" y="763686"/>
                    <a:pt x="1133781" y="765603"/>
                  </a:cubicBezTo>
                  <a:cubicBezTo>
                    <a:pt x="1124348" y="766381"/>
                    <a:pt x="1114965" y="763629"/>
                    <a:pt x="1107448" y="757878"/>
                  </a:cubicBezTo>
                  <a:cubicBezTo>
                    <a:pt x="1104291" y="755228"/>
                    <a:pt x="1103727" y="718407"/>
                    <a:pt x="1106377" y="702731"/>
                  </a:cubicBezTo>
                  <a:cubicBezTo>
                    <a:pt x="1107866" y="695818"/>
                    <a:pt x="1110059" y="689069"/>
                    <a:pt x="1112918" y="682601"/>
                  </a:cubicBezTo>
                  <a:cubicBezTo>
                    <a:pt x="1112579" y="681360"/>
                    <a:pt x="1112298" y="680176"/>
                    <a:pt x="1112072" y="678879"/>
                  </a:cubicBezTo>
                  <a:cubicBezTo>
                    <a:pt x="1111452" y="673088"/>
                    <a:pt x="1112427" y="667241"/>
                    <a:pt x="1114891" y="661963"/>
                  </a:cubicBezTo>
                  <a:cubicBezTo>
                    <a:pt x="1112467" y="648317"/>
                    <a:pt x="1117993" y="633149"/>
                    <a:pt x="1131413" y="629540"/>
                  </a:cubicBezTo>
                  <a:cubicBezTo>
                    <a:pt x="1133714" y="621697"/>
                    <a:pt x="1140006" y="615669"/>
                    <a:pt x="1147934" y="613695"/>
                  </a:cubicBezTo>
                  <a:cubicBezTo>
                    <a:pt x="1150246" y="613132"/>
                    <a:pt x="1152502" y="612681"/>
                    <a:pt x="1154757" y="612342"/>
                  </a:cubicBezTo>
                  <a:cubicBezTo>
                    <a:pt x="1157351" y="610256"/>
                    <a:pt x="1157971" y="606703"/>
                    <a:pt x="1159043" y="601629"/>
                  </a:cubicBezTo>
                  <a:cubicBezTo>
                    <a:pt x="1160622" y="593847"/>
                    <a:pt x="1170320" y="599035"/>
                    <a:pt x="1164682" y="592550"/>
                  </a:cubicBezTo>
                  <a:cubicBezTo>
                    <a:pt x="1159043" y="586066"/>
                    <a:pt x="1163610" y="584149"/>
                    <a:pt x="1175959" y="584149"/>
                  </a:cubicBezTo>
                  <a:cubicBezTo>
                    <a:pt x="1188308" y="584149"/>
                    <a:pt x="1205957" y="578961"/>
                    <a:pt x="1203307" y="564018"/>
                  </a:cubicBezTo>
                  <a:cubicBezTo>
                    <a:pt x="1200657" y="549076"/>
                    <a:pt x="1169080" y="560127"/>
                    <a:pt x="1169080" y="547835"/>
                  </a:cubicBezTo>
                  <a:cubicBezTo>
                    <a:pt x="1169080" y="535543"/>
                    <a:pt x="1129101" y="534866"/>
                    <a:pt x="1131695" y="527705"/>
                  </a:cubicBezTo>
                  <a:cubicBezTo>
                    <a:pt x="1134289" y="520544"/>
                    <a:pt x="1171730" y="532892"/>
                    <a:pt x="1185432" y="539377"/>
                  </a:cubicBezTo>
                  <a:cubicBezTo>
                    <a:pt x="1193963" y="544266"/>
                    <a:pt x="1203910" y="546098"/>
                    <a:pt x="1213626" y="544564"/>
                  </a:cubicBezTo>
                  <a:cubicBezTo>
                    <a:pt x="1224903" y="543944"/>
                    <a:pt x="1217291" y="526408"/>
                    <a:pt x="1219264" y="519303"/>
                  </a:cubicBezTo>
                  <a:cubicBezTo>
                    <a:pt x="1221238" y="512198"/>
                    <a:pt x="1242440" y="530298"/>
                    <a:pt x="1254563" y="526408"/>
                  </a:cubicBezTo>
                  <a:cubicBezTo>
                    <a:pt x="1266686" y="522517"/>
                    <a:pt x="1278246" y="492068"/>
                    <a:pt x="1288395" y="483666"/>
                  </a:cubicBezTo>
                  <a:cubicBezTo>
                    <a:pt x="1298545" y="475264"/>
                    <a:pt x="1289467" y="467427"/>
                    <a:pt x="1269957" y="469344"/>
                  </a:cubicBezTo>
                  <a:cubicBezTo>
                    <a:pt x="1250447" y="471261"/>
                    <a:pt x="1239451" y="462239"/>
                    <a:pt x="1228907" y="452428"/>
                  </a:cubicBezTo>
                  <a:cubicBezTo>
                    <a:pt x="1218362" y="442616"/>
                    <a:pt x="1219434" y="434948"/>
                    <a:pt x="1230486" y="436244"/>
                  </a:cubicBezTo>
                  <a:cubicBezTo>
                    <a:pt x="1241537" y="437541"/>
                    <a:pt x="1267870" y="464100"/>
                    <a:pt x="1277851" y="464776"/>
                  </a:cubicBezTo>
                  <a:cubicBezTo>
                    <a:pt x="1287832" y="465453"/>
                    <a:pt x="1305255" y="440755"/>
                    <a:pt x="1313657" y="432974"/>
                  </a:cubicBezTo>
                  <a:cubicBezTo>
                    <a:pt x="1322059" y="425192"/>
                    <a:pt x="1305763" y="421978"/>
                    <a:pt x="1300011" y="416058"/>
                  </a:cubicBezTo>
                  <a:cubicBezTo>
                    <a:pt x="1294260" y="410137"/>
                    <a:pt x="1309992" y="406359"/>
                    <a:pt x="1318450" y="406359"/>
                  </a:cubicBezTo>
                  <a:cubicBezTo>
                    <a:pt x="1326908" y="406359"/>
                    <a:pt x="1330517" y="415437"/>
                    <a:pt x="1333675" y="419948"/>
                  </a:cubicBezTo>
                  <a:cubicBezTo>
                    <a:pt x="1336832" y="424459"/>
                    <a:pt x="1351606" y="416734"/>
                    <a:pt x="1358992" y="416734"/>
                  </a:cubicBezTo>
                  <a:cubicBezTo>
                    <a:pt x="1366379" y="416734"/>
                    <a:pt x="1357921" y="401792"/>
                    <a:pt x="1345798" y="395984"/>
                  </a:cubicBezTo>
                  <a:cubicBezTo>
                    <a:pt x="1333675" y="390176"/>
                    <a:pt x="1346305" y="379068"/>
                    <a:pt x="1350027" y="388202"/>
                  </a:cubicBezTo>
                  <a:cubicBezTo>
                    <a:pt x="1353748" y="397337"/>
                    <a:pt x="1362094" y="395307"/>
                    <a:pt x="1366323" y="405739"/>
                  </a:cubicBezTo>
                  <a:cubicBezTo>
                    <a:pt x="1372243" y="420230"/>
                    <a:pt x="1376078" y="411660"/>
                    <a:pt x="1385664" y="406923"/>
                  </a:cubicBezTo>
                  <a:cubicBezTo>
                    <a:pt x="1389408" y="395933"/>
                    <a:pt x="1396789" y="386545"/>
                    <a:pt x="1406583" y="380308"/>
                  </a:cubicBezTo>
                  <a:cubicBezTo>
                    <a:pt x="1411173" y="377731"/>
                    <a:pt x="1416011" y="375617"/>
                    <a:pt x="1421019" y="373993"/>
                  </a:cubicBezTo>
                  <a:lnTo>
                    <a:pt x="1423218" y="373034"/>
                  </a:lnTo>
                  <a:cubicBezTo>
                    <a:pt x="1427785" y="361757"/>
                    <a:pt x="1418481" y="350761"/>
                    <a:pt x="1410587" y="343431"/>
                  </a:cubicBezTo>
                  <a:cubicBezTo>
                    <a:pt x="1402693" y="336100"/>
                    <a:pt x="1411094" y="327868"/>
                    <a:pt x="1402693" y="322737"/>
                  </a:cubicBezTo>
                  <a:cubicBezTo>
                    <a:pt x="1394291" y="317605"/>
                    <a:pt x="1392656" y="307794"/>
                    <a:pt x="1403200" y="310388"/>
                  </a:cubicBezTo>
                  <a:cubicBezTo>
                    <a:pt x="1412583" y="313382"/>
                    <a:pt x="1422721" y="308939"/>
                    <a:pt x="1426883" y="300012"/>
                  </a:cubicBezTo>
                  <a:cubicBezTo>
                    <a:pt x="1431619" y="290934"/>
                    <a:pt x="1411094" y="288735"/>
                    <a:pt x="1420567" y="282476"/>
                  </a:cubicBezTo>
                  <a:cubicBezTo>
                    <a:pt x="1430041" y="276217"/>
                    <a:pt x="1422146" y="269563"/>
                    <a:pt x="1412673" y="269563"/>
                  </a:cubicBezTo>
                  <a:cubicBezTo>
                    <a:pt x="1403448" y="270110"/>
                    <a:pt x="1395492" y="263158"/>
                    <a:pt x="1394798" y="253944"/>
                  </a:cubicBezTo>
                  <a:cubicBezTo>
                    <a:pt x="1394235" y="244245"/>
                    <a:pt x="1377882" y="250730"/>
                    <a:pt x="1367902" y="244866"/>
                  </a:cubicBezTo>
                  <a:cubicBezTo>
                    <a:pt x="1357921" y="239001"/>
                    <a:pt x="1335817" y="240355"/>
                    <a:pt x="1330517" y="241031"/>
                  </a:cubicBezTo>
                  <a:cubicBezTo>
                    <a:pt x="1325216" y="241708"/>
                    <a:pt x="1324878" y="268210"/>
                    <a:pt x="1332659" y="268887"/>
                  </a:cubicBezTo>
                  <a:cubicBezTo>
                    <a:pt x="1340441" y="269563"/>
                    <a:pt x="1346869" y="279882"/>
                    <a:pt x="1339990" y="283153"/>
                  </a:cubicBezTo>
                  <a:cubicBezTo>
                    <a:pt x="1333111" y="286423"/>
                    <a:pt x="1341061" y="296742"/>
                    <a:pt x="1335817" y="296122"/>
                  </a:cubicBezTo>
                  <a:cubicBezTo>
                    <a:pt x="1330573" y="295501"/>
                    <a:pt x="1322115" y="292231"/>
                    <a:pt x="1320536" y="309091"/>
                  </a:cubicBezTo>
                  <a:cubicBezTo>
                    <a:pt x="1318957" y="325951"/>
                    <a:pt x="1317886" y="332435"/>
                    <a:pt x="1308920" y="338243"/>
                  </a:cubicBezTo>
                  <a:cubicBezTo>
                    <a:pt x="1299955" y="344051"/>
                    <a:pt x="1306834" y="319466"/>
                    <a:pt x="1298432" y="320086"/>
                  </a:cubicBezTo>
                  <a:cubicBezTo>
                    <a:pt x="1290031" y="320707"/>
                    <a:pt x="1288959" y="340837"/>
                    <a:pt x="1295275" y="342641"/>
                  </a:cubicBezTo>
                  <a:cubicBezTo>
                    <a:pt x="1301590" y="344446"/>
                    <a:pt x="1302605" y="351043"/>
                    <a:pt x="1304184" y="360798"/>
                  </a:cubicBezTo>
                  <a:cubicBezTo>
                    <a:pt x="1305763" y="370553"/>
                    <a:pt x="1292906" y="363392"/>
                    <a:pt x="1287268" y="375064"/>
                  </a:cubicBezTo>
                  <a:cubicBezTo>
                    <a:pt x="1281629" y="386736"/>
                    <a:pt x="1281629" y="369876"/>
                    <a:pt x="1274129" y="362095"/>
                  </a:cubicBezTo>
                  <a:cubicBezTo>
                    <a:pt x="1266630" y="354313"/>
                    <a:pt x="1257833" y="341344"/>
                    <a:pt x="1258341" y="331589"/>
                  </a:cubicBezTo>
                  <a:cubicBezTo>
                    <a:pt x="1258792" y="323075"/>
                    <a:pt x="1262570" y="319917"/>
                    <a:pt x="1268321" y="318677"/>
                  </a:cubicBezTo>
                  <a:cubicBezTo>
                    <a:pt x="1274073" y="317436"/>
                    <a:pt x="1268321" y="310839"/>
                    <a:pt x="1267814" y="299167"/>
                  </a:cubicBezTo>
                  <a:cubicBezTo>
                    <a:pt x="1267306" y="287494"/>
                    <a:pt x="1260427" y="291385"/>
                    <a:pt x="1252026" y="279093"/>
                  </a:cubicBezTo>
                  <a:cubicBezTo>
                    <a:pt x="1243624" y="266800"/>
                    <a:pt x="1234658" y="266744"/>
                    <a:pt x="1229922" y="272608"/>
                  </a:cubicBezTo>
                  <a:cubicBezTo>
                    <a:pt x="1225185" y="278473"/>
                    <a:pt x="1228343" y="289524"/>
                    <a:pt x="1220956" y="293359"/>
                  </a:cubicBezTo>
                  <a:cubicBezTo>
                    <a:pt x="1213569" y="297193"/>
                    <a:pt x="1216727" y="315406"/>
                    <a:pt x="1210412" y="316703"/>
                  </a:cubicBezTo>
                  <a:cubicBezTo>
                    <a:pt x="1204096" y="318000"/>
                    <a:pt x="1207761" y="284901"/>
                    <a:pt x="1202517" y="281687"/>
                  </a:cubicBezTo>
                  <a:cubicBezTo>
                    <a:pt x="1199343" y="279967"/>
                    <a:pt x="1198159" y="275997"/>
                    <a:pt x="1199878" y="272822"/>
                  </a:cubicBezTo>
                  <a:cubicBezTo>
                    <a:pt x="1201029" y="270697"/>
                    <a:pt x="1203262" y="269377"/>
                    <a:pt x="1205675" y="269394"/>
                  </a:cubicBezTo>
                  <a:cubicBezTo>
                    <a:pt x="1213569" y="268041"/>
                    <a:pt x="1218306" y="257666"/>
                    <a:pt x="1211314" y="257666"/>
                  </a:cubicBezTo>
                  <a:cubicBezTo>
                    <a:pt x="1204322" y="257666"/>
                    <a:pt x="1192368" y="248644"/>
                    <a:pt x="1187631" y="245993"/>
                  </a:cubicBezTo>
                  <a:cubicBezTo>
                    <a:pt x="1182895" y="243343"/>
                    <a:pt x="1174944" y="257271"/>
                    <a:pt x="1169700" y="251632"/>
                  </a:cubicBezTo>
                  <a:cubicBezTo>
                    <a:pt x="1164456" y="245993"/>
                    <a:pt x="1170207" y="233475"/>
                    <a:pt x="1170771" y="226314"/>
                  </a:cubicBezTo>
                  <a:cubicBezTo>
                    <a:pt x="1171335" y="219153"/>
                    <a:pt x="1179173" y="229585"/>
                    <a:pt x="1184473" y="220675"/>
                  </a:cubicBezTo>
                  <a:cubicBezTo>
                    <a:pt x="1189774" y="211766"/>
                    <a:pt x="1169700" y="211597"/>
                    <a:pt x="1169700" y="201842"/>
                  </a:cubicBezTo>
                  <a:cubicBezTo>
                    <a:pt x="1169700" y="192087"/>
                    <a:pt x="1153912" y="189550"/>
                    <a:pt x="1148668" y="186336"/>
                  </a:cubicBezTo>
                  <a:cubicBezTo>
                    <a:pt x="1143423" y="183121"/>
                    <a:pt x="1152333" y="166825"/>
                    <a:pt x="1149682" y="160397"/>
                  </a:cubicBezTo>
                  <a:cubicBezTo>
                    <a:pt x="1147032" y="153969"/>
                    <a:pt x="1127579" y="132486"/>
                    <a:pt x="1119177" y="134459"/>
                  </a:cubicBezTo>
                  <a:cubicBezTo>
                    <a:pt x="1110775" y="136433"/>
                    <a:pt x="1108632" y="120813"/>
                    <a:pt x="1113538" y="121490"/>
                  </a:cubicBezTo>
                  <a:cubicBezTo>
                    <a:pt x="1118444" y="122167"/>
                    <a:pt x="1121940" y="118220"/>
                    <a:pt x="1130905" y="105871"/>
                  </a:cubicBezTo>
                  <a:cubicBezTo>
                    <a:pt x="1139871" y="93522"/>
                    <a:pt x="1140886" y="89688"/>
                    <a:pt x="1134571" y="87094"/>
                  </a:cubicBezTo>
                  <a:cubicBezTo>
                    <a:pt x="1128255" y="84500"/>
                    <a:pt x="1125097" y="76718"/>
                    <a:pt x="1136150" y="77339"/>
                  </a:cubicBezTo>
                  <a:cubicBezTo>
                    <a:pt x="1147201" y="77959"/>
                    <a:pt x="1166711" y="87094"/>
                    <a:pt x="1173027" y="81229"/>
                  </a:cubicBezTo>
                  <a:cubicBezTo>
                    <a:pt x="1179342" y="75365"/>
                    <a:pt x="1199360" y="37191"/>
                    <a:pt x="1207254" y="23545"/>
                  </a:cubicBezTo>
                  <a:cubicBezTo>
                    <a:pt x="1215148" y="9899"/>
                    <a:pt x="1201615" y="8659"/>
                    <a:pt x="1182500" y="10576"/>
                  </a:cubicBezTo>
                  <a:cubicBezTo>
                    <a:pt x="1163385" y="12493"/>
                    <a:pt x="1159325" y="1498"/>
                    <a:pt x="1143536" y="201"/>
                  </a:cubicBezTo>
                  <a:cubicBezTo>
                    <a:pt x="1127748" y="-1096"/>
                    <a:pt x="1098426" y="4091"/>
                    <a:pt x="1094028" y="9956"/>
                  </a:cubicBezTo>
                  <a:cubicBezTo>
                    <a:pt x="1089630" y="15820"/>
                    <a:pt x="1101922" y="21233"/>
                    <a:pt x="1100344" y="27436"/>
                  </a:cubicBezTo>
                  <a:cubicBezTo>
                    <a:pt x="1098765" y="33638"/>
                    <a:pt x="1089066" y="22868"/>
                    <a:pt x="1085119" y="25519"/>
                  </a:cubicBezTo>
                  <a:cubicBezTo>
                    <a:pt x="1081172" y="28169"/>
                    <a:pt x="1086698" y="36514"/>
                    <a:pt x="1085119" y="59351"/>
                  </a:cubicBezTo>
                  <a:cubicBezTo>
                    <a:pt x="1083540" y="82188"/>
                    <a:pt x="1088784" y="83372"/>
                    <a:pt x="1094028" y="91774"/>
                  </a:cubicBezTo>
                  <a:cubicBezTo>
                    <a:pt x="1099272" y="100176"/>
                    <a:pt x="1098257" y="111284"/>
                    <a:pt x="1098257" y="125606"/>
                  </a:cubicBezTo>
                  <a:cubicBezTo>
                    <a:pt x="1098257" y="139929"/>
                    <a:pt x="1086980" y="139252"/>
                    <a:pt x="1083540" y="142522"/>
                  </a:cubicBezTo>
                  <a:cubicBezTo>
                    <a:pt x="1080100" y="145793"/>
                    <a:pt x="1093013" y="150924"/>
                    <a:pt x="1090870" y="160003"/>
                  </a:cubicBezTo>
                  <a:cubicBezTo>
                    <a:pt x="1088728" y="169081"/>
                    <a:pt x="1077732" y="154815"/>
                    <a:pt x="1071417" y="157409"/>
                  </a:cubicBezTo>
                  <a:cubicBezTo>
                    <a:pt x="1065101" y="160003"/>
                    <a:pt x="1059801" y="182050"/>
                    <a:pt x="1066680" y="189155"/>
                  </a:cubicBezTo>
                  <a:cubicBezTo>
                    <a:pt x="1073560" y="196260"/>
                    <a:pt x="1076153" y="194794"/>
                    <a:pt x="1070909" y="203477"/>
                  </a:cubicBezTo>
                  <a:cubicBezTo>
                    <a:pt x="1065665" y="212161"/>
                    <a:pt x="1059632" y="224171"/>
                    <a:pt x="1072488" y="236520"/>
                  </a:cubicBezTo>
                  <a:cubicBezTo>
                    <a:pt x="1085344" y="248869"/>
                    <a:pt x="1108294" y="247798"/>
                    <a:pt x="1120361" y="257271"/>
                  </a:cubicBezTo>
                  <a:cubicBezTo>
                    <a:pt x="1132428" y="266744"/>
                    <a:pt x="1115117" y="261162"/>
                    <a:pt x="1119854" y="272157"/>
                  </a:cubicBezTo>
                  <a:cubicBezTo>
                    <a:pt x="1124590" y="283153"/>
                    <a:pt x="1111959" y="287100"/>
                    <a:pt x="1112467" y="295501"/>
                  </a:cubicBezTo>
                  <a:cubicBezTo>
                    <a:pt x="1112974" y="303903"/>
                    <a:pt x="1117767" y="299392"/>
                    <a:pt x="1124083" y="285126"/>
                  </a:cubicBezTo>
                  <a:cubicBezTo>
                    <a:pt x="1130398" y="270860"/>
                    <a:pt x="1135360" y="289017"/>
                    <a:pt x="1134571" y="301366"/>
                  </a:cubicBezTo>
                  <a:cubicBezTo>
                    <a:pt x="1133781" y="313715"/>
                    <a:pt x="1125097" y="306553"/>
                    <a:pt x="1118275" y="318902"/>
                  </a:cubicBezTo>
                  <a:cubicBezTo>
                    <a:pt x="1111452" y="331251"/>
                    <a:pt x="1105080" y="333112"/>
                    <a:pt x="1095100" y="330518"/>
                  </a:cubicBezTo>
                  <a:cubicBezTo>
                    <a:pt x="1085119" y="327924"/>
                    <a:pt x="1090870" y="348055"/>
                    <a:pt x="1095100" y="359050"/>
                  </a:cubicBezTo>
                  <a:cubicBezTo>
                    <a:pt x="1099329" y="370046"/>
                    <a:pt x="1094028" y="373993"/>
                    <a:pt x="1082469" y="370327"/>
                  </a:cubicBezTo>
                  <a:cubicBezTo>
                    <a:pt x="1070909" y="366662"/>
                    <a:pt x="1064030" y="357358"/>
                    <a:pt x="1069838" y="346307"/>
                  </a:cubicBezTo>
                  <a:cubicBezTo>
                    <a:pt x="1075646" y="335255"/>
                    <a:pt x="1079818" y="322342"/>
                    <a:pt x="1072996" y="323752"/>
                  </a:cubicBezTo>
                  <a:cubicBezTo>
                    <a:pt x="1066173" y="325161"/>
                    <a:pt x="1050441" y="323131"/>
                    <a:pt x="1045591" y="314053"/>
                  </a:cubicBezTo>
                  <a:cubicBezTo>
                    <a:pt x="1040742" y="304975"/>
                    <a:pt x="1048749" y="308809"/>
                    <a:pt x="1062959" y="310782"/>
                  </a:cubicBezTo>
                  <a:cubicBezTo>
                    <a:pt x="1077168" y="312756"/>
                    <a:pt x="1065101" y="299110"/>
                    <a:pt x="1075646" y="299110"/>
                  </a:cubicBezTo>
                  <a:cubicBezTo>
                    <a:pt x="1086190" y="299110"/>
                    <a:pt x="1094028" y="306215"/>
                    <a:pt x="1102994" y="296516"/>
                  </a:cubicBezTo>
                  <a:cubicBezTo>
                    <a:pt x="1111959" y="286818"/>
                    <a:pt x="1097355" y="267984"/>
                    <a:pt x="1089855" y="271199"/>
                  </a:cubicBezTo>
                  <a:cubicBezTo>
                    <a:pt x="1082356" y="274413"/>
                    <a:pt x="1070909" y="278360"/>
                    <a:pt x="1070909" y="269281"/>
                  </a:cubicBezTo>
                  <a:cubicBezTo>
                    <a:pt x="1070909" y="260203"/>
                    <a:pt x="1083540" y="266687"/>
                    <a:pt x="1090363" y="264714"/>
                  </a:cubicBezTo>
                  <a:cubicBezTo>
                    <a:pt x="1097186" y="262740"/>
                    <a:pt x="1086698" y="251125"/>
                    <a:pt x="1076153" y="254339"/>
                  </a:cubicBezTo>
                  <a:cubicBezTo>
                    <a:pt x="1065609" y="257553"/>
                    <a:pt x="1058222" y="258229"/>
                    <a:pt x="1049820" y="247234"/>
                  </a:cubicBezTo>
                  <a:cubicBezTo>
                    <a:pt x="1041419" y="236238"/>
                    <a:pt x="1026138" y="229697"/>
                    <a:pt x="1022416" y="255015"/>
                  </a:cubicBezTo>
                  <a:cubicBezTo>
                    <a:pt x="1018695" y="280333"/>
                    <a:pt x="1004034" y="266687"/>
                    <a:pt x="998226" y="275089"/>
                  </a:cubicBezTo>
                  <a:cubicBezTo>
                    <a:pt x="992418" y="283491"/>
                    <a:pt x="1005049" y="289355"/>
                    <a:pt x="1019258" y="290032"/>
                  </a:cubicBezTo>
                  <a:cubicBezTo>
                    <a:pt x="1033468" y="290709"/>
                    <a:pt x="1044012" y="306948"/>
                    <a:pt x="1037190" y="306948"/>
                  </a:cubicBezTo>
                  <a:cubicBezTo>
                    <a:pt x="1030367" y="306948"/>
                    <a:pt x="1033468" y="319297"/>
                    <a:pt x="1025912" y="314730"/>
                  </a:cubicBezTo>
                  <a:cubicBezTo>
                    <a:pt x="1018356" y="310162"/>
                    <a:pt x="1011139" y="314730"/>
                    <a:pt x="1016439" y="322511"/>
                  </a:cubicBezTo>
                  <a:cubicBezTo>
                    <a:pt x="1021739" y="330292"/>
                    <a:pt x="1014296" y="333507"/>
                    <a:pt x="1014860" y="341288"/>
                  </a:cubicBezTo>
                  <a:cubicBezTo>
                    <a:pt x="1015424" y="349070"/>
                    <a:pt x="1003583" y="341965"/>
                    <a:pt x="992756" y="340668"/>
                  </a:cubicBezTo>
                  <a:cubicBezTo>
                    <a:pt x="981930" y="339371"/>
                    <a:pt x="961123" y="343882"/>
                    <a:pt x="946406" y="347773"/>
                  </a:cubicBezTo>
                  <a:cubicBezTo>
                    <a:pt x="932873" y="351235"/>
                    <a:pt x="918528" y="347017"/>
                    <a:pt x="909021" y="336777"/>
                  </a:cubicBezTo>
                  <a:cubicBezTo>
                    <a:pt x="902706" y="328319"/>
                    <a:pt x="894248" y="329616"/>
                    <a:pt x="883703" y="329616"/>
                  </a:cubicBezTo>
                  <a:cubicBezTo>
                    <a:pt x="873159" y="329616"/>
                    <a:pt x="876373" y="317323"/>
                    <a:pt x="862671" y="316647"/>
                  </a:cubicBezTo>
                  <a:cubicBezTo>
                    <a:pt x="848968" y="315970"/>
                    <a:pt x="852126" y="301760"/>
                    <a:pt x="850547" y="293302"/>
                  </a:cubicBezTo>
                  <a:cubicBezTo>
                    <a:pt x="848968" y="284844"/>
                    <a:pt x="821564" y="287664"/>
                    <a:pt x="811584" y="295276"/>
                  </a:cubicBezTo>
                  <a:cubicBezTo>
                    <a:pt x="801603" y="302888"/>
                    <a:pt x="782093" y="299787"/>
                    <a:pt x="776849" y="314109"/>
                  </a:cubicBezTo>
                  <a:cubicBezTo>
                    <a:pt x="771605" y="328432"/>
                    <a:pt x="781586" y="326402"/>
                    <a:pt x="787337" y="326402"/>
                  </a:cubicBezTo>
                  <a:cubicBezTo>
                    <a:pt x="795400" y="326402"/>
                    <a:pt x="794724" y="314730"/>
                    <a:pt x="809497" y="317323"/>
                  </a:cubicBezTo>
                  <a:cubicBezTo>
                    <a:pt x="824271" y="319917"/>
                    <a:pt x="834759" y="298490"/>
                    <a:pt x="841074" y="306046"/>
                  </a:cubicBezTo>
                  <a:cubicBezTo>
                    <a:pt x="847390" y="313602"/>
                    <a:pt x="815813" y="328601"/>
                    <a:pt x="802111" y="331364"/>
                  </a:cubicBezTo>
                  <a:cubicBezTo>
                    <a:pt x="788408" y="334127"/>
                    <a:pt x="791566" y="347547"/>
                    <a:pt x="804761" y="371568"/>
                  </a:cubicBezTo>
                  <a:cubicBezTo>
                    <a:pt x="817955" y="395589"/>
                    <a:pt x="799122" y="381943"/>
                    <a:pt x="799122" y="393616"/>
                  </a:cubicBezTo>
                  <a:cubicBezTo>
                    <a:pt x="799122" y="405288"/>
                    <a:pt x="774368" y="389725"/>
                    <a:pt x="784405" y="385834"/>
                  </a:cubicBezTo>
                  <a:cubicBezTo>
                    <a:pt x="794442" y="381943"/>
                    <a:pt x="789649" y="369594"/>
                    <a:pt x="781755" y="361813"/>
                  </a:cubicBezTo>
                  <a:cubicBezTo>
                    <a:pt x="773861" y="354032"/>
                    <a:pt x="768560" y="361813"/>
                    <a:pt x="769632" y="353411"/>
                  </a:cubicBezTo>
                  <a:cubicBezTo>
                    <a:pt x="770703" y="345010"/>
                    <a:pt x="761230" y="354032"/>
                    <a:pt x="753843" y="346927"/>
                  </a:cubicBezTo>
                  <a:cubicBezTo>
                    <a:pt x="746456" y="339822"/>
                    <a:pt x="742565" y="333958"/>
                    <a:pt x="732754" y="340442"/>
                  </a:cubicBezTo>
                  <a:cubicBezTo>
                    <a:pt x="722943" y="346927"/>
                    <a:pt x="711158" y="344953"/>
                    <a:pt x="689054" y="349521"/>
                  </a:cubicBezTo>
                  <a:cubicBezTo>
                    <a:pt x="666950" y="354088"/>
                    <a:pt x="626407" y="352735"/>
                    <a:pt x="619021" y="343882"/>
                  </a:cubicBezTo>
                  <a:cubicBezTo>
                    <a:pt x="611634" y="335029"/>
                    <a:pt x="637967" y="318620"/>
                    <a:pt x="645918" y="321327"/>
                  </a:cubicBezTo>
                  <a:cubicBezTo>
                    <a:pt x="653868" y="324033"/>
                    <a:pt x="649075" y="310952"/>
                    <a:pt x="636952" y="299279"/>
                  </a:cubicBezTo>
                  <a:cubicBezTo>
                    <a:pt x="624829" y="287607"/>
                    <a:pt x="597988" y="280446"/>
                    <a:pt x="598496" y="287607"/>
                  </a:cubicBezTo>
                  <a:cubicBezTo>
                    <a:pt x="599003" y="294768"/>
                    <a:pt x="583215" y="288227"/>
                    <a:pt x="563761" y="283717"/>
                  </a:cubicBezTo>
                  <a:cubicBezTo>
                    <a:pt x="544307" y="279205"/>
                    <a:pt x="541601" y="270747"/>
                    <a:pt x="528970" y="270127"/>
                  </a:cubicBezTo>
                  <a:cubicBezTo>
                    <a:pt x="511738" y="269202"/>
                    <a:pt x="495369" y="262306"/>
                    <a:pt x="482676" y="250617"/>
                  </a:cubicBezTo>
                  <a:cubicBezTo>
                    <a:pt x="467903" y="236351"/>
                    <a:pt x="433168" y="240242"/>
                    <a:pt x="428939" y="253211"/>
                  </a:cubicBezTo>
                  <a:cubicBezTo>
                    <a:pt x="424710" y="266180"/>
                    <a:pt x="413150" y="265560"/>
                    <a:pt x="401591" y="265560"/>
                  </a:cubicBezTo>
                  <a:cubicBezTo>
                    <a:pt x="390032" y="265560"/>
                    <a:pt x="406779" y="249546"/>
                    <a:pt x="402606" y="246726"/>
                  </a:cubicBezTo>
                  <a:cubicBezTo>
                    <a:pt x="396967" y="243061"/>
                    <a:pt x="403170" y="225356"/>
                    <a:pt x="394712" y="224171"/>
                  </a:cubicBezTo>
                  <a:cubicBezTo>
                    <a:pt x="386254" y="222987"/>
                    <a:pt x="378416" y="266969"/>
                    <a:pt x="362571" y="265673"/>
                  </a:cubicBezTo>
                  <a:cubicBezTo>
                    <a:pt x="346726" y="264376"/>
                    <a:pt x="340016" y="218984"/>
                    <a:pt x="326765" y="207312"/>
                  </a:cubicBezTo>
                  <a:cubicBezTo>
                    <a:pt x="313514" y="195639"/>
                    <a:pt x="301503" y="194963"/>
                    <a:pt x="312555" y="212499"/>
                  </a:cubicBezTo>
                  <a:cubicBezTo>
                    <a:pt x="323607" y="230036"/>
                    <a:pt x="303082" y="217687"/>
                    <a:pt x="304154" y="229415"/>
                  </a:cubicBezTo>
                  <a:cubicBezTo>
                    <a:pt x="305225" y="241144"/>
                    <a:pt x="286279" y="254677"/>
                    <a:pt x="286786" y="248192"/>
                  </a:cubicBezTo>
                  <a:cubicBezTo>
                    <a:pt x="287294" y="241708"/>
                    <a:pt x="276242" y="234603"/>
                    <a:pt x="263611" y="252760"/>
                  </a:cubicBezTo>
                  <a:cubicBezTo>
                    <a:pt x="250980" y="270917"/>
                    <a:pt x="242015" y="268323"/>
                    <a:pt x="241056" y="261838"/>
                  </a:cubicBezTo>
                  <a:cubicBezTo>
                    <a:pt x="240097" y="255354"/>
                    <a:pt x="202656" y="278754"/>
                    <a:pt x="204235" y="286479"/>
                  </a:cubicBezTo>
                  <a:cubicBezTo>
                    <a:pt x="205814" y="294205"/>
                    <a:pt x="198596" y="300069"/>
                    <a:pt x="188390" y="299449"/>
                  </a:cubicBezTo>
                  <a:cubicBezTo>
                    <a:pt x="178184" y="298828"/>
                    <a:pt x="186304" y="288171"/>
                    <a:pt x="194029" y="283209"/>
                  </a:cubicBezTo>
                  <a:cubicBezTo>
                    <a:pt x="202938" y="277570"/>
                    <a:pt x="227241" y="253380"/>
                    <a:pt x="239872" y="250786"/>
                  </a:cubicBezTo>
                  <a:cubicBezTo>
                    <a:pt x="251149" y="248531"/>
                    <a:pt x="270885" y="238832"/>
                    <a:pt x="276016" y="231615"/>
                  </a:cubicBezTo>
                  <a:lnTo>
                    <a:pt x="274945" y="231615"/>
                  </a:lnTo>
                  <a:cubicBezTo>
                    <a:pt x="254177" y="233120"/>
                    <a:pt x="233748" y="237699"/>
                    <a:pt x="214329" y="245204"/>
                  </a:cubicBezTo>
                  <a:cubicBezTo>
                    <a:pt x="212411" y="245993"/>
                    <a:pt x="210494" y="246614"/>
                    <a:pt x="208690" y="247177"/>
                  </a:cubicBezTo>
                  <a:lnTo>
                    <a:pt x="194085" y="252083"/>
                  </a:lnTo>
                  <a:cubicBezTo>
                    <a:pt x="192134" y="253611"/>
                    <a:pt x="191672" y="256374"/>
                    <a:pt x="193014" y="258455"/>
                  </a:cubicBezTo>
                  <a:cubicBezTo>
                    <a:pt x="197187" y="268830"/>
                    <a:pt x="179819" y="257158"/>
                    <a:pt x="176098" y="264094"/>
                  </a:cubicBezTo>
                  <a:cubicBezTo>
                    <a:pt x="172376" y="271029"/>
                    <a:pt x="165553" y="263417"/>
                    <a:pt x="170797" y="259526"/>
                  </a:cubicBezTo>
                  <a:cubicBezTo>
                    <a:pt x="171232" y="259250"/>
                    <a:pt x="171547" y="258833"/>
                    <a:pt x="171700" y="258342"/>
                  </a:cubicBezTo>
                  <a:cubicBezTo>
                    <a:pt x="164978" y="259989"/>
                    <a:pt x="158161" y="261212"/>
                    <a:pt x="151287" y="262007"/>
                  </a:cubicBezTo>
                  <a:cubicBezTo>
                    <a:pt x="148429" y="263011"/>
                    <a:pt x="145406" y="263490"/>
                    <a:pt x="142378" y="263417"/>
                  </a:cubicBezTo>
                  <a:cubicBezTo>
                    <a:pt x="129747" y="263417"/>
                    <a:pt x="117117" y="274695"/>
                    <a:pt x="125462" y="282250"/>
                  </a:cubicBezTo>
                  <a:cubicBezTo>
                    <a:pt x="133807" y="289806"/>
                    <a:pt x="139164" y="293923"/>
                    <a:pt x="134935" y="299167"/>
                  </a:cubicBezTo>
                  <a:cubicBezTo>
                    <a:pt x="130706" y="304411"/>
                    <a:pt x="117568" y="285521"/>
                    <a:pt x="99129" y="287494"/>
                  </a:cubicBezTo>
                  <a:cubicBezTo>
                    <a:pt x="80690" y="289468"/>
                    <a:pt x="43869" y="262177"/>
                    <a:pt x="43869" y="255692"/>
                  </a:cubicBezTo>
                  <a:cubicBezTo>
                    <a:pt x="43869" y="250448"/>
                    <a:pt x="17931" y="253718"/>
                    <a:pt x="0" y="251350"/>
                  </a:cubicBezTo>
                  <a:lnTo>
                    <a:pt x="0" y="699517"/>
                  </a:lnTo>
                  <a:cubicBezTo>
                    <a:pt x="0" y="699517"/>
                    <a:pt x="9078" y="707919"/>
                    <a:pt x="12631" y="702731"/>
                  </a:cubicBezTo>
                  <a:cubicBezTo>
                    <a:pt x="16183" y="697543"/>
                    <a:pt x="22442" y="704479"/>
                    <a:pt x="34396" y="697543"/>
                  </a:cubicBezTo>
                  <a:cubicBezTo>
                    <a:pt x="46350" y="690608"/>
                    <a:pt x="50523" y="705325"/>
                    <a:pt x="50523" y="712204"/>
                  </a:cubicBezTo>
                  <a:cubicBezTo>
                    <a:pt x="50523" y="719083"/>
                    <a:pt x="67439" y="730361"/>
                    <a:pt x="74375" y="741582"/>
                  </a:cubicBezTo>
                  <a:cubicBezTo>
                    <a:pt x="81311" y="752803"/>
                    <a:pt x="84919" y="762333"/>
                    <a:pt x="92645" y="756299"/>
                  </a:cubicBezTo>
                  <a:cubicBezTo>
                    <a:pt x="100370" y="750266"/>
                    <a:pt x="114410" y="746826"/>
                    <a:pt x="114410" y="735549"/>
                  </a:cubicBezTo>
                  <a:cubicBezTo>
                    <a:pt x="114410" y="724271"/>
                    <a:pt x="146720" y="722579"/>
                    <a:pt x="146720" y="737297"/>
                  </a:cubicBezTo>
                  <a:cubicBezTo>
                    <a:pt x="146720" y="752014"/>
                    <a:pt x="179707" y="769268"/>
                    <a:pt x="197976" y="809021"/>
                  </a:cubicBezTo>
                  <a:cubicBezTo>
                    <a:pt x="216246" y="848774"/>
                    <a:pt x="213426" y="857458"/>
                    <a:pt x="240097" y="870427"/>
                  </a:cubicBezTo>
                  <a:cubicBezTo>
                    <a:pt x="266769" y="883396"/>
                    <a:pt x="266092" y="890332"/>
                    <a:pt x="262652" y="901609"/>
                  </a:cubicBezTo>
                  <a:cubicBezTo>
                    <a:pt x="259213" y="912887"/>
                    <a:pt x="278836" y="918864"/>
                    <a:pt x="267615" y="928337"/>
                  </a:cubicBezTo>
                  <a:cubicBezTo>
                    <a:pt x="263273" y="932002"/>
                    <a:pt x="257239" y="937303"/>
                    <a:pt x="251375" y="942434"/>
                  </a:cubicBezTo>
                  <a:cubicBezTo>
                    <a:pt x="251883" y="948073"/>
                    <a:pt x="256112" y="951851"/>
                    <a:pt x="261468" y="957320"/>
                  </a:cubicBezTo>
                  <a:cubicBezTo>
                    <a:pt x="265021" y="960985"/>
                    <a:pt x="260848" y="962564"/>
                    <a:pt x="257521" y="964312"/>
                  </a:cubicBezTo>
                  <a:lnTo>
                    <a:pt x="258085" y="964312"/>
                  </a:lnTo>
                  <a:cubicBezTo>
                    <a:pt x="271753" y="965164"/>
                    <a:pt x="282777" y="975827"/>
                    <a:pt x="284080" y="989461"/>
                  </a:cubicBezTo>
                  <a:cubicBezTo>
                    <a:pt x="284987" y="990126"/>
                    <a:pt x="285675" y="991051"/>
                    <a:pt x="286053" y="992111"/>
                  </a:cubicBezTo>
                  <a:cubicBezTo>
                    <a:pt x="289132" y="995979"/>
                    <a:pt x="291083" y="1000626"/>
                    <a:pt x="291692" y="1005531"/>
                  </a:cubicBezTo>
                  <a:cubicBezTo>
                    <a:pt x="293626" y="1008858"/>
                    <a:pt x="294940" y="1012506"/>
                    <a:pt x="295583" y="1016301"/>
                  </a:cubicBezTo>
                  <a:cubicBezTo>
                    <a:pt x="300545" y="1011621"/>
                    <a:pt x="309849" y="1028876"/>
                    <a:pt x="314416" y="1031977"/>
                  </a:cubicBezTo>
                  <a:cubicBezTo>
                    <a:pt x="318983" y="1035078"/>
                    <a:pt x="323889" y="1044946"/>
                    <a:pt x="315995" y="1044946"/>
                  </a:cubicBezTo>
                  <a:cubicBezTo>
                    <a:pt x="308101" y="1044946"/>
                    <a:pt x="309116" y="1061862"/>
                    <a:pt x="314924" y="1062426"/>
                  </a:cubicBezTo>
                  <a:cubicBezTo>
                    <a:pt x="320731" y="1062990"/>
                    <a:pt x="320168" y="1072181"/>
                    <a:pt x="320168" y="1077989"/>
                  </a:cubicBezTo>
                  <a:cubicBezTo>
                    <a:pt x="320168" y="1083797"/>
                    <a:pt x="338606" y="1092255"/>
                    <a:pt x="345486" y="1089661"/>
                  </a:cubicBezTo>
                  <a:cubicBezTo>
                    <a:pt x="352365" y="1087068"/>
                    <a:pt x="358624" y="1094849"/>
                    <a:pt x="361781" y="1102010"/>
                  </a:cubicBezTo>
                  <a:cubicBezTo>
                    <a:pt x="364939" y="1109171"/>
                    <a:pt x="377570" y="1114303"/>
                    <a:pt x="382307" y="1109792"/>
                  </a:cubicBezTo>
                  <a:cubicBezTo>
                    <a:pt x="387043" y="1105281"/>
                    <a:pt x="390257" y="1118193"/>
                    <a:pt x="391272" y="1127272"/>
                  </a:cubicBezTo>
                  <a:cubicBezTo>
                    <a:pt x="392287" y="1136350"/>
                    <a:pt x="402888" y="1131163"/>
                    <a:pt x="409203" y="1130542"/>
                  </a:cubicBezTo>
                  <a:cubicBezTo>
                    <a:pt x="415519" y="1129922"/>
                    <a:pt x="419184" y="1140918"/>
                    <a:pt x="423413" y="1138944"/>
                  </a:cubicBezTo>
                  <a:cubicBezTo>
                    <a:pt x="432660" y="1134659"/>
                    <a:pt x="435480" y="1154620"/>
                    <a:pt x="441626" y="1166292"/>
                  </a:cubicBezTo>
                  <a:lnTo>
                    <a:pt x="1096058" y="1161950"/>
                  </a:lnTo>
                  <a:cubicBezTo>
                    <a:pt x="1096058" y="1161950"/>
                    <a:pt x="1096509" y="1141989"/>
                    <a:pt x="1104234" y="1148868"/>
                  </a:cubicBezTo>
                  <a:cubicBezTo>
                    <a:pt x="1111959" y="1155747"/>
                    <a:pt x="1104967" y="1167025"/>
                    <a:pt x="1114046" y="1171423"/>
                  </a:cubicBezTo>
                  <a:cubicBezTo>
                    <a:pt x="1123124" y="1175821"/>
                    <a:pt x="1129552" y="1182701"/>
                    <a:pt x="1134458" y="1180050"/>
                  </a:cubicBezTo>
                  <a:cubicBezTo>
                    <a:pt x="1139363" y="1177400"/>
                    <a:pt x="1147765" y="1168773"/>
                    <a:pt x="1156167" y="1180953"/>
                  </a:cubicBezTo>
                  <a:cubicBezTo>
                    <a:pt x="1164569" y="1193132"/>
                    <a:pt x="1170940" y="1182644"/>
                    <a:pt x="1175846" y="1190426"/>
                  </a:cubicBezTo>
                  <a:cubicBezTo>
                    <a:pt x="1180752" y="1198207"/>
                    <a:pt x="1189887" y="1204297"/>
                    <a:pt x="1196202" y="1194768"/>
                  </a:cubicBezTo>
                  <a:cubicBezTo>
                    <a:pt x="1201333" y="1187042"/>
                    <a:pt x="1220731" y="1196403"/>
                    <a:pt x="1230035" y="1200688"/>
                  </a:cubicBezTo>
                  <a:cubicBezTo>
                    <a:pt x="1241312" y="1189411"/>
                    <a:pt x="1250729" y="1164939"/>
                    <a:pt x="1261048" y="1164939"/>
                  </a:cubicBezTo>
                  <a:cubicBezTo>
                    <a:pt x="1274750" y="1164939"/>
                    <a:pt x="1309484" y="1168829"/>
                    <a:pt x="1311796" y="1190877"/>
                  </a:cubicBezTo>
                  <a:cubicBezTo>
                    <a:pt x="1314108" y="1212924"/>
                    <a:pt x="1334971" y="1192174"/>
                    <a:pt x="1337114" y="1212924"/>
                  </a:cubicBezTo>
                  <a:cubicBezTo>
                    <a:pt x="1338862" y="1230573"/>
                    <a:pt x="1352790" y="1244445"/>
                    <a:pt x="1350478" y="1253805"/>
                  </a:cubicBezTo>
                  <a:cubicBezTo>
                    <a:pt x="1355214" y="1257386"/>
                    <a:pt x="1359731" y="1261248"/>
                    <a:pt x="1364011" y="1265365"/>
                  </a:cubicBezTo>
                  <a:cubicBezTo>
                    <a:pt x="1370665" y="1262602"/>
                    <a:pt x="1388483" y="1266098"/>
                    <a:pt x="1400268" y="1271003"/>
                  </a:cubicBezTo>
                  <a:cubicBezTo>
                    <a:pt x="1415041" y="1277488"/>
                    <a:pt x="1437145" y="1263222"/>
                    <a:pt x="1444532" y="1285269"/>
                  </a:cubicBezTo>
                  <a:cubicBezTo>
                    <a:pt x="1451919" y="1307317"/>
                    <a:pt x="1469004" y="1323951"/>
                    <a:pt x="1452934" y="1325473"/>
                  </a:cubicBezTo>
                  <a:cubicBezTo>
                    <a:pt x="1439232" y="1326770"/>
                    <a:pt x="1421357" y="1303426"/>
                    <a:pt x="1422428" y="1316395"/>
                  </a:cubicBezTo>
                  <a:cubicBezTo>
                    <a:pt x="1423500" y="1329364"/>
                    <a:pt x="1415041" y="1322880"/>
                    <a:pt x="1415041" y="1342333"/>
                  </a:cubicBezTo>
                  <a:cubicBezTo>
                    <a:pt x="1415041" y="1361787"/>
                    <a:pt x="1404497" y="1389022"/>
                    <a:pt x="1398125" y="1387725"/>
                  </a:cubicBezTo>
                  <a:cubicBezTo>
                    <a:pt x="1397905" y="1387635"/>
                    <a:pt x="1397697" y="1387522"/>
                    <a:pt x="1397505" y="1387387"/>
                  </a:cubicBezTo>
                  <a:cubicBezTo>
                    <a:pt x="1396434" y="1394774"/>
                    <a:pt x="1396377" y="1404303"/>
                    <a:pt x="1401339" y="1410336"/>
                  </a:cubicBezTo>
                  <a:cubicBezTo>
                    <a:pt x="1409403" y="1403175"/>
                    <a:pt x="1420906" y="1390826"/>
                    <a:pt x="1430774" y="1391616"/>
                  </a:cubicBezTo>
                  <a:cubicBezTo>
                    <a:pt x="1446562" y="1392913"/>
                    <a:pt x="1450791" y="1404585"/>
                    <a:pt x="1461279" y="1395507"/>
                  </a:cubicBezTo>
                  <a:cubicBezTo>
                    <a:pt x="1471767" y="1386428"/>
                    <a:pt x="1473966" y="1382537"/>
                    <a:pt x="1476053" y="1389022"/>
                  </a:cubicBezTo>
                  <a:cubicBezTo>
                    <a:pt x="1476267" y="1390009"/>
                    <a:pt x="1476149" y="1391041"/>
                    <a:pt x="1475714" y="1391954"/>
                  </a:cubicBezTo>
                  <a:cubicBezTo>
                    <a:pt x="1479718" y="1389304"/>
                    <a:pt x="1482537" y="1386767"/>
                    <a:pt x="1482706" y="1384680"/>
                  </a:cubicBezTo>
                  <a:cubicBezTo>
                    <a:pt x="1482859" y="1380778"/>
                    <a:pt x="1482402" y="1376882"/>
                    <a:pt x="1481353" y="1373121"/>
                  </a:cubicBezTo>
                  <a:cubicBezTo>
                    <a:pt x="1470809" y="1374982"/>
                    <a:pt x="1467369" y="1375940"/>
                    <a:pt x="1464437" y="1366975"/>
                  </a:cubicBezTo>
                  <a:cubicBezTo>
                    <a:pt x="1460208" y="1354005"/>
                    <a:pt x="1496014" y="1341036"/>
                    <a:pt x="1512874" y="1343630"/>
                  </a:cubicBezTo>
                  <a:cubicBezTo>
                    <a:pt x="1528831" y="1346055"/>
                    <a:pt x="1540052" y="1332353"/>
                    <a:pt x="1545635" y="1340754"/>
                  </a:cubicBezTo>
                  <a:cubicBezTo>
                    <a:pt x="1555784" y="1329477"/>
                    <a:pt x="1573039" y="1311207"/>
                    <a:pt x="1577437" y="1311207"/>
                  </a:cubicBezTo>
                  <a:cubicBezTo>
                    <a:pt x="1583752" y="1311207"/>
                    <a:pt x="1658917" y="1310362"/>
                    <a:pt x="1658917" y="1310362"/>
                  </a:cubicBezTo>
                  <a:cubicBezTo>
                    <a:pt x="1658917" y="1310362"/>
                    <a:pt x="1684855" y="1290457"/>
                    <a:pt x="1688351" y="1272300"/>
                  </a:cubicBezTo>
                  <a:cubicBezTo>
                    <a:pt x="1691847" y="1254143"/>
                    <a:pt x="1708707" y="1210894"/>
                    <a:pt x="1718575" y="1220424"/>
                  </a:cubicBezTo>
                  <a:cubicBezTo>
                    <a:pt x="1728442" y="1229953"/>
                    <a:pt x="1749475" y="1223018"/>
                    <a:pt x="1750152" y="1231701"/>
                  </a:cubicBezTo>
                  <a:cubicBezTo>
                    <a:pt x="1750828" y="1240385"/>
                    <a:pt x="1743160" y="1269086"/>
                    <a:pt x="1770169" y="1313068"/>
                  </a:cubicBezTo>
                  <a:cubicBezTo>
                    <a:pt x="1779699" y="1305625"/>
                    <a:pt x="1789510" y="1299874"/>
                    <a:pt x="1795093" y="1300268"/>
                  </a:cubicBezTo>
                  <a:cubicBezTo>
                    <a:pt x="1804566" y="1300888"/>
                    <a:pt x="1818775" y="1285326"/>
                    <a:pt x="1823286" y="1275571"/>
                  </a:cubicBezTo>
                  <a:cubicBezTo>
                    <a:pt x="1827797" y="1265816"/>
                    <a:pt x="1833267" y="1284705"/>
                    <a:pt x="1824865" y="1287919"/>
                  </a:cubicBezTo>
                  <a:cubicBezTo>
                    <a:pt x="1816463" y="1291134"/>
                    <a:pt x="1831688" y="1298915"/>
                    <a:pt x="1846461" y="1298295"/>
                  </a:cubicBezTo>
                  <a:cubicBezTo>
                    <a:pt x="1861235" y="1297675"/>
                    <a:pt x="1839582" y="1304779"/>
                    <a:pt x="1828530" y="1303933"/>
                  </a:cubicBezTo>
                  <a:cubicBezTo>
                    <a:pt x="1817478" y="1303088"/>
                    <a:pt x="1812742" y="1305230"/>
                    <a:pt x="1798024" y="1323387"/>
                  </a:cubicBezTo>
                  <a:cubicBezTo>
                    <a:pt x="1783307" y="1341544"/>
                    <a:pt x="1786747" y="1346731"/>
                    <a:pt x="1795374" y="1355753"/>
                  </a:cubicBezTo>
                  <a:cubicBezTo>
                    <a:pt x="1804002" y="1364775"/>
                    <a:pt x="1814828" y="1360997"/>
                    <a:pt x="1826444" y="1348649"/>
                  </a:cubicBezTo>
                  <a:cubicBezTo>
                    <a:pt x="1838060" y="1336300"/>
                    <a:pt x="1837721" y="1324007"/>
                    <a:pt x="1848999" y="1324684"/>
                  </a:cubicBezTo>
                  <a:cubicBezTo>
                    <a:pt x="1855788" y="1324278"/>
                    <a:pt x="1862470" y="1322795"/>
                    <a:pt x="1868791" y="1320286"/>
                  </a:cubicBezTo>
                  <a:cubicBezTo>
                    <a:pt x="1869591" y="1318916"/>
                    <a:pt x="1870595" y="1317675"/>
                    <a:pt x="1871779" y="1316621"/>
                  </a:cubicBezTo>
                  <a:lnTo>
                    <a:pt x="1879504" y="1309854"/>
                  </a:lnTo>
                  <a:cubicBezTo>
                    <a:pt x="1880576" y="1308783"/>
                    <a:pt x="1881704" y="1307824"/>
                    <a:pt x="1882775" y="1306696"/>
                  </a:cubicBezTo>
                  <a:cubicBezTo>
                    <a:pt x="1887494" y="1301571"/>
                    <a:pt x="1894081" y="1298560"/>
                    <a:pt x="1901044" y="1298351"/>
                  </a:cubicBezTo>
                  <a:cubicBezTo>
                    <a:pt x="1902657" y="1298300"/>
                    <a:pt x="1904264" y="1298453"/>
                    <a:pt x="1905837" y="1298802"/>
                  </a:cubicBezTo>
                  <a:cubicBezTo>
                    <a:pt x="1906773" y="1297235"/>
                    <a:pt x="1907811" y="1295729"/>
                    <a:pt x="1908938" y="1294291"/>
                  </a:cubicBezTo>
                  <a:cubicBezTo>
                    <a:pt x="1908685" y="1293412"/>
                    <a:pt x="1908549" y="1292498"/>
                    <a:pt x="1908544" y="1291585"/>
                  </a:cubicBezTo>
                  <a:cubicBezTo>
                    <a:pt x="1908544" y="1288032"/>
                    <a:pt x="1914183" y="1286228"/>
                    <a:pt x="1921287" y="1284423"/>
                  </a:cubicBezTo>
                  <a:lnTo>
                    <a:pt x="1922246" y="1283916"/>
                  </a:lnTo>
                  <a:cubicBezTo>
                    <a:pt x="1924688" y="1275965"/>
                    <a:pt x="1930563" y="1269531"/>
                    <a:pt x="1938260" y="1266379"/>
                  </a:cubicBezTo>
                  <a:cubicBezTo>
                    <a:pt x="1935999" y="1265517"/>
                    <a:pt x="1933546" y="1265269"/>
                    <a:pt x="1931155" y="1265646"/>
                  </a:cubicBezTo>
                  <a:cubicBezTo>
                    <a:pt x="1923768" y="1266943"/>
                    <a:pt x="1929576" y="1252677"/>
                    <a:pt x="1930648" y="1245572"/>
                  </a:cubicBezTo>
                  <a:cubicBezTo>
                    <a:pt x="1931719" y="1238468"/>
                    <a:pt x="1914859" y="1248787"/>
                    <a:pt x="1914295" y="1257188"/>
                  </a:cubicBezTo>
                  <a:cubicBezTo>
                    <a:pt x="1913732" y="1265590"/>
                    <a:pt x="1902229" y="1268917"/>
                    <a:pt x="1902229" y="1274104"/>
                  </a:cubicBezTo>
                  <a:cubicBezTo>
                    <a:pt x="1902229" y="1289216"/>
                    <a:pt x="1900650" y="1281209"/>
                    <a:pt x="1892191" y="1286397"/>
                  </a:cubicBezTo>
                  <a:cubicBezTo>
                    <a:pt x="1883733" y="1291585"/>
                    <a:pt x="1851141" y="1286397"/>
                    <a:pt x="1850070" y="1277319"/>
                  </a:cubicBezTo>
                  <a:cubicBezTo>
                    <a:pt x="1848999" y="1268240"/>
                    <a:pt x="1825316" y="1263729"/>
                    <a:pt x="1824301" y="1251380"/>
                  </a:cubicBezTo>
                  <a:cubicBezTo>
                    <a:pt x="1824301" y="1250704"/>
                    <a:pt x="1824301" y="1250027"/>
                    <a:pt x="1824301" y="1249407"/>
                  </a:cubicBezTo>
                  <a:cubicBezTo>
                    <a:pt x="1817766" y="1244005"/>
                    <a:pt x="1814174" y="1235829"/>
                    <a:pt x="1814602" y="1227359"/>
                  </a:cubicBezTo>
                  <a:cubicBezTo>
                    <a:pt x="1815228" y="1220819"/>
                    <a:pt x="1816649" y="1214385"/>
                    <a:pt x="1818831" y="1208188"/>
                  </a:cubicBezTo>
                  <a:lnTo>
                    <a:pt x="1817929" y="1207004"/>
                  </a:lnTo>
                  <a:cubicBezTo>
                    <a:pt x="1815127" y="1207838"/>
                    <a:pt x="1812663" y="1209535"/>
                    <a:pt x="1810881" y="1211853"/>
                  </a:cubicBezTo>
                  <a:cubicBezTo>
                    <a:pt x="1801915" y="1222228"/>
                    <a:pt x="1796671" y="1206214"/>
                    <a:pt x="1808738" y="1200181"/>
                  </a:cubicBezTo>
                  <a:lnTo>
                    <a:pt x="1813362" y="1198094"/>
                  </a:lnTo>
                  <a:cubicBezTo>
                    <a:pt x="1813334" y="1197982"/>
                    <a:pt x="1813334" y="1197869"/>
                    <a:pt x="1813362" y="1197756"/>
                  </a:cubicBezTo>
                  <a:cubicBezTo>
                    <a:pt x="1810526" y="1194260"/>
                    <a:pt x="1808417" y="1190234"/>
                    <a:pt x="1807159" y="1185915"/>
                  </a:cubicBezTo>
                  <a:cubicBezTo>
                    <a:pt x="1805665" y="1179938"/>
                    <a:pt x="1806020" y="1173645"/>
                    <a:pt x="1808174" y="1167871"/>
                  </a:cubicBezTo>
                  <a:cubicBezTo>
                    <a:pt x="1801295" y="1166523"/>
                    <a:pt x="1795420" y="1162097"/>
                    <a:pt x="1792217" y="1155860"/>
                  </a:cubicBezTo>
                  <a:cubicBezTo>
                    <a:pt x="1769972" y="1161770"/>
                    <a:pt x="1748753" y="1171028"/>
                    <a:pt x="1729288" y="1183321"/>
                  </a:cubicBezTo>
                  <a:cubicBezTo>
                    <a:pt x="1710906" y="1196290"/>
                    <a:pt x="1687731" y="1237791"/>
                    <a:pt x="1677694" y="1237791"/>
                  </a:cubicBezTo>
                  <a:cubicBezTo>
                    <a:pt x="1667657" y="1237791"/>
                    <a:pt x="1695061" y="1215744"/>
                    <a:pt x="1699290" y="1207286"/>
                  </a:cubicBezTo>
                  <a:cubicBezTo>
                    <a:pt x="1703519" y="1198827"/>
                    <a:pt x="1698219" y="1190369"/>
                    <a:pt x="1704027" y="1193696"/>
                  </a:cubicBezTo>
                  <a:cubicBezTo>
                    <a:pt x="1709835" y="1197023"/>
                    <a:pt x="1726131" y="1165503"/>
                    <a:pt x="1737183" y="1155409"/>
                  </a:cubicBezTo>
                  <a:cubicBezTo>
                    <a:pt x="1748234" y="1145316"/>
                    <a:pt x="1760358" y="1154789"/>
                    <a:pt x="1761937" y="1146331"/>
                  </a:cubicBezTo>
                  <a:cubicBezTo>
                    <a:pt x="1763515" y="1137873"/>
                    <a:pt x="1768816" y="1132065"/>
                    <a:pt x="1779360" y="1120393"/>
                  </a:cubicBezTo>
                  <a:cubicBezTo>
                    <a:pt x="1781728" y="1117742"/>
                    <a:pt x="1790187" y="1115769"/>
                    <a:pt x="1801915" y="1114359"/>
                  </a:cubicBezTo>
                  <a:cubicBezTo>
                    <a:pt x="1805406" y="1112566"/>
                    <a:pt x="1809274" y="1111641"/>
                    <a:pt x="1813193" y="1111652"/>
                  </a:cubicBezTo>
                  <a:cubicBezTo>
                    <a:pt x="1815657" y="1111630"/>
                    <a:pt x="1818104" y="1111974"/>
                    <a:pt x="1820467" y="1112667"/>
                  </a:cubicBezTo>
                  <a:cubicBezTo>
                    <a:pt x="1847194" y="1110863"/>
                    <a:pt x="1880914" y="1110638"/>
                    <a:pt x="1903525" y="1110863"/>
                  </a:cubicBezTo>
                  <a:cubicBezTo>
                    <a:pt x="1906740" y="1110153"/>
                    <a:pt x="1910066" y="1110153"/>
                    <a:pt x="1913280" y="1110863"/>
                  </a:cubicBezTo>
                  <a:cubicBezTo>
                    <a:pt x="1920498" y="1110863"/>
                    <a:pt x="1925629" y="1110863"/>
                    <a:pt x="1927659" y="1111201"/>
                  </a:cubicBezTo>
                  <a:cubicBezTo>
                    <a:pt x="1939782" y="1111878"/>
                    <a:pt x="1963465" y="1091748"/>
                    <a:pt x="1970288" y="1078779"/>
                  </a:cubicBezTo>
                  <a:cubicBezTo>
                    <a:pt x="1977111" y="1065809"/>
                    <a:pt x="1986077" y="1065809"/>
                    <a:pt x="2002936" y="1067106"/>
                  </a:cubicBezTo>
                  <a:cubicBezTo>
                    <a:pt x="2019796" y="1068403"/>
                    <a:pt x="2027691" y="1049626"/>
                    <a:pt x="2036092" y="1042465"/>
                  </a:cubicBezTo>
                  <a:cubicBezTo>
                    <a:pt x="2044494" y="1035304"/>
                    <a:pt x="2041731" y="1032146"/>
                    <a:pt x="2034570" y="1030229"/>
                  </a:cubicBezTo>
                  <a:close/>
                  <a:moveTo>
                    <a:pt x="561167" y="425136"/>
                  </a:moveTo>
                  <a:cubicBezTo>
                    <a:pt x="547352" y="446281"/>
                    <a:pt x="542729" y="449383"/>
                    <a:pt x="528463" y="446281"/>
                  </a:cubicBezTo>
                  <a:cubicBezTo>
                    <a:pt x="514197" y="443180"/>
                    <a:pt x="505457" y="451920"/>
                    <a:pt x="512561" y="458123"/>
                  </a:cubicBezTo>
                  <a:cubicBezTo>
                    <a:pt x="519666" y="464325"/>
                    <a:pt x="520117" y="469400"/>
                    <a:pt x="505457" y="473573"/>
                  </a:cubicBezTo>
                  <a:cubicBezTo>
                    <a:pt x="490796" y="477746"/>
                    <a:pt x="481154" y="491617"/>
                    <a:pt x="475346" y="490094"/>
                  </a:cubicBezTo>
                  <a:cubicBezTo>
                    <a:pt x="469538" y="488572"/>
                    <a:pt x="500438" y="461224"/>
                    <a:pt x="492262" y="454006"/>
                  </a:cubicBezTo>
                  <a:cubicBezTo>
                    <a:pt x="484086" y="446789"/>
                    <a:pt x="464632" y="466412"/>
                    <a:pt x="464068" y="475152"/>
                  </a:cubicBezTo>
                  <a:cubicBezTo>
                    <a:pt x="463504" y="483892"/>
                    <a:pt x="450648" y="484399"/>
                    <a:pt x="442697" y="483892"/>
                  </a:cubicBezTo>
                  <a:cubicBezTo>
                    <a:pt x="434747" y="483384"/>
                    <a:pt x="424259" y="474080"/>
                    <a:pt x="432209" y="473065"/>
                  </a:cubicBezTo>
                  <a:cubicBezTo>
                    <a:pt x="440160" y="472050"/>
                    <a:pt x="434747" y="461224"/>
                    <a:pt x="445629" y="456149"/>
                  </a:cubicBezTo>
                  <a:cubicBezTo>
                    <a:pt x="456512" y="451074"/>
                    <a:pt x="443487" y="443237"/>
                    <a:pt x="446870" y="437541"/>
                  </a:cubicBezTo>
                  <a:cubicBezTo>
                    <a:pt x="450253" y="431846"/>
                    <a:pt x="472413" y="443180"/>
                    <a:pt x="472808" y="432918"/>
                  </a:cubicBezTo>
                  <a:cubicBezTo>
                    <a:pt x="473203" y="422655"/>
                    <a:pt x="450648" y="413859"/>
                    <a:pt x="443092" y="420061"/>
                  </a:cubicBezTo>
                  <a:cubicBezTo>
                    <a:pt x="435536" y="426264"/>
                    <a:pt x="418000" y="440643"/>
                    <a:pt x="397024" y="429309"/>
                  </a:cubicBezTo>
                  <a:cubicBezTo>
                    <a:pt x="390426" y="425756"/>
                    <a:pt x="449802" y="418031"/>
                    <a:pt x="459839" y="406754"/>
                  </a:cubicBezTo>
                  <a:cubicBezTo>
                    <a:pt x="469876" y="395476"/>
                    <a:pt x="515099" y="382507"/>
                    <a:pt x="518482" y="392826"/>
                  </a:cubicBezTo>
                  <a:cubicBezTo>
                    <a:pt x="521865" y="403145"/>
                    <a:pt x="494179" y="409742"/>
                    <a:pt x="507599" y="419103"/>
                  </a:cubicBezTo>
                  <a:cubicBezTo>
                    <a:pt x="521019" y="428463"/>
                    <a:pt x="542785" y="422204"/>
                    <a:pt x="547747" y="412393"/>
                  </a:cubicBezTo>
                  <a:cubicBezTo>
                    <a:pt x="552709" y="402581"/>
                    <a:pt x="574982" y="403991"/>
                    <a:pt x="561167" y="425136"/>
                  </a:cubicBezTo>
                  <a:close/>
                  <a:moveTo>
                    <a:pt x="694298" y="633431"/>
                  </a:moveTo>
                  <a:cubicBezTo>
                    <a:pt x="677946" y="650968"/>
                    <a:pt x="679186" y="646287"/>
                    <a:pt x="664976" y="649389"/>
                  </a:cubicBezTo>
                  <a:cubicBezTo>
                    <a:pt x="650767" y="652490"/>
                    <a:pt x="662044" y="670026"/>
                    <a:pt x="644902" y="671549"/>
                  </a:cubicBezTo>
                  <a:cubicBezTo>
                    <a:pt x="627761" y="673071"/>
                    <a:pt x="586260" y="675158"/>
                    <a:pt x="580395" y="663316"/>
                  </a:cubicBezTo>
                  <a:cubicBezTo>
                    <a:pt x="578422" y="659369"/>
                    <a:pt x="602950" y="662301"/>
                    <a:pt x="604698" y="653505"/>
                  </a:cubicBezTo>
                  <a:cubicBezTo>
                    <a:pt x="606446" y="644709"/>
                    <a:pt x="613044" y="630950"/>
                    <a:pt x="623532" y="630950"/>
                  </a:cubicBezTo>
                  <a:cubicBezTo>
                    <a:pt x="634020" y="630950"/>
                    <a:pt x="633174" y="614034"/>
                    <a:pt x="615976" y="603602"/>
                  </a:cubicBezTo>
                  <a:cubicBezTo>
                    <a:pt x="598778" y="593171"/>
                    <a:pt x="640673" y="586686"/>
                    <a:pt x="650316" y="603095"/>
                  </a:cubicBezTo>
                  <a:cubicBezTo>
                    <a:pt x="659958" y="619503"/>
                    <a:pt x="677100" y="631288"/>
                    <a:pt x="686742" y="619616"/>
                  </a:cubicBezTo>
                  <a:cubicBezTo>
                    <a:pt x="696384" y="607944"/>
                    <a:pt x="751249" y="574506"/>
                    <a:pt x="751249" y="590238"/>
                  </a:cubicBezTo>
                  <a:cubicBezTo>
                    <a:pt x="751249" y="605970"/>
                    <a:pt x="710594" y="615838"/>
                    <a:pt x="694298" y="633431"/>
                  </a:cubicBezTo>
                  <a:close/>
                  <a:moveTo>
                    <a:pt x="1060816" y="1104773"/>
                  </a:moveTo>
                  <a:cubicBezTo>
                    <a:pt x="1049257" y="1106352"/>
                    <a:pt x="1061831" y="1067163"/>
                    <a:pt x="1040798" y="1052897"/>
                  </a:cubicBezTo>
                  <a:cubicBezTo>
                    <a:pt x="1019783" y="1037678"/>
                    <a:pt x="1006633" y="1013888"/>
                    <a:pt x="1004936" y="987995"/>
                  </a:cubicBezTo>
                  <a:cubicBezTo>
                    <a:pt x="1004936" y="971079"/>
                    <a:pt x="1025969" y="963354"/>
                    <a:pt x="1034427" y="976323"/>
                  </a:cubicBezTo>
                  <a:cubicBezTo>
                    <a:pt x="1042885" y="989292"/>
                    <a:pt x="1055459" y="1042465"/>
                    <a:pt x="1062620" y="1059325"/>
                  </a:cubicBezTo>
                  <a:cubicBezTo>
                    <a:pt x="1069781" y="1076185"/>
                    <a:pt x="1070345" y="1103476"/>
                    <a:pt x="1060759" y="1104773"/>
                  </a:cubicBezTo>
                  <a:close/>
                </a:path>
              </a:pathLst>
            </a:custGeom>
            <a:grpFill/>
            <a:ln w="8455" cap="flat">
              <a:solidFill>
                <a:srgbClr val="FFFFFF"/>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9CA6D630-D432-4F50-B66C-29A60C4D412E}"/>
                </a:ext>
              </a:extLst>
            </p:cNvPr>
            <p:cNvSpPr/>
            <p:nvPr/>
          </p:nvSpPr>
          <p:spPr>
            <a:xfrm>
              <a:off x="3367598" y="1140088"/>
              <a:ext cx="160703" cy="109303"/>
            </a:xfrm>
            <a:custGeom>
              <a:avLst/>
              <a:gdLst>
                <a:gd name="connsiteX0" fmla="*/ 159182 w 160703"/>
                <a:gd name="connsiteY0" fmla="*/ 17166 h 109303"/>
                <a:gd name="connsiteX1" fmla="*/ 140235 w 160703"/>
                <a:gd name="connsiteY1" fmla="*/ 4197 h 109303"/>
                <a:gd name="connsiteX2" fmla="*/ 125462 w 160703"/>
                <a:gd name="connsiteY2" fmla="*/ 15869 h 109303"/>
                <a:gd name="connsiteX3" fmla="*/ 93885 w 160703"/>
                <a:gd name="connsiteY3" fmla="*/ 11979 h 109303"/>
                <a:gd name="connsiteX4" fmla="*/ 51482 w 160703"/>
                <a:gd name="connsiteY4" fmla="*/ 38650 h 109303"/>
                <a:gd name="connsiteX5" fmla="*/ 51933 w 160703"/>
                <a:gd name="connsiteY5" fmla="*/ 43161 h 109303"/>
                <a:gd name="connsiteX6" fmla="*/ 25995 w 160703"/>
                <a:gd name="connsiteY6" fmla="*/ 71354 h 109303"/>
                <a:gd name="connsiteX7" fmla="*/ 8684 w 160703"/>
                <a:gd name="connsiteY7" fmla="*/ 69663 h 109303"/>
                <a:gd name="connsiteX8" fmla="*/ 0 w 160703"/>
                <a:gd name="connsiteY8" fmla="*/ 100225 h 109303"/>
                <a:gd name="connsiteX9" fmla="*/ 10714 w 160703"/>
                <a:gd name="connsiteY9" fmla="*/ 100225 h 109303"/>
                <a:gd name="connsiteX10" fmla="*/ 29660 w 160703"/>
                <a:gd name="connsiteY10" fmla="*/ 85959 h 109303"/>
                <a:gd name="connsiteX11" fmla="*/ 46576 w 160703"/>
                <a:gd name="connsiteY11" fmla="*/ 109303 h 109303"/>
                <a:gd name="connsiteX12" fmla="*/ 66593 w 160703"/>
                <a:gd name="connsiteY12" fmla="*/ 87256 h 109303"/>
                <a:gd name="connsiteX13" fmla="*/ 82382 w 160703"/>
                <a:gd name="connsiteY13" fmla="*/ 74287 h 109303"/>
                <a:gd name="connsiteX14" fmla="*/ 96084 w 160703"/>
                <a:gd name="connsiteY14" fmla="*/ 47052 h 109303"/>
                <a:gd name="connsiteX15" fmla="*/ 103414 w 160703"/>
                <a:gd name="connsiteY15" fmla="*/ 72990 h 109303"/>
                <a:gd name="connsiteX16" fmla="*/ 125518 w 160703"/>
                <a:gd name="connsiteY16" fmla="*/ 66505 h 109303"/>
                <a:gd name="connsiteX17" fmla="*/ 144521 w 160703"/>
                <a:gd name="connsiteY17" fmla="*/ 54833 h 109303"/>
                <a:gd name="connsiteX18" fmla="*/ 144521 w 160703"/>
                <a:gd name="connsiteY18" fmla="*/ 32786 h 109303"/>
                <a:gd name="connsiteX19" fmla="*/ 159182 w 160703"/>
                <a:gd name="connsiteY19" fmla="*/ 17166 h 10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703" h="109303">
                  <a:moveTo>
                    <a:pt x="159182" y="17166"/>
                  </a:moveTo>
                  <a:cubicBezTo>
                    <a:pt x="165497" y="9385"/>
                    <a:pt x="150780" y="15869"/>
                    <a:pt x="140235" y="4197"/>
                  </a:cubicBezTo>
                  <a:cubicBezTo>
                    <a:pt x="129691" y="-7475"/>
                    <a:pt x="125462" y="8088"/>
                    <a:pt x="125462" y="15869"/>
                  </a:cubicBezTo>
                  <a:cubicBezTo>
                    <a:pt x="125462" y="23651"/>
                    <a:pt x="105501" y="17166"/>
                    <a:pt x="93885" y="11979"/>
                  </a:cubicBezTo>
                  <a:cubicBezTo>
                    <a:pt x="82269" y="6791"/>
                    <a:pt x="68003" y="28105"/>
                    <a:pt x="51482" y="38650"/>
                  </a:cubicBezTo>
                  <a:cubicBezTo>
                    <a:pt x="51747" y="40138"/>
                    <a:pt x="51899" y="41650"/>
                    <a:pt x="51933" y="43161"/>
                  </a:cubicBezTo>
                  <a:cubicBezTo>
                    <a:pt x="51933" y="57145"/>
                    <a:pt x="39922" y="73497"/>
                    <a:pt x="25995" y="71354"/>
                  </a:cubicBezTo>
                  <a:cubicBezTo>
                    <a:pt x="20356" y="70509"/>
                    <a:pt x="14717" y="70001"/>
                    <a:pt x="8684" y="69663"/>
                  </a:cubicBezTo>
                  <a:cubicBezTo>
                    <a:pt x="8340" y="80410"/>
                    <a:pt x="5357" y="90904"/>
                    <a:pt x="0" y="100225"/>
                  </a:cubicBezTo>
                  <a:cubicBezTo>
                    <a:pt x="3321" y="98336"/>
                    <a:pt x="7392" y="98336"/>
                    <a:pt x="10714" y="100225"/>
                  </a:cubicBezTo>
                  <a:cubicBezTo>
                    <a:pt x="21991" y="104905"/>
                    <a:pt x="24359" y="92443"/>
                    <a:pt x="29660" y="85959"/>
                  </a:cubicBezTo>
                  <a:cubicBezTo>
                    <a:pt x="34960" y="79474"/>
                    <a:pt x="32817" y="109303"/>
                    <a:pt x="46576" y="109303"/>
                  </a:cubicBezTo>
                  <a:cubicBezTo>
                    <a:pt x="58135" y="109303"/>
                    <a:pt x="56049" y="78177"/>
                    <a:pt x="66593" y="87256"/>
                  </a:cubicBezTo>
                  <a:cubicBezTo>
                    <a:pt x="77138" y="96334"/>
                    <a:pt x="80239" y="83365"/>
                    <a:pt x="82382" y="74287"/>
                  </a:cubicBezTo>
                  <a:cubicBezTo>
                    <a:pt x="84525" y="65208"/>
                    <a:pt x="84468" y="49645"/>
                    <a:pt x="96084" y="47052"/>
                  </a:cubicBezTo>
                  <a:cubicBezTo>
                    <a:pt x="107700" y="44458"/>
                    <a:pt x="98170" y="61318"/>
                    <a:pt x="103414" y="72990"/>
                  </a:cubicBezTo>
                  <a:cubicBezTo>
                    <a:pt x="111083" y="89906"/>
                    <a:pt x="124503" y="74287"/>
                    <a:pt x="125518" y="66505"/>
                  </a:cubicBezTo>
                  <a:cubicBezTo>
                    <a:pt x="126533" y="58724"/>
                    <a:pt x="145536" y="63911"/>
                    <a:pt x="144521" y="54833"/>
                  </a:cubicBezTo>
                  <a:cubicBezTo>
                    <a:pt x="143506" y="45755"/>
                    <a:pt x="149765" y="43161"/>
                    <a:pt x="144521" y="32786"/>
                  </a:cubicBezTo>
                  <a:cubicBezTo>
                    <a:pt x="139277" y="22410"/>
                    <a:pt x="152866" y="24835"/>
                    <a:pt x="159182" y="17166"/>
                  </a:cubicBezTo>
                  <a:close/>
                </a:path>
              </a:pathLst>
            </a:custGeom>
            <a:grpFill/>
            <a:ln w="8455" cap="flat">
              <a:solidFill>
                <a:srgbClr val="FFFFFF"/>
              </a:solid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6AD7F961-6525-4F61-BE55-062C49D9D418}"/>
                </a:ext>
              </a:extLst>
            </p:cNvPr>
            <p:cNvSpPr/>
            <p:nvPr/>
          </p:nvSpPr>
          <p:spPr>
            <a:xfrm>
              <a:off x="3105364" y="2309508"/>
              <a:ext cx="31722" cy="55169"/>
            </a:xfrm>
            <a:custGeom>
              <a:avLst/>
              <a:gdLst>
                <a:gd name="connsiteX0" fmla="*/ 31722 w 31722"/>
                <a:gd name="connsiteY0" fmla="*/ 35096 h 55169"/>
                <a:gd name="connsiteX1" fmla="*/ 29411 w 31722"/>
                <a:gd name="connsiteY1" fmla="*/ 23424 h 55169"/>
                <a:gd name="connsiteX2" fmla="*/ 4544 w 31722"/>
                <a:gd name="connsiteY2" fmla="*/ 4421 h 55169"/>
                <a:gd name="connsiteX3" fmla="*/ 20445 w 31722"/>
                <a:gd name="connsiteY3" fmla="*/ 55170 h 55169"/>
                <a:gd name="connsiteX4" fmla="*/ 31722 w 31722"/>
                <a:gd name="connsiteY4" fmla="*/ 35096 h 5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2" h="55169">
                  <a:moveTo>
                    <a:pt x="31722" y="35096"/>
                  </a:moveTo>
                  <a:cubicBezTo>
                    <a:pt x="30369" y="31346"/>
                    <a:pt x="29585" y="27410"/>
                    <a:pt x="29411" y="23424"/>
                  </a:cubicBezTo>
                  <a:cubicBezTo>
                    <a:pt x="29411" y="8086"/>
                    <a:pt x="23490" y="-7984"/>
                    <a:pt x="4544" y="4421"/>
                  </a:cubicBezTo>
                  <a:cubicBezTo>
                    <a:pt x="-7354" y="12259"/>
                    <a:pt x="6292" y="38648"/>
                    <a:pt x="20445" y="55170"/>
                  </a:cubicBezTo>
                  <a:cubicBezTo>
                    <a:pt x="21082" y="47151"/>
                    <a:pt x="25204" y="39810"/>
                    <a:pt x="31722" y="35096"/>
                  </a:cubicBezTo>
                  <a:close/>
                </a:path>
              </a:pathLst>
            </a:custGeom>
            <a:grpFill/>
            <a:ln w="8455" cap="flat">
              <a:solidFill>
                <a:srgbClr val="FFFFFF"/>
              </a:solid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F72E3D2A-1E0C-41ED-A7CC-FE684044AB00}"/>
                </a:ext>
              </a:extLst>
            </p:cNvPr>
            <p:cNvSpPr/>
            <p:nvPr/>
          </p:nvSpPr>
          <p:spPr>
            <a:xfrm>
              <a:off x="3763150" y="1021440"/>
              <a:ext cx="155443" cy="101595"/>
            </a:xfrm>
            <a:custGeom>
              <a:avLst/>
              <a:gdLst>
                <a:gd name="connsiteX0" fmla="*/ 142779 w 155443"/>
                <a:gd name="connsiteY0" fmla="*/ 59297 h 101595"/>
                <a:gd name="connsiteX1" fmla="*/ 114585 w 155443"/>
                <a:gd name="connsiteY1" fmla="*/ 38546 h 101595"/>
                <a:gd name="connsiteX2" fmla="*/ 89267 w 155443"/>
                <a:gd name="connsiteY2" fmla="*/ 17796 h 101595"/>
                <a:gd name="connsiteX3" fmla="*/ 73479 w 155443"/>
                <a:gd name="connsiteY3" fmla="*/ 15202 h 101595"/>
                <a:gd name="connsiteX4" fmla="*/ 16415 w 155443"/>
                <a:gd name="connsiteY4" fmla="*/ 767 h 101595"/>
                <a:gd name="connsiteX5" fmla="*/ 2656 w 155443"/>
                <a:gd name="connsiteY5" fmla="*/ 10240 h 101595"/>
                <a:gd name="connsiteX6" fmla="*/ 175 w 155443"/>
                <a:gd name="connsiteY6" fmla="*/ 10804 h 101595"/>
                <a:gd name="connsiteX7" fmla="*/ 20813 w 155443"/>
                <a:gd name="connsiteY7" fmla="*/ 34656 h 101595"/>
                <a:gd name="connsiteX8" fmla="*/ 52446 w 155443"/>
                <a:gd name="connsiteY8" fmla="*/ 52812 h 101595"/>
                <a:gd name="connsiteX9" fmla="*/ 14497 w 155443"/>
                <a:gd name="connsiteY9" fmla="*/ 60594 h 101595"/>
                <a:gd name="connsiteX10" fmla="*/ 45059 w 155443"/>
                <a:gd name="connsiteY10" fmla="*/ 70969 h 101595"/>
                <a:gd name="connsiteX11" fmla="*/ 108213 w 155443"/>
                <a:gd name="connsiteY11" fmla="*/ 85235 h 101595"/>
                <a:gd name="connsiteX12" fmla="*/ 152477 w 155443"/>
                <a:gd name="connsiteY12" fmla="*/ 91720 h 101595"/>
                <a:gd name="connsiteX13" fmla="*/ 142779 w 155443"/>
                <a:gd name="connsiteY13" fmla="*/ 59297 h 10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443" h="101595">
                  <a:moveTo>
                    <a:pt x="142779" y="59297"/>
                  </a:moveTo>
                  <a:cubicBezTo>
                    <a:pt x="148023" y="46328"/>
                    <a:pt x="125863" y="38546"/>
                    <a:pt x="114585" y="38546"/>
                  </a:cubicBezTo>
                  <a:cubicBezTo>
                    <a:pt x="103308" y="38546"/>
                    <a:pt x="98740" y="12608"/>
                    <a:pt x="89267" y="17796"/>
                  </a:cubicBezTo>
                  <a:cubicBezTo>
                    <a:pt x="79794" y="22984"/>
                    <a:pt x="73479" y="32062"/>
                    <a:pt x="73479" y="15202"/>
                  </a:cubicBezTo>
                  <a:cubicBezTo>
                    <a:pt x="73479" y="1500"/>
                    <a:pt x="37334" y="-1714"/>
                    <a:pt x="16415" y="767"/>
                  </a:cubicBezTo>
                  <a:cubicBezTo>
                    <a:pt x="13127" y="5486"/>
                    <a:pt x="8238" y="8853"/>
                    <a:pt x="2656" y="10240"/>
                  </a:cubicBezTo>
                  <a:lnTo>
                    <a:pt x="175" y="10804"/>
                  </a:lnTo>
                  <a:cubicBezTo>
                    <a:pt x="-1629" y="22871"/>
                    <a:pt x="10889" y="42832"/>
                    <a:pt x="20813" y="34656"/>
                  </a:cubicBezTo>
                  <a:cubicBezTo>
                    <a:pt x="33444" y="24280"/>
                    <a:pt x="56619" y="41140"/>
                    <a:pt x="52446" y="52812"/>
                  </a:cubicBezTo>
                  <a:cubicBezTo>
                    <a:pt x="48273" y="64485"/>
                    <a:pt x="11735" y="50444"/>
                    <a:pt x="14497" y="60594"/>
                  </a:cubicBezTo>
                  <a:cubicBezTo>
                    <a:pt x="15569" y="64485"/>
                    <a:pt x="19798" y="80048"/>
                    <a:pt x="45059" y="70969"/>
                  </a:cubicBezTo>
                  <a:cubicBezTo>
                    <a:pt x="67017" y="61959"/>
                    <a:pt x="92261" y="67665"/>
                    <a:pt x="108213" y="85235"/>
                  </a:cubicBezTo>
                  <a:cubicBezTo>
                    <a:pt x="125129" y="102151"/>
                    <a:pt x="140862" y="108580"/>
                    <a:pt x="152477" y="91720"/>
                  </a:cubicBezTo>
                  <a:cubicBezTo>
                    <a:pt x="164093" y="74860"/>
                    <a:pt x="137478" y="72266"/>
                    <a:pt x="142779" y="59297"/>
                  </a:cubicBezTo>
                  <a:close/>
                </a:path>
              </a:pathLst>
            </a:custGeom>
            <a:grpFill/>
            <a:ln w="8455" cap="flat">
              <a:solidFill>
                <a:srgbClr val="FFFFFF"/>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7F70F32D-A529-4794-809F-7BAD314BF62F}"/>
                </a:ext>
              </a:extLst>
            </p:cNvPr>
            <p:cNvSpPr/>
            <p:nvPr/>
          </p:nvSpPr>
          <p:spPr>
            <a:xfrm>
              <a:off x="3894396" y="975046"/>
              <a:ext cx="34361" cy="25525"/>
            </a:xfrm>
            <a:custGeom>
              <a:avLst/>
              <a:gdLst>
                <a:gd name="connsiteX0" fmla="*/ 33637 w 34361"/>
                <a:gd name="connsiteY0" fmla="*/ 20094 h 25525"/>
                <a:gd name="connsiteX1" fmla="*/ 2060 w 34361"/>
                <a:gd name="connsiteY1" fmla="*/ 5828 h 25525"/>
                <a:gd name="connsiteX2" fmla="*/ 33637 w 34361"/>
                <a:gd name="connsiteY2" fmla="*/ 20094 h 25525"/>
              </a:gdLst>
              <a:ahLst/>
              <a:cxnLst>
                <a:cxn ang="0">
                  <a:pos x="connsiteX0" y="connsiteY0"/>
                </a:cxn>
                <a:cxn ang="0">
                  <a:pos x="connsiteX1" y="connsiteY1"/>
                </a:cxn>
                <a:cxn ang="0">
                  <a:pos x="connsiteX2" y="connsiteY2"/>
                </a:cxn>
              </a:cxnLst>
              <a:rect l="l" t="t" r="r" b="b"/>
              <a:pathLst>
                <a:path w="34361" h="25525">
                  <a:moveTo>
                    <a:pt x="33637" y="20094"/>
                  </a:moveTo>
                  <a:cubicBezTo>
                    <a:pt x="41024" y="4531"/>
                    <a:pt x="-10796" y="-7705"/>
                    <a:pt x="2060" y="5828"/>
                  </a:cubicBezTo>
                  <a:cubicBezTo>
                    <a:pt x="9390" y="13610"/>
                    <a:pt x="26250" y="35657"/>
                    <a:pt x="33637" y="20094"/>
                  </a:cubicBezTo>
                  <a:close/>
                </a:path>
              </a:pathLst>
            </a:custGeom>
            <a:grpFill/>
            <a:ln w="8455" cap="flat">
              <a:solidFill>
                <a:srgbClr val="FFFFFF"/>
              </a:solid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350152EE-6947-4FC6-8EF2-17F9D59259FF}"/>
                </a:ext>
              </a:extLst>
            </p:cNvPr>
            <p:cNvSpPr/>
            <p:nvPr/>
          </p:nvSpPr>
          <p:spPr>
            <a:xfrm>
              <a:off x="3755221" y="1124802"/>
              <a:ext cx="37006" cy="43713"/>
            </a:xfrm>
            <a:custGeom>
              <a:avLst/>
              <a:gdLst>
                <a:gd name="connsiteX0" fmla="*/ 35902 w 37006"/>
                <a:gd name="connsiteY0" fmla="*/ 40121 h 43713"/>
                <a:gd name="connsiteX1" fmla="*/ 97 w 37006"/>
                <a:gd name="connsiteY1" fmla="*/ 5105 h 43713"/>
                <a:gd name="connsiteX2" fmla="*/ 35902 w 37006"/>
                <a:gd name="connsiteY2" fmla="*/ 40121 h 43713"/>
              </a:gdLst>
              <a:ahLst/>
              <a:cxnLst>
                <a:cxn ang="0">
                  <a:pos x="connsiteX0" y="connsiteY0"/>
                </a:cxn>
                <a:cxn ang="0">
                  <a:pos x="connsiteX1" y="connsiteY1"/>
                </a:cxn>
                <a:cxn ang="0">
                  <a:pos x="connsiteX2" y="connsiteY2"/>
                </a:cxn>
              </a:cxnLst>
              <a:rect l="l" t="t" r="r" b="b"/>
              <a:pathLst>
                <a:path w="37006" h="43713">
                  <a:moveTo>
                    <a:pt x="35902" y="40121"/>
                  </a:moveTo>
                  <a:cubicBezTo>
                    <a:pt x="44304" y="27152"/>
                    <a:pt x="2070" y="-14349"/>
                    <a:pt x="97" y="5105"/>
                  </a:cubicBezTo>
                  <a:cubicBezTo>
                    <a:pt x="-1877" y="24559"/>
                    <a:pt x="26937" y="53993"/>
                    <a:pt x="35902" y="40121"/>
                  </a:cubicBezTo>
                  <a:close/>
                </a:path>
              </a:pathLst>
            </a:custGeom>
            <a:grpFill/>
            <a:ln w="8455" cap="flat">
              <a:solidFill>
                <a:srgbClr val="FFFFFF"/>
              </a:solid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8C86B9C1-5906-4FF2-A1EE-0642A82DACA1}"/>
                </a:ext>
              </a:extLst>
            </p:cNvPr>
            <p:cNvSpPr/>
            <p:nvPr/>
          </p:nvSpPr>
          <p:spPr>
            <a:xfrm>
              <a:off x="3482087" y="1190805"/>
              <a:ext cx="281330" cy="144007"/>
            </a:xfrm>
            <a:custGeom>
              <a:avLst/>
              <a:gdLst>
                <a:gd name="connsiteX0" fmla="*/ 272160 w 281330"/>
                <a:gd name="connsiteY0" fmla="*/ 44264 h 144007"/>
                <a:gd name="connsiteX1" fmla="*/ 245827 w 281330"/>
                <a:gd name="connsiteY1" fmla="*/ 55936 h 144007"/>
                <a:gd name="connsiteX2" fmla="*/ 218479 w 281330"/>
                <a:gd name="connsiteY2" fmla="*/ 28701 h 144007"/>
                <a:gd name="connsiteX3" fmla="*/ 214306 w 281330"/>
                <a:gd name="connsiteY3" fmla="*/ 20412 h 144007"/>
                <a:gd name="connsiteX4" fmla="*/ 203931 w 281330"/>
                <a:gd name="connsiteY4" fmla="*/ 12518 h 144007"/>
                <a:gd name="connsiteX5" fmla="*/ 196206 w 281330"/>
                <a:gd name="connsiteY5" fmla="*/ 1241 h 144007"/>
                <a:gd name="connsiteX6" fmla="*/ 195360 w 281330"/>
                <a:gd name="connsiteY6" fmla="*/ 0 h 144007"/>
                <a:gd name="connsiteX7" fmla="*/ 176357 w 281330"/>
                <a:gd name="connsiteY7" fmla="*/ 30111 h 144007"/>
                <a:gd name="connsiteX8" fmla="*/ 178444 w 281330"/>
                <a:gd name="connsiteY8" fmla="*/ 49565 h 144007"/>
                <a:gd name="connsiteX9" fmla="*/ 196375 w 281330"/>
                <a:gd name="connsiteY9" fmla="*/ 71612 h 144007"/>
                <a:gd name="connsiteX10" fmla="*/ 141566 w 281330"/>
                <a:gd name="connsiteY10" fmla="*/ 59940 h 144007"/>
                <a:gd name="connsiteX11" fmla="*/ 85799 w 281330"/>
                <a:gd name="connsiteY11" fmla="*/ 28814 h 144007"/>
                <a:gd name="connsiteX12" fmla="*/ 60481 w 281330"/>
                <a:gd name="connsiteY12" fmla="*/ 11898 h 144007"/>
                <a:gd name="connsiteX13" fmla="*/ 35220 w 281330"/>
                <a:gd name="connsiteY13" fmla="*/ 30054 h 144007"/>
                <a:gd name="connsiteX14" fmla="*/ 38377 w 281330"/>
                <a:gd name="connsiteY14" fmla="*/ 49508 h 144007"/>
                <a:gd name="connsiteX15" fmla="*/ 36291 w 281330"/>
                <a:gd name="connsiteY15" fmla="*/ 54696 h 144007"/>
                <a:gd name="connsiteX16" fmla="*/ 18360 w 281330"/>
                <a:gd name="connsiteY16" fmla="*/ 74149 h 144007"/>
                <a:gd name="connsiteX17" fmla="*/ 42606 w 281330"/>
                <a:gd name="connsiteY17" fmla="*/ 74149 h 144007"/>
                <a:gd name="connsiteX18" fmla="*/ 485 w 281330"/>
                <a:gd name="connsiteY18" fmla="*/ 91066 h 144007"/>
                <a:gd name="connsiteX19" fmla="*/ 30991 w 281330"/>
                <a:gd name="connsiteY19" fmla="*/ 101441 h 144007"/>
                <a:gd name="connsiteX20" fmla="*/ 63639 w 281330"/>
                <a:gd name="connsiteY20" fmla="*/ 97550 h 144007"/>
                <a:gd name="connsiteX21" fmla="*/ 82641 w 281330"/>
                <a:gd name="connsiteY21" fmla="*/ 88472 h 144007"/>
                <a:gd name="connsiteX22" fmla="*/ 127751 w 281330"/>
                <a:gd name="connsiteY22" fmla="*/ 92363 h 144007"/>
                <a:gd name="connsiteX23" fmla="*/ 92960 w 281330"/>
                <a:gd name="connsiteY23" fmla="*/ 115707 h 144007"/>
                <a:gd name="connsiteX24" fmla="*/ 91945 w 281330"/>
                <a:gd name="connsiteY24" fmla="*/ 142942 h 144007"/>
                <a:gd name="connsiteX25" fmla="*/ 176188 w 281330"/>
                <a:gd name="connsiteY25" fmla="*/ 110519 h 144007"/>
                <a:gd name="connsiteX26" fmla="*/ 210021 w 281330"/>
                <a:gd name="connsiteY26" fmla="*/ 107925 h 144007"/>
                <a:gd name="connsiteX27" fmla="*/ 263758 w 281330"/>
                <a:gd name="connsiteY27" fmla="*/ 104035 h 144007"/>
                <a:gd name="connsiteX28" fmla="*/ 272160 w 281330"/>
                <a:gd name="connsiteY28" fmla="*/ 44264 h 14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1330" h="144007">
                  <a:moveTo>
                    <a:pt x="272160" y="44264"/>
                  </a:moveTo>
                  <a:cubicBezTo>
                    <a:pt x="257442" y="36483"/>
                    <a:pt x="257442" y="53343"/>
                    <a:pt x="245827" y="55936"/>
                  </a:cubicBezTo>
                  <a:cubicBezTo>
                    <a:pt x="234211" y="58530"/>
                    <a:pt x="227952" y="40373"/>
                    <a:pt x="218479" y="28701"/>
                  </a:cubicBezTo>
                  <a:cubicBezTo>
                    <a:pt x="216584" y="26226"/>
                    <a:pt x="215169" y="23412"/>
                    <a:pt x="214306" y="20412"/>
                  </a:cubicBezTo>
                  <a:cubicBezTo>
                    <a:pt x="210094" y="18952"/>
                    <a:pt x="206463" y="16189"/>
                    <a:pt x="203931" y="12518"/>
                  </a:cubicBezTo>
                  <a:cubicBezTo>
                    <a:pt x="201281" y="8796"/>
                    <a:pt x="198856" y="4849"/>
                    <a:pt x="196206" y="1241"/>
                  </a:cubicBezTo>
                  <a:cubicBezTo>
                    <a:pt x="195867" y="846"/>
                    <a:pt x="195642" y="395"/>
                    <a:pt x="195360" y="0"/>
                  </a:cubicBezTo>
                  <a:cubicBezTo>
                    <a:pt x="180868" y="7218"/>
                    <a:pt x="160851" y="27855"/>
                    <a:pt x="176357" y="30111"/>
                  </a:cubicBezTo>
                  <a:cubicBezTo>
                    <a:pt x="194232" y="32705"/>
                    <a:pt x="187917" y="44377"/>
                    <a:pt x="178444" y="49565"/>
                  </a:cubicBezTo>
                  <a:cubicBezTo>
                    <a:pt x="168971" y="54752"/>
                    <a:pt x="200548" y="63831"/>
                    <a:pt x="196375" y="71612"/>
                  </a:cubicBezTo>
                  <a:cubicBezTo>
                    <a:pt x="192202" y="79393"/>
                    <a:pt x="143709" y="72909"/>
                    <a:pt x="141566" y="59940"/>
                  </a:cubicBezTo>
                  <a:cubicBezTo>
                    <a:pt x="139424" y="46971"/>
                    <a:pt x="101588" y="23626"/>
                    <a:pt x="85799" y="28814"/>
                  </a:cubicBezTo>
                  <a:cubicBezTo>
                    <a:pt x="70011" y="34002"/>
                    <a:pt x="76270" y="13251"/>
                    <a:pt x="60481" y="11898"/>
                  </a:cubicBezTo>
                  <a:cubicBezTo>
                    <a:pt x="44693" y="10544"/>
                    <a:pt x="49993" y="28814"/>
                    <a:pt x="35220" y="30054"/>
                  </a:cubicBezTo>
                  <a:cubicBezTo>
                    <a:pt x="20446" y="31295"/>
                    <a:pt x="21518" y="49508"/>
                    <a:pt x="38377" y="49508"/>
                  </a:cubicBezTo>
                  <a:cubicBezTo>
                    <a:pt x="55237" y="49508"/>
                    <a:pt x="60481" y="55993"/>
                    <a:pt x="36291" y="54696"/>
                  </a:cubicBezTo>
                  <a:cubicBezTo>
                    <a:pt x="12101" y="53399"/>
                    <a:pt x="1500" y="79337"/>
                    <a:pt x="18360" y="74149"/>
                  </a:cubicBezTo>
                  <a:cubicBezTo>
                    <a:pt x="35220" y="68962"/>
                    <a:pt x="55237" y="68962"/>
                    <a:pt x="42606" y="74149"/>
                  </a:cubicBezTo>
                  <a:cubicBezTo>
                    <a:pt x="29976" y="79337"/>
                    <a:pt x="-4477" y="82889"/>
                    <a:pt x="485" y="91066"/>
                  </a:cubicBezTo>
                  <a:cubicBezTo>
                    <a:pt x="3643" y="96253"/>
                    <a:pt x="17401" y="94956"/>
                    <a:pt x="30991" y="101441"/>
                  </a:cubicBezTo>
                  <a:cubicBezTo>
                    <a:pt x="44580" y="107925"/>
                    <a:pt x="53151" y="111816"/>
                    <a:pt x="63639" y="97550"/>
                  </a:cubicBezTo>
                  <a:cubicBezTo>
                    <a:pt x="74127" y="83284"/>
                    <a:pt x="87885" y="69018"/>
                    <a:pt x="82641" y="88472"/>
                  </a:cubicBezTo>
                  <a:cubicBezTo>
                    <a:pt x="77397" y="107925"/>
                    <a:pt x="99558" y="93659"/>
                    <a:pt x="127751" y="92363"/>
                  </a:cubicBezTo>
                  <a:cubicBezTo>
                    <a:pt x="155945" y="91066"/>
                    <a:pt x="122451" y="113113"/>
                    <a:pt x="92960" y="115707"/>
                  </a:cubicBezTo>
                  <a:cubicBezTo>
                    <a:pt x="63470" y="118301"/>
                    <a:pt x="68770" y="136457"/>
                    <a:pt x="91945" y="142942"/>
                  </a:cubicBezTo>
                  <a:cubicBezTo>
                    <a:pt x="115121" y="149427"/>
                    <a:pt x="164572" y="124785"/>
                    <a:pt x="176188" y="110519"/>
                  </a:cubicBezTo>
                  <a:cubicBezTo>
                    <a:pt x="187804" y="96253"/>
                    <a:pt x="198292" y="118301"/>
                    <a:pt x="210021" y="107925"/>
                  </a:cubicBezTo>
                  <a:cubicBezTo>
                    <a:pt x="221749" y="97550"/>
                    <a:pt x="243853" y="109222"/>
                    <a:pt x="263758" y="104035"/>
                  </a:cubicBezTo>
                  <a:cubicBezTo>
                    <a:pt x="283662" y="98847"/>
                    <a:pt x="286933" y="52046"/>
                    <a:pt x="272160" y="44264"/>
                  </a:cubicBezTo>
                  <a:close/>
                </a:path>
              </a:pathLst>
            </a:custGeom>
            <a:grpFill/>
            <a:ln w="8455" cap="flat">
              <a:solidFill>
                <a:srgbClr val="FFFFFF"/>
              </a:solid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459B69AB-6163-4AFF-B2EC-EF15AB106737}"/>
                </a:ext>
              </a:extLst>
            </p:cNvPr>
            <p:cNvSpPr/>
            <p:nvPr/>
          </p:nvSpPr>
          <p:spPr>
            <a:xfrm>
              <a:off x="3540574" y="1115604"/>
              <a:ext cx="32249" cy="19269"/>
            </a:xfrm>
            <a:custGeom>
              <a:avLst/>
              <a:gdLst>
                <a:gd name="connsiteX0" fmla="*/ 31767 w 32249"/>
                <a:gd name="connsiteY0" fmla="*/ 11821 h 19269"/>
                <a:gd name="connsiteX1" fmla="*/ 190 w 32249"/>
                <a:gd name="connsiteY1" fmla="*/ 4040 h 19269"/>
                <a:gd name="connsiteX2" fmla="*/ 31767 w 32249"/>
                <a:gd name="connsiteY2" fmla="*/ 11821 h 19269"/>
              </a:gdLst>
              <a:ahLst/>
              <a:cxnLst>
                <a:cxn ang="0">
                  <a:pos x="connsiteX0" y="connsiteY0"/>
                </a:cxn>
                <a:cxn ang="0">
                  <a:pos x="connsiteX1" y="connsiteY1"/>
                </a:cxn>
                <a:cxn ang="0">
                  <a:pos x="connsiteX2" y="connsiteY2"/>
                </a:cxn>
              </a:cxnLst>
              <a:rect l="l" t="t" r="r" b="b"/>
              <a:pathLst>
                <a:path w="32249" h="19269">
                  <a:moveTo>
                    <a:pt x="31767" y="11821"/>
                  </a:moveTo>
                  <a:cubicBezTo>
                    <a:pt x="37067" y="-3742"/>
                    <a:pt x="-3081" y="-1204"/>
                    <a:pt x="190" y="4040"/>
                  </a:cubicBezTo>
                  <a:cubicBezTo>
                    <a:pt x="7295" y="15487"/>
                    <a:pt x="26128" y="27384"/>
                    <a:pt x="31767" y="11821"/>
                  </a:cubicBezTo>
                  <a:close/>
                </a:path>
              </a:pathLst>
            </a:custGeom>
            <a:grpFill/>
            <a:ln w="8455" cap="flat">
              <a:solidFill>
                <a:srgbClr val="FFFFFF"/>
              </a:solid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7A3DEDBD-9DD2-4181-9EE5-EE2D48C31A15}"/>
                </a:ext>
              </a:extLst>
            </p:cNvPr>
            <p:cNvSpPr/>
            <p:nvPr/>
          </p:nvSpPr>
          <p:spPr>
            <a:xfrm>
              <a:off x="3584690" y="1108546"/>
              <a:ext cx="81983" cy="50171"/>
            </a:xfrm>
            <a:custGeom>
              <a:avLst/>
              <a:gdLst>
                <a:gd name="connsiteX0" fmla="*/ 74770 w 81983"/>
                <a:gd name="connsiteY0" fmla="*/ 12395 h 50171"/>
                <a:gd name="connsiteX1" fmla="*/ 60053 w 81983"/>
                <a:gd name="connsiteY1" fmla="*/ 722 h 50171"/>
                <a:gd name="connsiteX2" fmla="*/ 0 w 81983"/>
                <a:gd name="connsiteY2" fmla="*/ 24067 h 50171"/>
                <a:gd name="connsiteX3" fmla="*/ 31633 w 81983"/>
                <a:gd name="connsiteY3" fmla="*/ 50005 h 50171"/>
                <a:gd name="connsiteX4" fmla="*/ 65466 w 81983"/>
                <a:gd name="connsiteY4" fmla="*/ 24067 h 50171"/>
                <a:gd name="connsiteX5" fmla="*/ 74770 w 81983"/>
                <a:gd name="connsiteY5" fmla="*/ 12395 h 5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83" h="50171">
                  <a:moveTo>
                    <a:pt x="74770" y="12395"/>
                  </a:moveTo>
                  <a:cubicBezTo>
                    <a:pt x="88472" y="9801"/>
                    <a:pt x="82156" y="-3168"/>
                    <a:pt x="60053" y="722"/>
                  </a:cubicBezTo>
                  <a:cubicBezTo>
                    <a:pt x="37949" y="4613"/>
                    <a:pt x="0" y="4557"/>
                    <a:pt x="0" y="24067"/>
                  </a:cubicBezTo>
                  <a:cubicBezTo>
                    <a:pt x="0" y="39630"/>
                    <a:pt x="7387" y="47411"/>
                    <a:pt x="31633" y="50005"/>
                  </a:cubicBezTo>
                  <a:cubicBezTo>
                    <a:pt x="55880" y="52599"/>
                    <a:pt x="76743" y="24067"/>
                    <a:pt x="65466" y="24067"/>
                  </a:cubicBezTo>
                  <a:cubicBezTo>
                    <a:pt x="54188" y="24067"/>
                    <a:pt x="60955" y="14988"/>
                    <a:pt x="74770" y="12395"/>
                  </a:cubicBezTo>
                  <a:close/>
                </a:path>
              </a:pathLst>
            </a:custGeom>
            <a:grpFill/>
            <a:ln w="8455" cap="flat">
              <a:solidFill>
                <a:srgbClr val="FFFFFF"/>
              </a:solid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BD580E85-FE2F-48E4-8C38-FA503D88C7BB}"/>
                </a:ext>
              </a:extLst>
            </p:cNvPr>
            <p:cNvSpPr/>
            <p:nvPr/>
          </p:nvSpPr>
          <p:spPr>
            <a:xfrm>
              <a:off x="3577036" y="1068219"/>
              <a:ext cx="98849" cy="31647"/>
            </a:xfrm>
            <a:custGeom>
              <a:avLst/>
              <a:gdLst>
                <a:gd name="connsiteX0" fmla="*/ 80844 w 98849"/>
                <a:gd name="connsiteY0" fmla="*/ 0 h 31647"/>
                <a:gd name="connsiteX1" fmla="*/ 65281 w 98849"/>
                <a:gd name="connsiteY1" fmla="*/ 11729 h 31647"/>
                <a:gd name="connsiteX2" fmla="*/ 35171 w 98849"/>
                <a:gd name="connsiteY2" fmla="*/ 6992 h 31647"/>
                <a:gd name="connsiteX3" fmla="*/ 2409 w 98849"/>
                <a:gd name="connsiteY3" fmla="*/ 25487 h 31647"/>
                <a:gd name="connsiteX4" fmla="*/ 30603 w 98849"/>
                <a:gd name="connsiteY4" fmla="*/ 28081 h 31647"/>
                <a:gd name="connsiteX5" fmla="*/ 58797 w 98849"/>
                <a:gd name="connsiteY5" fmla="*/ 24190 h 31647"/>
                <a:gd name="connsiteX6" fmla="*/ 98832 w 98849"/>
                <a:gd name="connsiteY6" fmla="*/ 17706 h 31647"/>
                <a:gd name="connsiteX7" fmla="*/ 80844 w 98849"/>
                <a:gd name="connsiteY7" fmla="*/ 0 h 3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49" h="31647">
                  <a:moveTo>
                    <a:pt x="80844" y="0"/>
                  </a:moveTo>
                  <a:cubicBezTo>
                    <a:pt x="76091" y="4455"/>
                    <a:pt x="70875" y="8390"/>
                    <a:pt x="65281" y="11729"/>
                  </a:cubicBezTo>
                  <a:cubicBezTo>
                    <a:pt x="55436" y="17722"/>
                    <a:pt x="42698" y="15721"/>
                    <a:pt x="35171" y="6992"/>
                  </a:cubicBezTo>
                  <a:cubicBezTo>
                    <a:pt x="17747" y="11729"/>
                    <a:pt x="-8022" y="15563"/>
                    <a:pt x="2409" y="25487"/>
                  </a:cubicBezTo>
                  <a:cubicBezTo>
                    <a:pt x="10811" y="33438"/>
                    <a:pt x="20341" y="22893"/>
                    <a:pt x="30603" y="28081"/>
                  </a:cubicBezTo>
                  <a:cubicBezTo>
                    <a:pt x="40866" y="33269"/>
                    <a:pt x="51692" y="16409"/>
                    <a:pt x="58797" y="24190"/>
                  </a:cubicBezTo>
                  <a:cubicBezTo>
                    <a:pt x="65902" y="31972"/>
                    <a:pt x="98832" y="38456"/>
                    <a:pt x="98832" y="17706"/>
                  </a:cubicBezTo>
                  <a:cubicBezTo>
                    <a:pt x="99283" y="8345"/>
                    <a:pt x="91163" y="2707"/>
                    <a:pt x="80844" y="0"/>
                  </a:cubicBezTo>
                  <a:close/>
                </a:path>
              </a:pathLst>
            </a:custGeom>
            <a:grpFill/>
            <a:ln w="8455" cap="flat">
              <a:solidFill>
                <a:srgbClr val="FFFFFF"/>
              </a:solid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998EBCC2-ED50-4285-9A61-A8D7822A2EC7}"/>
                </a:ext>
              </a:extLst>
            </p:cNvPr>
            <p:cNvSpPr/>
            <p:nvPr/>
          </p:nvSpPr>
          <p:spPr>
            <a:xfrm>
              <a:off x="2288023" y="2045689"/>
              <a:ext cx="41323" cy="26929"/>
            </a:xfrm>
            <a:custGeom>
              <a:avLst/>
              <a:gdLst>
                <a:gd name="connsiteX0" fmla="*/ 30318 w 41323"/>
                <a:gd name="connsiteY0" fmla="*/ 26676 h 26929"/>
                <a:gd name="connsiteX1" fmla="*/ 36521 w 41323"/>
                <a:gd name="connsiteY1" fmla="*/ 23969 h 26929"/>
                <a:gd name="connsiteX2" fmla="*/ 38605 w 41323"/>
                <a:gd name="connsiteY2" fmla="*/ 6230 h 26929"/>
                <a:gd name="connsiteX3" fmla="*/ 38213 w 41323"/>
                <a:gd name="connsiteY3" fmla="*/ 5756 h 26929"/>
                <a:gd name="connsiteX4" fmla="*/ 21296 w 41323"/>
                <a:gd name="connsiteY4" fmla="*/ 4459 h 26929"/>
                <a:gd name="connsiteX5" fmla="*/ 208 w 41323"/>
                <a:gd name="connsiteY5" fmla="*/ 13538 h 26929"/>
                <a:gd name="connsiteX6" fmla="*/ 30318 w 41323"/>
                <a:gd name="connsiteY6" fmla="*/ 26676 h 2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3" h="26929">
                  <a:moveTo>
                    <a:pt x="30318" y="26676"/>
                  </a:moveTo>
                  <a:cubicBezTo>
                    <a:pt x="32260" y="25509"/>
                    <a:pt x="34345" y="24601"/>
                    <a:pt x="36521" y="23969"/>
                  </a:cubicBezTo>
                  <a:cubicBezTo>
                    <a:pt x="41995" y="19644"/>
                    <a:pt x="42928" y="11705"/>
                    <a:pt x="38605" y="6230"/>
                  </a:cubicBezTo>
                  <a:cubicBezTo>
                    <a:pt x="38478" y="6066"/>
                    <a:pt x="38347" y="5908"/>
                    <a:pt x="38213" y="5756"/>
                  </a:cubicBezTo>
                  <a:cubicBezTo>
                    <a:pt x="32574" y="-728"/>
                    <a:pt x="22424" y="14834"/>
                    <a:pt x="21296" y="4459"/>
                  </a:cubicBezTo>
                  <a:cubicBezTo>
                    <a:pt x="20169" y="-5916"/>
                    <a:pt x="-2386" y="3783"/>
                    <a:pt x="208" y="13538"/>
                  </a:cubicBezTo>
                  <a:cubicBezTo>
                    <a:pt x="2632" y="22278"/>
                    <a:pt x="20112" y="28255"/>
                    <a:pt x="30318" y="26676"/>
                  </a:cubicBezTo>
                  <a:close/>
                </a:path>
              </a:pathLst>
            </a:custGeom>
            <a:grpFill/>
            <a:ln w="8455" cap="flat">
              <a:solidFill>
                <a:srgbClr val="FFFFFF"/>
              </a:solid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95984395-1E6D-4AA2-AF12-BD01D5BC11FC}"/>
                </a:ext>
              </a:extLst>
            </p:cNvPr>
            <p:cNvSpPr/>
            <p:nvPr/>
          </p:nvSpPr>
          <p:spPr>
            <a:xfrm>
              <a:off x="2344108" y="2278260"/>
              <a:ext cx="37830" cy="20345"/>
            </a:xfrm>
            <a:custGeom>
              <a:avLst/>
              <a:gdLst>
                <a:gd name="connsiteX0" fmla="*/ 33722 w 37830"/>
                <a:gd name="connsiteY0" fmla="*/ 765 h 20345"/>
                <a:gd name="connsiteX1" fmla="*/ 2145 w 37830"/>
                <a:gd name="connsiteY1" fmla="*/ 20218 h 20345"/>
                <a:gd name="connsiteX2" fmla="*/ 21091 w 37830"/>
                <a:gd name="connsiteY2" fmla="*/ 12437 h 20345"/>
                <a:gd name="connsiteX3" fmla="*/ 33722 w 37830"/>
                <a:gd name="connsiteY3" fmla="*/ 765 h 20345"/>
              </a:gdLst>
              <a:ahLst/>
              <a:cxnLst>
                <a:cxn ang="0">
                  <a:pos x="connsiteX0" y="connsiteY0"/>
                </a:cxn>
                <a:cxn ang="0">
                  <a:pos x="connsiteX1" y="connsiteY1"/>
                </a:cxn>
                <a:cxn ang="0">
                  <a:pos x="connsiteX2" y="connsiteY2"/>
                </a:cxn>
                <a:cxn ang="0">
                  <a:pos x="connsiteX3" y="connsiteY3"/>
                </a:cxn>
              </a:cxnLst>
              <a:rect l="l" t="t" r="r" b="b"/>
              <a:pathLst>
                <a:path w="37830" h="20345">
                  <a:moveTo>
                    <a:pt x="33722" y="765"/>
                  </a:moveTo>
                  <a:cubicBezTo>
                    <a:pt x="22445" y="-4423"/>
                    <a:pt x="-8343" y="18414"/>
                    <a:pt x="2145" y="20218"/>
                  </a:cubicBezTo>
                  <a:cubicBezTo>
                    <a:pt x="9475" y="21515"/>
                    <a:pt x="12690" y="12437"/>
                    <a:pt x="21091" y="12437"/>
                  </a:cubicBezTo>
                  <a:cubicBezTo>
                    <a:pt x="29493" y="12437"/>
                    <a:pt x="45338" y="5952"/>
                    <a:pt x="33722" y="765"/>
                  </a:cubicBezTo>
                  <a:close/>
                </a:path>
              </a:pathLst>
            </a:custGeom>
            <a:grpFill/>
            <a:ln w="8455" cap="flat">
              <a:solidFill>
                <a:srgbClr val="FFFFFF"/>
              </a:solid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136BA739-ED9A-40C2-A0AB-5FF9340CE036}"/>
                </a:ext>
              </a:extLst>
            </p:cNvPr>
            <p:cNvSpPr/>
            <p:nvPr/>
          </p:nvSpPr>
          <p:spPr>
            <a:xfrm>
              <a:off x="2586865" y="2122430"/>
              <a:ext cx="64371" cy="65472"/>
            </a:xfrm>
            <a:custGeom>
              <a:avLst/>
              <a:gdLst>
                <a:gd name="connsiteX0" fmla="*/ 7323 w 64371"/>
                <a:gd name="connsiteY0" fmla="*/ 54703 h 65472"/>
                <a:gd name="connsiteX1" fmla="*/ 54069 w 64371"/>
                <a:gd name="connsiteY1" fmla="*/ 37787 h 65472"/>
                <a:gd name="connsiteX2" fmla="*/ 45836 w 64371"/>
                <a:gd name="connsiteY2" fmla="*/ 28426 h 65472"/>
                <a:gd name="connsiteX3" fmla="*/ 62752 w 64371"/>
                <a:gd name="connsiteY3" fmla="*/ 18728 h 65472"/>
                <a:gd name="connsiteX4" fmla="*/ 58016 w 64371"/>
                <a:gd name="connsiteY4" fmla="*/ 4405 h 65472"/>
                <a:gd name="connsiteX5" fmla="*/ 39577 w 64371"/>
                <a:gd name="connsiteY5" fmla="*/ 12863 h 65472"/>
                <a:gd name="connsiteX6" fmla="*/ 18488 w 64371"/>
                <a:gd name="connsiteY6" fmla="*/ 42692 h 65472"/>
                <a:gd name="connsiteX7" fmla="*/ 1121 w 64371"/>
                <a:gd name="connsiteY7" fmla="*/ 50474 h 65472"/>
                <a:gd name="connsiteX8" fmla="*/ 1121 w 64371"/>
                <a:gd name="connsiteY8" fmla="*/ 65473 h 65472"/>
                <a:gd name="connsiteX9" fmla="*/ 7323 w 64371"/>
                <a:gd name="connsiteY9" fmla="*/ 54703 h 6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71" h="65472">
                  <a:moveTo>
                    <a:pt x="7323" y="54703"/>
                  </a:moveTo>
                  <a:cubicBezTo>
                    <a:pt x="19120" y="41638"/>
                    <a:pt x="36645" y="35294"/>
                    <a:pt x="54069" y="37787"/>
                  </a:cubicBezTo>
                  <a:cubicBezTo>
                    <a:pt x="51249" y="34403"/>
                    <a:pt x="46118" y="32148"/>
                    <a:pt x="45836" y="28426"/>
                  </a:cubicBezTo>
                  <a:cubicBezTo>
                    <a:pt x="45272" y="22788"/>
                    <a:pt x="57113" y="22788"/>
                    <a:pt x="62752" y="18728"/>
                  </a:cubicBezTo>
                  <a:cubicBezTo>
                    <a:pt x="68391" y="14668"/>
                    <a:pt x="57452" y="11566"/>
                    <a:pt x="58016" y="4405"/>
                  </a:cubicBezTo>
                  <a:cubicBezTo>
                    <a:pt x="58579" y="-2756"/>
                    <a:pt x="50065" y="-2023"/>
                    <a:pt x="39577" y="12863"/>
                  </a:cubicBezTo>
                  <a:cubicBezTo>
                    <a:pt x="29089" y="27750"/>
                    <a:pt x="20067" y="35418"/>
                    <a:pt x="18488" y="42692"/>
                  </a:cubicBezTo>
                  <a:cubicBezTo>
                    <a:pt x="16909" y="49966"/>
                    <a:pt x="4786" y="41395"/>
                    <a:pt x="1121" y="50474"/>
                  </a:cubicBezTo>
                  <a:cubicBezTo>
                    <a:pt x="-374" y="55363"/>
                    <a:pt x="-374" y="60584"/>
                    <a:pt x="1121" y="65473"/>
                  </a:cubicBezTo>
                  <a:cubicBezTo>
                    <a:pt x="2265" y="61424"/>
                    <a:pt x="4397" y="57725"/>
                    <a:pt x="7323" y="54703"/>
                  </a:cubicBezTo>
                  <a:close/>
                </a:path>
              </a:pathLst>
            </a:custGeom>
            <a:grpFill/>
            <a:ln w="8455" cap="flat">
              <a:solidFill>
                <a:srgbClr val="FFFFFF"/>
              </a:solid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046768E3-A5D5-4CA0-8D3D-6A6EBCFA6BFA}"/>
                </a:ext>
              </a:extLst>
            </p:cNvPr>
            <p:cNvSpPr/>
            <p:nvPr/>
          </p:nvSpPr>
          <p:spPr>
            <a:xfrm>
              <a:off x="3309858" y="2490691"/>
              <a:ext cx="1374273" cy="836549"/>
            </a:xfrm>
            <a:custGeom>
              <a:avLst/>
              <a:gdLst>
                <a:gd name="connsiteX0" fmla="*/ 1354650 w 1374273"/>
                <a:gd name="connsiteY0" fmla="*/ 84876 h 836549"/>
                <a:gd name="connsiteX1" fmla="*/ 1323074 w 1374273"/>
                <a:gd name="connsiteY1" fmla="*/ 73598 h 836549"/>
                <a:gd name="connsiteX2" fmla="*/ 1292850 w 1374273"/>
                <a:gd name="connsiteY2" fmla="*/ 125475 h 836549"/>
                <a:gd name="connsiteX3" fmla="*/ 1263416 w 1374273"/>
                <a:gd name="connsiteY3" fmla="*/ 163536 h 836549"/>
                <a:gd name="connsiteX4" fmla="*/ 1181936 w 1374273"/>
                <a:gd name="connsiteY4" fmla="*/ 164382 h 836549"/>
                <a:gd name="connsiteX5" fmla="*/ 1150134 w 1374273"/>
                <a:gd name="connsiteY5" fmla="*/ 193929 h 836549"/>
                <a:gd name="connsiteX6" fmla="*/ 1151036 w 1374273"/>
                <a:gd name="connsiteY6" fmla="*/ 195508 h 836549"/>
                <a:gd name="connsiteX7" fmla="*/ 1104685 w 1374273"/>
                <a:gd name="connsiteY7" fmla="*/ 224040 h 836549"/>
                <a:gd name="connsiteX8" fmla="*/ 1085795 w 1374273"/>
                <a:gd name="connsiteY8" fmla="*/ 226295 h 836549"/>
                <a:gd name="connsiteX9" fmla="*/ 1087149 w 1374273"/>
                <a:gd name="connsiteY9" fmla="*/ 237855 h 836549"/>
                <a:gd name="connsiteX10" fmla="*/ 1080157 w 1374273"/>
                <a:gd name="connsiteY10" fmla="*/ 245129 h 836549"/>
                <a:gd name="connsiteX11" fmla="*/ 1025743 w 1374273"/>
                <a:gd name="connsiteY11" fmla="*/ 286291 h 836549"/>
                <a:gd name="connsiteX12" fmla="*/ 978321 w 1374273"/>
                <a:gd name="connsiteY12" fmla="*/ 273322 h 836549"/>
                <a:gd name="connsiteX13" fmla="*/ 996252 w 1374273"/>
                <a:gd name="connsiteY13" fmla="*/ 266838 h 836549"/>
                <a:gd name="connsiteX14" fmla="*/ 1005782 w 1374273"/>
                <a:gd name="connsiteY14" fmla="*/ 263511 h 836549"/>
                <a:gd name="connsiteX15" fmla="*/ 1001947 w 1374273"/>
                <a:gd name="connsiteY15" fmla="*/ 240561 h 836549"/>
                <a:gd name="connsiteX16" fmla="*/ 993095 w 1374273"/>
                <a:gd name="connsiteY16" fmla="*/ 203289 h 836549"/>
                <a:gd name="connsiteX17" fmla="*/ 967777 w 1374273"/>
                <a:gd name="connsiteY17" fmla="*/ 208477 h 836549"/>
                <a:gd name="connsiteX18" fmla="*/ 977306 w 1374273"/>
                <a:gd name="connsiteY18" fmla="*/ 155303 h 836549"/>
                <a:gd name="connsiteX19" fmla="*/ 940429 w 1374273"/>
                <a:gd name="connsiteY19" fmla="*/ 150116 h 836549"/>
                <a:gd name="connsiteX20" fmla="*/ 916182 w 1374273"/>
                <a:gd name="connsiteY20" fmla="*/ 172163 h 836549"/>
                <a:gd name="connsiteX21" fmla="*/ 909867 w 1374273"/>
                <a:gd name="connsiteY21" fmla="*/ 234189 h 836549"/>
                <a:gd name="connsiteX22" fmla="*/ 892951 w 1374273"/>
                <a:gd name="connsiteY22" fmla="*/ 276987 h 836549"/>
                <a:gd name="connsiteX23" fmla="*/ 875019 w 1374273"/>
                <a:gd name="connsiteY23" fmla="*/ 221220 h 836549"/>
                <a:gd name="connsiteX24" fmla="*/ 880263 w 1374273"/>
                <a:gd name="connsiteY24" fmla="*/ 170472 h 836549"/>
                <a:gd name="connsiteX25" fmla="*/ 916069 w 1374273"/>
                <a:gd name="connsiteY25" fmla="*/ 132861 h 836549"/>
                <a:gd name="connsiteX26" fmla="*/ 965578 w 1374273"/>
                <a:gd name="connsiteY26" fmla="*/ 121189 h 836549"/>
                <a:gd name="connsiteX27" fmla="*/ 968284 w 1374273"/>
                <a:gd name="connsiteY27" fmla="*/ 117862 h 836549"/>
                <a:gd name="connsiteX28" fmla="*/ 954751 w 1374273"/>
                <a:gd name="connsiteY28" fmla="*/ 106303 h 836549"/>
                <a:gd name="connsiteX29" fmla="*/ 951875 w 1374273"/>
                <a:gd name="connsiteY29" fmla="*/ 110814 h 836549"/>
                <a:gd name="connsiteX30" fmla="*/ 929771 w 1374273"/>
                <a:gd name="connsiteY30" fmla="*/ 99142 h 836549"/>
                <a:gd name="connsiteX31" fmla="*/ 885564 w 1374273"/>
                <a:gd name="connsiteY31" fmla="*/ 109517 h 836549"/>
                <a:gd name="connsiteX32" fmla="*/ 867633 w 1374273"/>
                <a:gd name="connsiteY32" fmla="*/ 91360 h 836549"/>
                <a:gd name="connsiteX33" fmla="*/ 859231 w 1374273"/>
                <a:gd name="connsiteY33" fmla="*/ 75797 h 836549"/>
                <a:gd name="connsiteX34" fmla="*/ 805494 w 1374273"/>
                <a:gd name="connsiteY34" fmla="*/ 103032 h 836549"/>
                <a:gd name="connsiteX35" fmla="*/ 774988 w 1374273"/>
                <a:gd name="connsiteY35" fmla="*/ 96548 h 836549"/>
                <a:gd name="connsiteX36" fmla="*/ 822354 w 1374273"/>
                <a:gd name="connsiteY36" fmla="*/ 58937 h 836549"/>
                <a:gd name="connsiteX37" fmla="*/ 834533 w 1374273"/>
                <a:gd name="connsiteY37" fmla="*/ 53299 h 836549"/>
                <a:gd name="connsiteX38" fmla="*/ 800701 w 1374273"/>
                <a:gd name="connsiteY38" fmla="*/ 47378 h 836549"/>
                <a:gd name="connsiteX39" fmla="*/ 780345 w 1374273"/>
                <a:gd name="connsiteY39" fmla="*/ 43036 h 836549"/>
                <a:gd name="connsiteX40" fmla="*/ 760666 w 1374273"/>
                <a:gd name="connsiteY40" fmla="*/ 33563 h 836549"/>
                <a:gd name="connsiteX41" fmla="*/ 738957 w 1374273"/>
                <a:gd name="connsiteY41" fmla="*/ 32661 h 836549"/>
                <a:gd name="connsiteX42" fmla="*/ 718544 w 1374273"/>
                <a:gd name="connsiteY42" fmla="*/ 24034 h 836549"/>
                <a:gd name="connsiteX43" fmla="*/ 708733 w 1374273"/>
                <a:gd name="connsiteY43" fmla="*/ 1479 h 836549"/>
                <a:gd name="connsiteX44" fmla="*/ 700557 w 1374273"/>
                <a:gd name="connsiteY44" fmla="*/ 14561 h 836549"/>
                <a:gd name="connsiteX45" fmla="*/ 46125 w 1374273"/>
                <a:gd name="connsiteY45" fmla="*/ 18902 h 836549"/>
                <a:gd name="connsiteX46" fmla="*/ 48437 w 1374273"/>
                <a:gd name="connsiteY46" fmla="*/ 22680 h 836549"/>
                <a:gd name="connsiteX47" fmla="*/ 52666 w 1374273"/>
                <a:gd name="connsiteY47" fmla="*/ 53186 h 836549"/>
                <a:gd name="connsiteX48" fmla="*/ 45279 w 1374273"/>
                <a:gd name="connsiteY48" fmla="*/ 83015 h 836549"/>
                <a:gd name="connsiteX49" fmla="*/ 42121 w 1374273"/>
                <a:gd name="connsiteY49" fmla="*/ 68072 h 836549"/>
                <a:gd name="connsiteX50" fmla="*/ 38964 w 1374273"/>
                <a:gd name="connsiteY50" fmla="*/ 49915 h 836549"/>
                <a:gd name="connsiteX51" fmla="*/ 34340 w 1374273"/>
                <a:gd name="connsiteY51" fmla="*/ 39315 h 836549"/>
                <a:gd name="connsiteX52" fmla="*/ 0 w 1374273"/>
                <a:gd name="connsiteY52" fmla="*/ 39653 h 836549"/>
                <a:gd name="connsiteX53" fmla="*/ 3778 w 1374273"/>
                <a:gd name="connsiteY53" fmla="*/ 60122 h 836549"/>
                <a:gd name="connsiteX54" fmla="*/ 12405 w 1374273"/>
                <a:gd name="connsiteY54" fmla="*/ 86285 h 836549"/>
                <a:gd name="connsiteX55" fmla="*/ 20017 w 1374273"/>
                <a:gd name="connsiteY55" fmla="*/ 107656 h 836549"/>
                <a:gd name="connsiteX56" fmla="*/ 20017 w 1374273"/>
                <a:gd name="connsiteY56" fmla="*/ 117355 h 836549"/>
                <a:gd name="connsiteX57" fmla="*/ 15281 w 1374273"/>
                <a:gd name="connsiteY57" fmla="*/ 143970 h 836549"/>
                <a:gd name="connsiteX58" fmla="*/ 13138 w 1374273"/>
                <a:gd name="connsiteY58" fmla="*/ 178253 h 836549"/>
                <a:gd name="connsiteX59" fmla="*/ 19905 w 1374273"/>
                <a:gd name="connsiteY59" fmla="*/ 208872 h 836549"/>
                <a:gd name="connsiteX60" fmla="*/ 12349 w 1374273"/>
                <a:gd name="connsiteY60" fmla="*/ 249132 h 836549"/>
                <a:gd name="connsiteX61" fmla="*/ 13871 w 1374273"/>
                <a:gd name="connsiteY61" fmla="*/ 320293 h 836549"/>
                <a:gd name="connsiteX62" fmla="*/ 18551 w 1374273"/>
                <a:gd name="connsiteY62" fmla="*/ 352208 h 836549"/>
                <a:gd name="connsiteX63" fmla="*/ 25092 w 1374273"/>
                <a:gd name="connsiteY63" fmla="*/ 379894 h 836549"/>
                <a:gd name="connsiteX64" fmla="*/ 51764 w 1374273"/>
                <a:gd name="connsiteY64" fmla="*/ 418971 h 836549"/>
                <a:gd name="connsiteX65" fmla="*/ 83904 w 1374273"/>
                <a:gd name="connsiteY65" fmla="*/ 457991 h 836549"/>
                <a:gd name="connsiteX66" fmla="*/ 90896 w 1374273"/>
                <a:gd name="connsiteY66" fmla="*/ 501015 h 836549"/>
                <a:gd name="connsiteX67" fmla="*/ 97888 w 1374273"/>
                <a:gd name="connsiteY67" fmla="*/ 517029 h 836549"/>
                <a:gd name="connsiteX68" fmla="*/ 101666 w 1374273"/>
                <a:gd name="connsiteY68" fmla="*/ 521878 h 836549"/>
                <a:gd name="connsiteX69" fmla="*/ 110237 w 1374273"/>
                <a:gd name="connsiteY69" fmla="*/ 529377 h 836549"/>
                <a:gd name="connsiteX70" fmla="*/ 130537 w 1374273"/>
                <a:gd name="connsiteY70" fmla="*/ 541839 h 836549"/>
                <a:gd name="connsiteX71" fmla="*/ 132228 w 1374273"/>
                <a:gd name="connsiteY71" fmla="*/ 543079 h 836549"/>
                <a:gd name="connsiteX72" fmla="*/ 151964 w 1374273"/>
                <a:gd name="connsiteY72" fmla="*/ 548098 h 836549"/>
                <a:gd name="connsiteX73" fmla="*/ 174068 w 1374273"/>
                <a:gd name="connsiteY73" fmla="*/ 580521 h 836549"/>
                <a:gd name="connsiteX74" fmla="*/ 179368 w 1374273"/>
                <a:gd name="connsiteY74" fmla="*/ 598960 h 836549"/>
                <a:gd name="connsiteX75" fmla="*/ 234008 w 1374273"/>
                <a:gd name="connsiteY75" fmla="*/ 590163 h 836549"/>
                <a:gd name="connsiteX76" fmla="*/ 260453 w 1374273"/>
                <a:gd name="connsiteY76" fmla="*/ 607474 h 836549"/>
                <a:gd name="connsiteX77" fmla="*/ 321746 w 1374273"/>
                <a:gd name="connsiteY77" fmla="*/ 633750 h 836549"/>
                <a:gd name="connsiteX78" fmla="*/ 389411 w 1374273"/>
                <a:gd name="connsiteY78" fmla="*/ 633074 h 836549"/>
                <a:gd name="connsiteX79" fmla="*/ 397305 w 1374273"/>
                <a:gd name="connsiteY79" fmla="*/ 620612 h 836549"/>
                <a:gd name="connsiteX80" fmla="*/ 434408 w 1374273"/>
                <a:gd name="connsiteY80" fmla="*/ 620612 h 836549"/>
                <a:gd name="connsiteX81" fmla="*/ 461418 w 1374273"/>
                <a:gd name="connsiteY81" fmla="*/ 650441 h 836549"/>
                <a:gd name="connsiteX82" fmla="*/ 476586 w 1374273"/>
                <a:gd name="connsiteY82" fmla="*/ 672996 h 836549"/>
                <a:gd name="connsiteX83" fmla="*/ 485044 w 1374273"/>
                <a:gd name="connsiteY83" fmla="*/ 691717 h 836549"/>
                <a:gd name="connsiteX84" fmla="*/ 512618 w 1374273"/>
                <a:gd name="connsiteY84" fmla="*/ 709027 h 836549"/>
                <a:gd name="connsiteX85" fmla="*/ 531169 w 1374273"/>
                <a:gd name="connsiteY85" fmla="*/ 682018 h 836549"/>
                <a:gd name="connsiteX86" fmla="*/ 573347 w 1374273"/>
                <a:gd name="connsiteY86" fmla="*/ 711790 h 836549"/>
                <a:gd name="connsiteX87" fmla="*/ 595902 w 1374273"/>
                <a:gd name="connsiteY87" fmla="*/ 751262 h 836549"/>
                <a:gd name="connsiteX88" fmla="*/ 601541 w 1374273"/>
                <a:gd name="connsiteY88" fmla="*/ 773422 h 836549"/>
                <a:gd name="connsiteX89" fmla="*/ 608307 w 1374273"/>
                <a:gd name="connsiteY89" fmla="*/ 791466 h 836549"/>
                <a:gd name="connsiteX90" fmla="*/ 641463 w 1374273"/>
                <a:gd name="connsiteY90" fmla="*/ 805957 h 836549"/>
                <a:gd name="connsiteX91" fmla="*/ 651556 w 1374273"/>
                <a:gd name="connsiteY91" fmla="*/ 811314 h 836549"/>
                <a:gd name="connsiteX92" fmla="*/ 644677 w 1374273"/>
                <a:gd name="connsiteY92" fmla="*/ 773591 h 836549"/>
                <a:gd name="connsiteX93" fmla="*/ 650316 w 1374273"/>
                <a:gd name="connsiteY93" fmla="*/ 745736 h 836549"/>
                <a:gd name="connsiteX94" fmla="*/ 666330 w 1374273"/>
                <a:gd name="connsiteY94" fmla="*/ 731977 h 836549"/>
                <a:gd name="connsiteX95" fmla="*/ 667683 w 1374273"/>
                <a:gd name="connsiteY95" fmla="*/ 727635 h 836549"/>
                <a:gd name="connsiteX96" fmla="*/ 667683 w 1374273"/>
                <a:gd name="connsiteY96" fmla="*/ 727635 h 836549"/>
                <a:gd name="connsiteX97" fmla="*/ 671235 w 1374273"/>
                <a:gd name="connsiteY97" fmla="*/ 721151 h 836549"/>
                <a:gd name="connsiteX98" fmla="*/ 674788 w 1374273"/>
                <a:gd name="connsiteY98" fmla="*/ 717260 h 836549"/>
                <a:gd name="connsiteX99" fmla="*/ 676818 w 1374273"/>
                <a:gd name="connsiteY99" fmla="*/ 712242 h 836549"/>
                <a:gd name="connsiteX100" fmla="*/ 692268 w 1374273"/>
                <a:gd name="connsiteY100" fmla="*/ 699216 h 836549"/>
                <a:gd name="connsiteX101" fmla="*/ 701233 w 1374273"/>
                <a:gd name="connsiteY101" fmla="*/ 698314 h 836549"/>
                <a:gd name="connsiteX102" fmla="*/ 705406 w 1374273"/>
                <a:gd name="connsiteY102" fmla="*/ 691999 h 836549"/>
                <a:gd name="connsiteX103" fmla="*/ 706703 w 1374273"/>
                <a:gd name="connsiteY103" fmla="*/ 690589 h 836549"/>
                <a:gd name="connsiteX104" fmla="*/ 711158 w 1374273"/>
                <a:gd name="connsiteY104" fmla="*/ 686924 h 836549"/>
                <a:gd name="connsiteX105" fmla="*/ 711834 w 1374273"/>
                <a:gd name="connsiteY105" fmla="*/ 686529 h 836549"/>
                <a:gd name="connsiteX106" fmla="*/ 712173 w 1374273"/>
                <a:gd name="connsiteY106" fmla="*/ 683991 h 836549"/>
                <a:gd name="connsiteX107" fmla="*/ 724070 w 1374273"/>
                <a:gd name="connsiteY107" fmla="*/ 667075 h 836549"/>
                <a:gd name="connsiteX108" fmla="*/ 744031 w 1374273"/>
                <a:gd name="connsiteY108" fmla="*/ 664199 h 836549"/>
                <a:gd name="connsiteX109" fmla="*/ 750572 w 1374273"/>
                <a:gd name="connsiteY109" fmla="*/ 667414 h 836549"/>
                <a:gd name="connsiteX110" fmla="*/ 755253 w 1374273"/>
                <a:gd name="connsiteY110" fmla="*/ 666963 h 836549"/>
                <a:gd name="connsiteX111" fmla="*/ 777244 w 1374273"/>
                <a:gd name="connsiteY111" fmla="*/ 681172 h 836549"/>
                <a:gd name="connsiteX112" fmla="*/ 790382 w 1374273"/>
                <a:gd name="connsiteY112" fmla="*/ 693972 h 836549"/>
                <a:gd name="connsiteX113" fmla="*/ 810343 w 1374273"/>
                <a:gd name="connsiteY113" fmla="*/ 701077 h 836549"/>
                <a:gd name="connsiteX114" fmla="*/ 820887 w 1374273"/>
                <a:gd name="connsiteY114" fmla="*/ 690702 h 836549"/>
                <a:gd name="connsiteX115" fmla="*/ 833913 w 1374273"/>
                <a:gd name="connsiteY115" fmla="*/ 703784 h 836549"/>
                <a:gd name="connsiteX116" fmla="*/ 840172 w 1374273"/>
                <a:gd name="connsiteY116" fmla="*/ 697468 h 836549"/>
                <a:gd name="connsiteX117" fmla="*/ 836676 w 1374273"/>
                <a:gd name="connsiteY117" fmla="*/ 693972 h 836549"/>
                <a:gd name="connsiteX118" fmla="*/ 831939 w 1374273"/>
                <a:gd name="connsiteY118" fmla="*/ 677789 h 836549"/>
                <a:gd name="connsiteX119" fmla="*/ 852464 w 1374273"/>
                <a:gd name="connsiteY119" fmla="*/ 664820 h 836549"/>
                <a:gd name="connsiteX120" fmla="*/ 869381 w 1374273"/>
                <a:gd name="connsiteY120" fmla="*/ 660253 h 836549"/>
                <a:gd name="connsiteX121" fmla="*/ 878910 w 1374273"/>
                <a:gd name="connsiteY121" fmla="*/ 668034 h 836549"/>
                <a:gd name="connsiteX122" fmla="*/ 910487 w 1374273"/>
                <a:gd name="connsiteY122" fmla="*/ 663467 h 836549"/>
                <a:gd name="connsiteX123" fmla="*/ 932591 w 1374273"/>
                <a:gd name="connsiteY123" fmla="*/ 682920 h 836549"/>
                <a:gd name="connsiteX124" fmla="*/ 948887 w 1374273"/>
                <a:gd name="connsiteY124" fmla="*/ 686191 h 836549"/>
                <a:gd name="connsiteX125" fmla="*/ 971047 w 1374273"/>
                <a:gd name="connsiteY125" fmla="*/ 677112 h 836549"/>
                <a:gd name="connsiteX126" fmla="*/ 994730 w 1374273"/>
                <a:gd name="connsiteY126" fmla="*/ 709535 h 836549"/>
                <a:gd name="connsiteX127" fmla="*/ 995237 w 1374273"/>
                <a:gd name="connsiteY127" fmla="*/ 742578 h 836549"/>
                <a:gd name="connsiteX128" fmla="*/ 1005218 w 1374273"/>
                <a:gd name="connsiteY128" fmla="*/ 771787 h 836549"/>
                <a:gd name="connsiteX129" fmla="*/ 1010857 w 1374273"/>
                <a:gd name="connsiteY129" fmla="*/ 788703 h 836549"/>
                <a:gd name="connsiteX130" fmla="*/ 1012774 w 1374273"/>
                <a:gd name="connsiteY130" fmla="*/ 790564 h 836549"/>
                <a:gd name="connsiteX131" fmla="*/ 1019879 w 1374273"/>
                <a:gd name="connsiteY131" fmla="*/ 805394 h 836549"/>
                <a:gd name="connsiteX132" fmla="*/ 1031156 w 1374273"/>
                <a:gd name="connsiteY132" fmla="*/ 827328 h 836549"/>
                <a:gd name="connsiteX133" fmla="*/ 1049087 w 1374273"/>
                <a:gd name="connsiteY133" fmla="*/ 831219 h 836549"/>
                <a:gd name="connsiteX134" fmla="*/ 1052696 w 1374273"/>
                <a:gd name="connsiteY134" fmla="*/ 817855 h 836549"/>
                <a:gd name="connsiteX135" fmla="*/ 1052358 w 1374273"/>
                <a:gd name="connsiteY135" fmla="*/ 813513 h 836549"/>
                <a:gd name="connsiteX136" fmla="*/ 1051512 w 1374273"/>
                <a:gd name="connsiteY136" fmla="*/ 775621 h 836549"/>
                <a:gd name="connsiteX137" fmla="*/ 1054500 w 1374273"/>
                <a:gd name="connsiteY137" fmla="*/ 761581 h 836549"/>
                <a:gd name="connsiteX138" fmla="*/ 1053598 w 1374273"/>
                <a:gd name="connsiteY138" fmla="*/ 757859 h 836549"/>
                <a:gd name="connsiteX139" fmla="*/ 1042885 w 1374273"/>
                <a:gd name="connsiteY139" fmla="*/ 734909 h 836549"/>
                <a:gd name="connsiteX140" fmla="*/ 1041306 w 1374273"/>
                <a:gd name="connsiteY140" fmla="*/ 713088 h 836549"/>
                <a:gd name="connsiteX141" fmla="*/ 1039614 w 1374273"/>
                <a:gd name="connsiteY141" fmla="*/ 709986 h 836549"/>
                <a:gd name="connsiteX142" fmla="*/ 1026420 w 1374273"/>
                <a:gd name="connsiteY142" fmla="*/ 652866 h 836549"/>
                <a:gd name="connsiteX143" fmla="*/ 1030874 w 1374273"/>
                <a:gd name="connsiteY143" fmla="*/ 633299 h 836549"/>
                <a:gd name="connsiteX144" fmla="*/ 1043956 w 1374273"/>
                <a:gd name="connsiteY144" fmla="*/ 599467 h 836549"/>
                <a:gd name="connsiteX145" fmla="*/ 1053993 w 1374273"/>
                <a:gd name="connsiteY145" fmla="*/ 587569 h 836549"/>
                <a:gd name="connsiteX146" fmla="*/ 1070063 w 1374273"/>
                <a:gd name="connsiteY146" fmla="*/ 584017 h 836549"/>
                <a:gd name="connsiteX147" fmla="*/ 1075420 w 1374273"/>
                <a:gd name="connsiteY147" fmla="*/ 577250 h 836549"/>
                <a:gd name="connsiteX148" fmla="*/ 1094874 w 1374273"/>
                <a:gd name="connsiteY148" fmla="*/ 553906 h 836549"/>
                <a:gd name="connsiteX149" fmla="*/ 1097637 w 1374273"/>
                <a:gd name="connsiteY149" fmla="*/ 553906 h 836549"/>
                <a:gd name="connsiteX150" fmla="*/ 1117598 w 1374273"/>
                <a:gd name="connsiteY150" fmla="*/ 516690 h 836549"/>
                <a:gd name="connsiteX151" fmla="*/ 1136488 w 1374273"/>
                <a:gd name="connsiteY151" fmla="*/ 506822 h 836549"/>
                <a:gd name="connsiteX152" fmla="*/ 1136488 w 1374273"/>
                <a:gd name="connsiteY152" fmla="*/ 506371 h 836549"/>
                <a:gd name="connsiteX153" fmla="*/ 1142126 w 1374273"/>
                <a:gd name="connsiteY153" fmla="*/ 495996 h 836549"/>
                <a:gd name="connsiteX154" fmla="*/ 1157171 w 1374273"/>
                <a:gd name="connsiteY154" fmla="*/ 498359 h 836549"/>
                <a:gd name="connsiteX155" fmla="*/ 1158422 w 1374273"/>
                <a:gd name="connsiteY155" fmla="*/ 497293 h 836549"/>
                <a:gd name="connsiteX156" fmla="*/ 1164061 w 1374273"/>
                <a:gd name="connsiteY156" fmla="*/ 479813 h 836549"/>
                <a:gd name="connsiteX157" fmla="*/ 1156674 w 1374273"/>
                <a:gd name="connsiteY157" fmla="*/ 470058 h 836549"/>
                <a:gd name="connsiteX158" fmla="*/ 1148273 w 1374273"/>
                <a:gd name="connsiteY158" fmla="*/ 449984 h 836549"/>
                <a:gd name="connsiteX159" fmla="*/ 1147709 w 1374273"/>
                <a:gd name="connsiteY159" fmla="*/ 435718 h 836549"/>
                <a:gd name="connsiteX160" fmla="*/ 1132428 w 1374273"/>
                <a:gd name="connsiteY160" fmla="*/ 411077 h 836549"/>
                <a:gd name="connsiteX161" fmla="*/ 1141957 w 1374273"/>
                <a:gd name="connsiteY161" fmla="*/ 400701 h 836549"/>
                <a:gd name="connsiteX162" fmla="*/ 1145622 w 1374273"/>
                <a:gd name="connsiteY162" fmla="*/ 362414 h 836549"/>
                <a:gd name="connsiteX163" fmla="*/ 1153517 w 1374273"/>
                <a:gd name="connsiteY163" fmla="*/ 362414 h 836549"/>
                <a:gd name="connsiteX164" fmla="*/ 1151430 w 1374273"/>
                <a:gd name="connsiteY164" fmla="*/ 391003 h 836549"/>
                <a:gd name="connsiteX165" fmla="*/ 1158310 w 1374273"/>
                <a:gd name="connsiteY165" fmla="*/ 407919 h 836549"/>
                <a:gd name="connsiteX166" fmla="*/ 1159719 w 1374273"/>
                <a:gd name="connsiteY166" fmla="*/ 406058 h 836549"/>
                <a:gd name="connsiteX167" fmla="*/ 1162652 w 1374273"/>
                <a:gd name="connsiteY167" fmla="*/ 403352 h 836549"/>
                <a:gd name="connsiteX168" fmla="*/ 1162652 w 1374273"/>
                <a:gd name="connsiteY168" fmla="*/ 403352 h 836549"/>
                <a:gd name="connsiteX169" fmla="*/ 1162369 w 1374273"/>
                <a:gd name="connsiteY169" fmla="*/ 399912 h 836549"/>
                <a:gd name="connsiteX170" fmla="*/ 1167726 w 1374273"/>
                <a:gd name="connsiteY170" fmla="*/ 382996 h 836549"/>
                <a:gd name="connsiteX171" fmla="*/ 1169361 w 1374273"/>
                <a:gd name="connsiteY171" fmla="*/ 379951 h 836549"/>
                <a:gd name="connsiteX172" fmla="*/ 1169700 w 1374273"/>
                <a:gd name="connsiteY172" fmla="*/ 379331 h 836549"/>
                <a:gd name="connsiteX173" fmla="*/ 1170207 w 1374273"/>
                <a:gd name="connsiteY173" fmla="*/ 378034 h 836549"/>
                <a:gd name="connsiteX174" fmla="*/ 1172858 w 1374273"/>
                <a:gd name="connsiteY174" fmla="*/ 367094 h 836549"/>
                <a:gd name="connsiteX175" fmla="*/ 1175226 w 1374273"/>
                <a:gd name="connsiteY175" fmla="*/ 370478 h 836549"/>
                <a:gd name="connsiteX176" fmla="*/ 1177763 w 1374273"/>
                <a:gd name="connsiteY176" fmla="*/ 368166 h 836549"/>
                <a:gd name="connsiteX177" fmla="*/ 1181428 w 1374273"/>
                <a:gd name="connsiteY177" fmla="*/ 365346 h 836549"/>
                <a:gd name="connsiteX178" fmla="*/ 1182049 w 1374273"/>
                <a:gd name="connsiteY178" fmla="*/ 364726 h 836549"/>
                <a:gd name="connsiteX179" fmla="*/ 1191804 w 1374273"/>
                <a:gd name="connsiteY179" fmla="*/ 358129 h 836549"/>
                <a:gd name="connsiteX180" fmla="*/ 1200657 w 1374273"/>
                <a:gd name="connsiteY180" fmla="*/ 336927 h 836549"/>
                <a:gd name="connsiteX181" fmla="*/ 1203025 w 1374273"/>
                <a:gd name="connsiteY181" fmla="*/ 330668 h 836549"/>
                <a:gd name="connsiteX182" fmla="*/ 1203025 w 1374273"/>
                <a:gd name="connsiteY182" fmla="*/ 330668 h 836549"/>
                <a:gd name="connsiteX183" fmla="*/ 1202235 w 1374273"/>
                <a:gd name="connsiteY183" fmla="*/ 329597 h 836549"/>
                <a:gd name="connsiteX184" fmla="*/ 1211539 w 1374273"/>
                <a:gd name="connsiteY184" fmla="*/ 321139 h 836549"/>
                <a:gd name="connsiteX185" fmla="*/ 1213005 w 1374273"/>
                <a:gd name="connsiteY185" fmla="*/ 320124 h 836549"/>
                <a:gd name="connsiteX186" fmla="*/ 1227892 w 1374273"/>
                <a:gd name="connsiteY186" fmla="*/ 314823 h 836549"/>
                <a:gd name="connsiteX187" fmla="*/ 1231782 w 1374273"/>
                <a:gd name="connsiteY187" fmla="*/ 315105 h 836549"/>
                <a:gd name="connsiteX188" fmla="*/ 1231782 w 1374273"/>
                <a:gd name="connsiteY188" fmla="*/ 315105 h 836549"/>
                <a:gd name="connsiteX189" fmla="*/ 1236575 w 1374273"/>
                <a:gd name="connsiteY189" fmla="*/ 312850 h 836549"/>
                <a:gd name="connsiteX190" fmla="*/ 1249939 w 1374273"/>
                <a:gd name="connsiteY190" fmla="*/ 309467 h 836549"/>
                <a:gd name="connsiteX191" fmla="*/ 1213569 w 1374273"/>
                <a:gd name="connsiteY191" fmla="*/ 308395 h 836549"/>
                <a:gd name="connsiteX192" fmla="*/ 1252025 w 1374273"/>
                <a:gd name="connsiteY192" fmla="*/ 293453 h 836549"/>
                <a:gd name="connsiteX193" fmla="*/ 1263585 w 1374273"/>
                <a:gd name="connsiteY193" fmla="*/ 281104 h 836549"/>
                <a:gd name="connsiteX194" fmla="*/ 1279289 w 1374273"/>
                <a:gd name="connsiteY194" fmla="*/ 285930 h 836549"/>
                <a:gd name="connsiteX195" fmla="*/ 1281065 w 1374273"/>
                <a:gd name="connsiteY195" fmla="*/ 284769 h 836549"/>
                <a:gd name="connsiteX196" fmla="*/ 1280614 w 1374273"/>
                <a:gd name="connsiteY196" fmla="*/ 281386 h 836549"/>
                <a:gd name="connsiteX197" fmla="*/ 1276780 w 1374273"/>
                <a:gd name="connsiteY197" fmla="*/ 266725 h 836549"/>
                <a:gd name="connsiteX198" fmla="*/ 1277456 w 1374273"/>
                <a:gd name="connsiteY198" fmla="*/ 260466 h 836549"/>
                <a:gd name="connsiteX199" fmla="*/ 1277456 w 1374273"/>
                <a:gd name="connsiteY199" fmla="*/ 260466 h 836549"/>
                <a:gd name="connsiteX200" fmla="*/ 1279542 w 1374273"/>
                <a:gd name="connsiteY200" fmla="*/ 250880 h 836549"/>
                <a:gd name="connsiteX201" fmla="*/ 1280896 w 1374273"/>
                <a:gd name="connsiteY201" fmla="*/ 247215 h 836549"/>
                <a:gd name="connsiteX202" fmla="*/ 1280614 w 1374273"/>
                <a:gd name="connsiteY202" fmla="*/ 245523 h 836549"/>
                <a:gd name="connsiteX203" fmla="*/ 1280614 w 1374273"/>
                <a:gd name="connsiteY203" fmla="*/ 245016 h 836549"/>
                <a:gd name="connsiteX204" fmla="*/ 1277118 w 1374273"/>
                <a:gd name="connsiteY204" fmla="*/ 230806 h 836549"/>
                <a:gd name="connsiteX205" fmla="*/ 1284730 w 1374273"/>
                <a:gd name="connsiteY205" fmla="*/ 210732 h 836549"/>
                <a:gd name="connsiteX206" fmla="*/ 1301646 w 1374273"/>
                <a:gd name="connsiteY206" fmla="*/ 201823 h 836549"/>
                <a:gd name="connsiteX207" fmla="*/ 1318901 w 1374273"/>
                <a:gd name="connsiteY207" fmla="*/ 191166 h 836549"/>
                <a:gd name="connsiteX208" fmla="*/ 1321438 w 1374273"/>
                <a:gd name="connsiteY208" fmla="*/ 190546 h 836549"/>
                <a:gd name="connsiteX209" fmla="*/ 1327077 w 1374273"/>
                <a:gd name="connsiteY209" fmla="*/ 181975 h 836549"/>
                <a:gd name="connsiteX210" fmla="*/ 1356568 w 1374273"/>
                <a:gd name="connsiteY210" fmla="*/ 183272 h 836549"/>
                <a:gd name="connsiteX211" fmla="*/ 1374273 w 1374273"/>
                <a:gd name="connsiteY211" fmla="*/ 166919 h 836549"/>
                <a:gd name="connsiteX212" fmla="*/ 1354650 w 1374273"/>
                <a:gd name="connsiteY212" fmla="*/ 84876 h 83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374273" h="836549">
                  <a:moveTo>
                    <a:pt x="1354650" y="84876"/>
                  </a:moveTo>
                  <a:cubicBezTo>
                    <a:pt x="1353974" y="76248"/>
                    <a:pt x="1332885" y="83184"/>
                    <a:pt x="1323074" y="73598"/>
                  </a:cubicBezTo>
                  <a:cubicBezTo>
                    <a:pt x="1313262" y="64012"/>
                    <a:pt x="1296402" y="107431"/>
                    <a:pt x="1292850" y="125475"/>
                  </a:cubicBezTo>
                  <a:cubicBezTo>
                    <a:pt x="1289298" y="143519"/>
                    <a:pt x="1263416" y="163536"/>
                    <a:pt x="1263416" y="163536"/>
                  </a:cubicBezTo>
                  <a:cubicBezTo>
                    <a:pt x="1263416" y="163536"/>
                    <a:pt x="1188251" y="164382"/>
                    <a:pt x="1181936" y="164382"/>
                  </a:cubicBezTo>
                  <a:cubicBezTo>
                    <a:pt x="1177538" y="164382"/>
                    <a:pt x="1160283" y="182708"/>
                    <a:pt x="1150134" y="193929"/>
                  </a:cubicBezTo>
                  <a:cubicBezTo>
                    <a:pt x="1150489" y="194419"/>
                    <a:pt x="1150793" y="194949"/>
                    <a:pt x="1151036" y="195508"/>
                  </a:cubicBezTo>
                  <a:cubicBezTo>
                    <a:pt x="1158648" y="212424"/>
                    <a:pt x="1131075" y="222743"/>
                    <a:pt x="1104685" y="224040"/>
                  </a:cubicBezTo>
                  <a:cubicBezTo>
                    <a:pt x="1098347" y="224367"/>
                    <a:pt x="1092032" y="225117"/>
                    <a:pt x="1085795" y="226295"/>
                  </a:cubicBezTo>
                  <a:cubicBezTo>
                    <a:pt x="1086844" y="230056"/>
                    <a:pt x="1087301" y="233953"/>
                    <a:pt x="1087149" y="237855"/>
                  </a:cubicBezTo>
                  <a:cubicBezTo>
                    <a:pt x="1087149" y="239941"/>
                    <a:pt x="1084160" y="242478"/>
                    <a:pt x="1080157" y="245129"/>
                  </a:cubicBezTo>
                  <a:cubicBezTo>
                    <a:pt x="1076097" y="255165"/>
                    <a:pt x="1043787" y="274563"/>
                    <a:pt x="1025743" y="286291"/>
                  </a:cubicBezTo>
                  <a:cubicBezTo>
                    <a:pt x="1005725" y="299260"/>
                    <a:pt x="978321" y="292776"/>
                    <a:pt x="978321" y="273322"/>
                  </a:cubicBezTo>
                  <a:cubicBezTo>
                    <a:pt x="978321" y="253869"/>
                    <a:pt x="993095" y="257759"/>
                    <a:pt x="996252" y="266838"/>
                  </a:cubicBezTo>
                  <a:cubicBezTo>
                    <a:pt x="997436" y="270221"/>
                    <a:pt x="1000989" y="267796"/>
                    <a:pt x="1005782" y="263511"/>
                  </a:cubicBezTo>
                  <a:cubicBezTo>
                    <a:pt x="1000820" y="257534"/>
                    <a:pt x="1000876" y="247948"/>
                    <a:pt x="1001947" y="240561"/>
                  </a:cubicBezTo>
                  <a:cubicBezTo>
                    <a:pt x="995914" y="237347"/>
                    <a:pt x="1005331" y="208308"/>
                    <a:pt x="993095" y="203289"/>
                  </a:cubicBezTo>
                  <a:cubicBezTo>
                    <a:pt x="980858" y="198271"/>
                    <a:pt x="965690" y="225337"/>
                    <a:pt x="967777" y="208477"/>
                  </a:cubicBezTo>
                  <a:cubicBezTo>
                    <a:pt x="969863" y="191617"/>
                    <a:pt x="988866" y="177351"/>
                    <a:pt x="977306" y="155303"/>
                  </a:cubicBezTo>
                  <a:cubicBezTo>
                    <a:pt x="965747" y="133256"/>
                    <a:pt x="944658" y="133256"/>
                    <a:pt x="940429" y="150116"/>
                  </a:cubicBezTo>
                  <a:cubicBezTo>
                    <a:pt x="936200" y="166976"/>
                    <a:pt x="921483" y="159194"/>
                    <a:pt x="916182" y="172163"/>
                  </a:cubicBezTo>
                  <a:cubicBezTo>
                    <a:pt x="909066" y="192017"/>
                    <a:pt x="906895" y="213309"/>
                    <a:pt x="909867" y="234189"/>
                  </a:cubicBezTo>
                  <a:cubicBezTo>
                    <a:pt x="914096" y="254940"/>
                    <a:pt x="908852" y="265315"/>
                    <a:pt x="892951" y="276987"/>
                  </a:cubicBezTo>
                  <a:cubicBezTo>
                    <a:pt x="877049" y="288660"/>
                    <a:pt x="868873" y="259169"/>
                    <a:pt x="875019" y="221220"/>
                  </a:cubicBezTo>
                  <a:cubicBezTo>
                    <a:pt x="879248" y="195282"/>
                    <a:pt x="890808" y="170472"/>
                    <a:pt x="880263" y="170472"/>
                  </a:cubicBezTo>
                  <a:cubicBezTo>
                    <a:pt x="869719" y="170472"/>
                    <a:pt x="893965" y="139346"/>
                    <a:pt x="916069" y="132861"/>
                  </a:cubicBezTo>
                  <a:cubicBezTo>
                    <a:pt x="938173" y="126377"/>
                    <a:pt x="965578" y="128971"/>
                    <a:pt x="965578" y="121189"/>
                  </a:cubicBezTo>
                  <a:cubicBezTo>
                    <a:pt x="965651" y="119605"/>
                    <a:pt x="966750" y="118257"/>
                    <a:pt x="968284" y="117862"/>
                  </a:cubicBezTo>
                  <a:cubicBezTo>
                    <a:pt x="964004" y="113746"/>
                    <a:pt x="959488" y="109883"/>
                    <a:pt x="954751" y="106303"/>
                  </a:cubicBezTo>
                  <a:cubicBezTo>
                    <a:pt x="954306" y="108079"/>
                    <a:pt x="953296" y="109664"/>
                    <a:pt x="951875" y="110814"/>
                  </a:cubicBezTo>
                  <a:cubicBezTo>
                    <a:pt x="943248" y="118257"/>
                    <a:pt x="945560" y="99142"/>
                    <a:pt x="929771" y="99142"/>
                  </a:cubicBezTo>
                  <a:cubicBezTo>
                    <a:pt x="913983" y="99142"/>
                    <a:pt x="898195" y="117298"/>
                    <a:pt x="885564" y="109517"/>
                  </a:cubicBezTo>
                  <a:cubicBezTo>
                    <a:pt x="872933" y="101735"/>
                    <a:pt x="879248" y="91360"/>
                    <a:pt x="867633" y="91360"/>
                  </a:cubicBezTo>
                  <a:cubicBezTo>
                    <a:pt x="856017" y="91360"/>
                    <a:pt x="876091" y="64125"/>
                    <a:pt x="859231" y="75797"/>
                  </a:cubicBezTo>
                  <a:cubicBezTo>
                    <a:pt x="842371" y="87469"/>
                    <a:pt x="817109" y="116001"/>
                    <a:pt x="805494" y="103032"/>
                  </a:cubicBezTo>
                  <a:cubicBezTo>
                    <a:pt x="793878" y="90063"/>
                    <a:pt x="783390" y="106923"/>
                    <a:pt x="774988" y="96548"/>
                  </a:cubicBezTo>
                  <a:cubicBezTo>
                    <a:pt x="766586" y="86172"/>
                    <a:pt x="804479" y="57640"/>
                    <a:pt x="822354" y="58937"/>
                  </a:cubicBezTo>
                  <a:cubicBezTo>
                    <a:pt x="827045" y="58937"/>
                    <a:pt x="831500" y="56879"/>
                    <a:pt x="834533" y="53299"/>
                  </a:cubicBezTo>
                  <a:cubicBezTo>
                    <a:pt x="825117" y="49013"/>
                    <a:pt x="805719" y="39653"/>
                    <a:pt x="800701" y="47378"/>
                  </a:cubicBezTo>
                  <a:cubicBezTo>
                    <a:pt x="794385" y="56907"/>
                    <a:pt x="785251" y="50818"/>
                    <a:pt x="780345" y="43036"/>
                  </a:cubicBezTo>
                  <a:cubicBezTo>
                    <a:pt x="775439" y="35255"/>
                    <a:pt x="769067" y="45630"/>
                    <a:pt x="760666" y="33563"/>
                  </a:cubicBezTo>
                  <a:cubicBezTo>
                    <a:pt x="752264" y="21496"/>
                    <a:pt x="743750" y="30067"/>
                    <a:pt x="738957" y="32661"/>
                  </a:cubicBezTo>
                  <a:cubicBezTo>
                    <a:pt x="734164" y="35255"/>
                    <a:pt x="727679" y="28375"/>
                    <a:pt x="718544" y="24034"/>
                  </a:cubicBezTo>
                  <a:cubicBezTo>
                    <a:pt x="709410" y="19692"/>
                    <a:pt x="716458" y="8471"/>
                    <a:pt x="708733" y="1479"/>
                  </a:cubicBezTo>
                  <a:cubicBezTo>
                    <a:pt x="701008" y="-5513"/>
                    <a:pt x="700557" y="14561"/>
                    <a:pt x="700557" y="14561"/>
                  </a:cubicBezTo>
                  <a:lnTo>
                    <a:pt x="46125" y="18902"/>
                  </a:lnTo>
                  <a:cubicBezTo>
                    <a:pt x="46779" y="20233"/>
                    <a:pt x="47551" y="21496"/>
                    <a:pt x="48437" y="22680"/>
                  </a:cubicBezTo>
                  <a:cubicBezTo>
                    <a:pt x="56331" y="33056"/>
                    <a:pt x="50016" y="40837"/>
                    <a:pt x="52666" y="53186"/>
                  </a:cubicBezTo>
                  <a:cubicBezTo>
                    <a:pt x="55316" y="65535"/>
                    <a:pt x="53173" y="83015"/>
                    <a:pt x="45279" y="83015"/>
                  </a:cubicBezTo>
                  <a:cubicBezTo>
                    <a:pt x="37385" y="83015"/>
                    <a:pt x="36313" y="71737"/>
                    <a:pt x="42121" y="68072"/>
                  </a:cubicBezTo>
                  <a:cubicBezTo>
                    <a:pt x="47929" y="64407"/>
                    <a:pt x="44772" y="49915"/>
                    <a:pt x="38964" y="49915"/>
                  </a:cubicBezTo>
                  <a:cubicBezTo>
                    <a:pt x="35580" y="49915"/>
                    <a:pt x="34227" y="45010"/>
                    <a:pt x="34340" y="39315"/>
                  </a:cubicBezTo>
                  <a:cubicBezTo>
                    <a:pt x="24416" y="42698"/>
                    <a:pt x="13082" y="41514"/>
                    <a:pt x="0" y="39653"/>
                  </a:cubicBezTo>
                  <a:cubicBezTo>
                    <a:pt x="1754" y="46374"/>
                    <a:pt x="3017" y="53214"/>
                    <a:pt x="3778" y="60122"/>
                  </a:cubicBezTo>
                  <a:cubicBezTo>
                    <a:pt x="8875" y="67948"/>
                    <a:pt x="11847" y="76964"/>
                    <a:pt x="12405" y="86285"/>
                  </a:cubicBezTo>
                  <a:cubicBezTo>
                    <a:pt x="16409" y="96491"/>
                    <a:pt x="13307" y="103202"/>
                    <a:pt x="20017" y="107656"/>
                  </a:cubicBezTo>
                  <a:cubicBezTo>
                    <a:pt x="27912" y="112844"/>
                    <a:pt x="27348" y="118934"/>
                    <a:pt x="20017" y="117355"/>
                  </a:cubicBezTo>
                  <a:cubicBezTo>
                    <a:pt x="12687" y="115776"/>
                    <a:pt x="17875" y="124516"/>
                    <a:pt x="15281" y="143970"/>
                  </a:cubicBezTo>
                  <a:cubicBezTo>
                    <a:pt x="14097" y="152653"/>
                    <a:pt x="13533" y="165566"/>
                    <a:pt x="13138" y="178253"/>
                  </a:cubicBezTo>
                  <a:cubicBezTo>
                    <a:pt x="16256" y="188251"/>
                    <a:pt x="18523" y="198491"/>
                    <a:pt x="19905" y="208872"/>
                  </a:cubicBezTo>
                  <a:cubicBezTo>
                    <a:pt x="21371" y="225224"/>
                    <a:pt x="14266" y="234528"/>
                    <a:pt x="12349" y="249132"/>
                  </a:cubicBezTo>
                  <a:cubicBezTo>
                    <a:pt x="15281" y="272702"/>
                    <a:pt x="17988" y="295934"/>
                    <a:pt x="13871" y="320293"/>
                  </a:cubicBezTo>
                  <a:cubicBezTo>
                    <a:pt x="10995" y="336702"/>
                    <a:pt x="11672" y="335800"/>
                    <a:pt x="18551" y="352208"/>
                  </a:cubicBezTo>
                  <a:cubicBezTo>
                    <a:pt x="22290" y="360999"/>
                    <a:pt x="24500" y="370359"/>
                    <a:pt x="25092" y="379894"/>
                  </a:cubicBezTo>
                  <a:cubicBezTo>
                    <a:pt x="35000" y="392198"/>
                    <a:pt x="43920" y="405263"/>
                    <a:pt x="51764" y="418971"/>
                  </a:cubicBezTo>
                  <a:cubicBezTo>
                    <a:pt x="60898" y="435098"/>
                    <a:pt x="67608" y="449025"/>
                    <a:pt x="83904" y="457991"/>
                  </a:cubicBezTo>
                  <a:cubicBezTo>
                    <a:pt x="97607" y="465547"/>
                    <a:pt x="100482" y="488553"/>
                    <a:pt x="90896" y="501015"/>
                  </a:cubicBezTo>
                  <a:cubicBezTo>
                    <a:pt x="95035" y="505368"/>
                    <a:pt x="97511" y="511035"/>
                    <a:pt x="97888" y="517029"/>
                  </a:cubicBezTo>
                  <a:cubicBezTo>
                    <a:pt x="99061" y="518715"/>
                    <a:pt x="100319" y="520333"/>
                    <a:pt x="101666" y="521878"/>
                  </a:cubicBezTo>
                  <a:cubicBezTo>
                    <a:pt x="104176" y="524748"/>
                    <a:pt x="107057" y="527269"/>
                    <a:pt x="110237" y="529377"/>
                  </a:cubicBezTo>
                  <a:cubicBezTo>
                    <a:pt x="117635" y="532394"/>
                    <a:pt x="124498" y="536606"/>
                    <a:pt x="130537" y="541839"/>
                  </a:cubicBezTo>
                  <a:lnTo>
                    <a:pt x="132228" y="543079"/>
                  </a:lnTo>
                  <a:cubicBezTo>
                    <a:pt x="141983" y="550579"/>
                    <a:pt x="145141" y="546181"/>
                    <a:pt x="151964" y="548098"/>
                  </a:cubicBezTo>
                  <a:cubicBezTo>
                    <a:pt x="158787" y="550015"/>
                    <a:pt x="171418" y="568172"/>
                    <a:pt x="174068" y="580521"/>
                  </a:cubicBezTo>
                  <a:cubicBezTo>
                    <a:pt x="175365" y="586791"/>
                    <a:pt x="177135" y="592960"/>
                    <a:pt x="179368" y="598960"/>
                  </a:cubicBezTo>
                  <a:lnTo>
                    <a:pt x="234008" y="590163"/>
                  </a:lnTo>
                  <a:cubicBezTo>
                    <a:pt x="234008" y="590163"/>
                    <a:pt x="250924" y="604711"/>
                    <a:pt x="260453" y="607474"/>
                  </a:cubicBezTo>
                  <a:cubicBezTo>
                    <a:pt x="269983" y="610237"/>
                    <a:pt x="321746" y="633750"/>
                    <a:pt x="321746" y="633750"/>
                  </a:cubicBezTo>
                  <a:lnTo>
                    <a:pt x="389411" y="633074"/>
                  </a:lnTo>
                  <a:lnTo>
                    <a:pt x="397305" y="620612"/>
                  </a:lnTo>
                  <a:lnTo>
                    <a:pt x="434408" y="620612"/>
                  </a:lnTo>
                  <a:cubicBezTo>
                    <a:pt x="434408" y="620612"/>
                    <a:pt x="458035" y="648806"/>
                    <a:pt x="461418" y="650441"/>
                  </a:cubicBezTo>
                  <a:cubicBezTo>
                    <a:pt x="464801" y="652076"/>
                    <a:pt x="476586" y="664933"/>
                    <a:pt x="476586" y="672996"/>
                  </a:cubicBezTo>
                  <a:cubicBezTo>
                    <a:pt x="475960" y="680281"/>
                    <a:pt x="479163" y="687369"/>
                    <a:pt x="485044" y="691717"/>
                  </a:cubicBezTo>
                  <a:cubicBezTo>
                    <a:pt x="490683" y="695156"/>
                    <a:pt x="509798" y="710381"/>
                    <a:pt x="512618" y="709027"/>
                  </a:cubicBezTo>
                  <a:cubicBezTo>
                    <a:pt x="515437" y="707674"/>
                    <a:pt x="521076" y="681285"/>
                    <a:pt x="531169" y="682018"/>
                  </a:cubicBezTo>
                  <a:cubicBezTo>
                    <a:pt x="541262" y="682751"/>
                    <a:pt x="568892" y="692393"/>
                    <a:pt x="573347" y="711790"/>
                  </a:cubicBezTo>
                  <a:cubicBezTo>
                    <a:pt x="577300" y="726688"/>
                    <a:pt x="585075" y="740295"/>
                    <a:pt x="595902" y="751262"/>
                  </a:cubicBezTo>
                  <a:cubicBezTo>
                    <a:pt x="600413" y="755378"/>
                    <a:pt x="598157" y="767163"/>
                    <a:pt x="601541" y="773422"/>
                  </a:cubicBezTo>
                  <a:cubicBezTo>
                    <a:pt x="604924" y="779681"/>
                    <a:pt x="604360" y="791466"/>
                    <a:pt x="608307" y="791466"/>
                  </a:cubicBezTo>
                  <a:cubicBezTo>
                    <a:pt x="612254" y="791466"/>
                    <a:pt x="632497" y="806690"/>
                    <a:pt x="641463" y="805957"/>
                  </a:cubicBezTo>
                  <a:cubicBezTo>
                    <a:pt x="645331" y="806572"/>
                    <a:pt x="648878" y="808461"/>
                    <a:pt x="651556" y="811314"/>
                  </a:cubicBezTo>
                  <a:cubicBezTo>
                    <a:pt x="652628" y="788139"/>
                    <a:pt x="633287" y="784248"/>
                    <a:pt x="644677" y="773591"/>
                  </a:cubicBezTo>
                  <a:cubicBezTo>
                    <a:pt x="657815" y="761299"/>
                    <a:pt x="644169" y="751036"/>
                    <a:pt x="650316" y="745736"/>
                  </a:cubicBezTo>
                  <a:cubicBezTo>
                    <a:pt x="655334" y="741620"/>
                    <a:pt x="663285" y="737447"/>
                    <a:pt x="666330" y="731977"/>
                  </a:cubicBezTo>
                  <a:cubicBezTo>
                    <a:pt x="666668" y="730500"/>
                    <a:pt x="667119" y="729045"/>
                    <a:pt x="667683" y="727635"/>
                  </a:cubicBezTo>
                  <a:lnTo>
                    <a:pt x="667683" y="727635"/>
                  </a:lnTo>
                  <a:cubicBezTo>
                    <a:pt x="667683" y="723970"/>
                    <a:pt x="668980" y="721997"/>
                    <a:pt x="671235" y="721151"/>
                  </a:cubicBezTo>
                  <a:cubicBezTo>
                    <a:pt x="672312" y="719764"/>
                    <a:pt x="673502" y="718461"/>
                    <a:pt x="674788" y="717260"/>
                  </a:cubicBezTo>
                  <a:cubicBezTo>
                    <a:pt x="675363" y="715546"/>
                    <a:pt x="676040" y="713871"/>
                    <a:pt x="676818" y="712242"/>
                  </a:cubicBezTo>
                  <a:cubicBezTo>
                    <a:pt x="680049" y="706033"/>
                    <a:pt x="685603" y="701353"/>
                    <a:pt x="692268" y="699216"/>
                  </a:cubicBezTo>
                  <a:cubicBezTo>
                    <a:pt x="695155" y="698263"/>
                    <a:pt x="698217" y="697953"/>
                    <a:pt x="701233" y="698314"/>
                  </a:cubicBezTo>
                  <a:cubicBezTo>
                    <a:pt x="702344" y="696036"/>
                    <a:pt x="703748" y="693916"/>
                    <a:pt x="705406" y="691999"/>
                  </a:cubicBezTo>
                  <a:cubicBezTo>
                    <a:pt x="705649" y="691384"/>
                    <a:pt x="706111" y="690882"/>
                    <a:pt x="706703" y="690589"/>
                  </a:cubicBezTo>
                  <a:cubicBezTo>
                    <a:pt x="708034" y="689190"/>
                    <a:pt x="709528" y="687961"/>
                    <a:pt x="711158" y="686924"/>
                  </a:cubicBezTo>
                  <a:lnTo>
                    <a:pt x="711834" y="686529"/>
                  </a:lnTo>
                  <a:cubicBezTo>
                    <a:pt x="711834" y="685683"/>
                    <a:pt x="711834" y="684837"/>
                    <a:pt x="712173" y="683991"/>
                  </a:cubicBezTo>
                  <a:cubicBezTo>
                    <a:pt x="713887" y="677067"/>
                    <a:pt x="718133" y="671034"/>
                    <a:pt x="724070" y="667075"/>
                  </a:cubicBezTo>
                  <a:cubicBezTo>
                    <a:pt x="730002" y="663297"/>
                    <a:pt x="737271" y="662254"/>
                    <a:pt x="744031" y="664199"/>
                  </a:cubicBezTo>
                  <a:cubicBezTo>
                    <a:pt x="746349" y="664972"/>
                    <a:pt x="748548" y="666049"/>
                    <a:pt x="750572" y="667414"/>
                  </a:cubicBezTo>
                  <a:cubicBezTo>
                    <a:pt x="752118" y="667149"/>
                    <a:pt x="753685" y="666996"/>
                    <a:pt x="755253" y="666963"/>
                  </a:cubicBezTo>
                  <a:cubicBezTo>
                    <a:pt x="764799" y="666754"/>
                    <a:pt x="773511" y="672382"/>
                    <a:pt x="777244" y="681172"/>
                  </a:cubicBezTo>
                  <a:cubicBezTo>
                    <a:pt x="780345" y="681172"/>
                    <a:pt x="785589" y="687657"/>
                    <a:pt x="790382" y="693972"/>
                  </a:cubicBezTo>
                  <a:cubicBezTo>
                    <a:pt x="797205" y="703050"/>
                    <a:pt x="800363" y="700457"/>
                    <a:pt x="810343" y="701077"/>
                  </a:cubicBezTo>
                  <a:cubicBezTo>
                    <a:pt x="820324" y="701697"/>
                    <a:pt x="820380" y="698483"/>
                    <a:pt x="820887" y="690702"/>
                  </a:cubicBezTo>
                  <a:cubicBezTo>
                    <a:pt x="821282" y="685063"/>
                    <a:pt x="826977" y="696340"/>
                    <a:pt x="833913" y="703784"/>
                  </a:cubicBezTo>
                  <a:cubicBezTo>
                    <a:pt x="835582" y="701302"/>
                    <a:pt x="837708" y="699160"/>
                    <a:pt x="840172" y="697468"/>
                  </a:cubicBezTo>
                  <a:lnTo>
                    <a:pt x="836676" y="693972"/>
                  </a:lnTo>
                  <a:cubicBezTo>
                    <a:pt x="829346" y="686811"/>
                    <a:pt x="838255" y="683597"/>
                    <a:pt x="831939" y="677789"/>
                  </a:cubicBezTo>
                  <a:cubicBezTo>
                    <a:pt x="825624" y="671981"/>
                    <a:pt x="839834" y="664143"/>
                    <a:pt x="852464" y="664820"/>
                  </a:cubicBezTo>
                  <a:cubicBezTo>
                    <a:pt x="865095" y="665497"/>
                    <a:pt x="864588" y="669331"/>
                    <a:pt x="869381" y="660253"/>
                  </a:cubicBezTo>
                  <a:cubicBezTo>
                    <a:pt x="874174" y="651174"/>
                    <a:pt x="878910" y="660253"/>
                    <a:pt x="878910" y="668034"/>
                  </a:cubicBezTo>
                  <a:cubicBezTo>
                    <a:pt x="878910" y="675815"/>
                    <a:pt x="899435" y="663467"/>
                    <a:pt x="910487" y="663467"/>
                  </a:cubicBezTo>
                  <a:cubicBezTo>
                    <a:pt x="921234" y="664611"/>
                    <a:pt x="930093" y="672404"/>
                    <a:pt x="932591" y="682920"/>
                  </a:cubicBezTo>
                  <a:cubicBezTo>
                    <a:pt x="933662" y="690702"/>
                    <a:pt x="940993" y="694592"/>
                    <a:pt x="948887" y="686191"/>
                  </a:cubicBezTo>
                  <a:cubicBezTo>
                    <a:pt x="956781" y="677789"/>
                    <a:pt x="963660" y="668034"/>
                    <a:pt x="971047" y="677112"/>
                  </a:cubicBezTo>
                  <a:cubicBezTo>
                    <a:pt x="978434" y="686191"/>
                    <a:pt x="985764" y="698483"/>
                    <a:pt x="994730" y="709535"/>
                  </a:cubicBezTo>
                  <a:cubicBezTo>
                    <a:pt x="1003695" y="720587"/>
                    <a:pt x="990501" y="734176"/>
                    <a:pt x="995237" y="742578"/>
                  </a:cubicBezTo>
                  <a:cubicBezTo>
                    <a:pt x="999974" y="750980"/>
                    <a:pt x="994730" y="762708"/>
                    <a:pt x="1005218" y="771787"/>
                  </a:cubicBezTo>
                  <a:cubicBezTo>
                    <a:pt x="1009481" y="776332"/>
                    <a:pt x="1011539" y="782512"/>
                    <a:pt x="1010857" y="788703"/>
                  </a:cubicBezTo>
                  <a:cubicBezTo>
                    <a:pt x="1011533" y="789323"/>
                    <a:pt x="1012210" y="789944"/>
                    <a:pt x="1012774" y="790564"/>
                  </a:cubicBezTo>
                  <a:cubicBezTo>
                    <a:pt x="1016439" y="794776"/>
                    <a:pt x="1018892" y="799902"/>
                    <a:pt x="1019879" y="805394"/>
                  </a:cubicBezTo>
                  <a:cubicBezTo>
                    <a:pt x="1025500" y="811591"/>
                    <a:pt x="1029386" y="819152"/>
                    <a:pt x="1031156" y="827328"/>
                  </a:cubicBezTo>
                  <a:cubicBezTo>
                    <a:pt x="1032227" y="833813"/>
                    <a:pt x="1048072" y="842214"/>
                    <a:pt x="1049087" y="831219"/>
                  </a:cubicBezTo>
                  <a:cubicBezTo>
                    <a:pt x="1049696" y="826624"/>
                    <a:pt x="1050909" y="822130"/>
                    <a:pt x="1052696" y="817855"/>
                  </a:cubicBezTo>
                  <a:cubicBezTo>
                    <a:pt x="1052499" y="816418"/>
                    <a:pt x="1052386" y="814968"/>
                    <a:pt x="1052358" y="813513"/>
                  </a:cubicBezTo>
                  <a:cubicBezTo>
                    <a:pt x="1052837" y="800877"/>
                    <a:pt x="1052555" y="788224"/>
                    <a:pt x="1051512" y="775621"/>
                  </a:cubicBezTo>
                  <a:cubicBezTo>
                    <a:pt x="1050954" y="770738"/>
                    <a:pt x="1052002" y="765810"/>
                    <a:pt x="1054500" y="761581"/>
                  </a:cubicBezTo>
                  <a:cubicBezTo>
                    <a:pt x="1054219" y="760340"/>
                    <a:pt x="1053936" y="759100"/>
                    <a:pt x="1053598" y="757859"/>
                  </a:cubicBezTo>
                  <a:cubicBezTo>
                    <a:pt x="1046933" y="752074"/>
                    <a:pt x="1043043" y="743734"/>
                    <a:pt x="1042885" y="734909"/>
                  </a:cubicBezTo>
                  <a:cubicBezTo>
                    <a:pt x="1042885" y="727635"/>
                    <a:pt x="1041700" y="720418"/>
                    <a:pt x="1041306" y="713088"/>
                  </a:cubicBezTo>
                  <a:cubicBezTo>
                    <a:pt x="1040855" y="712129"/>
                    <a:pt x="1040291" y="711114"/>
                    <a:pt x="1039614" y="709986"/>
                  </a:cubicBezTo>
                  <a:cubicBezTo>
                    <a:pt x="1030384" y="692393"/>
                    <a:pt x="1025839" y="672725"/>
                    <a:pt x="1026420" y="652866"/>
                  </a:cubicBezTo>
                  <a:cubicBezTo>
                    <a:pt x="1026899" y="646156"/>
                    <a:pt x="1028404" y="639558"/>
                    <a:pt x="1030874" y="633299"/>
                  </a:cubicBezTo>
                  <a:cubicBezTo>
                    <a:pt x="1027829" y="620443"/>
                    <a:pt x="1032227" y="605106"/>
                    <a:pt x="1043956" y="599467"/>
                  </a:cubicBezTo>
                  <a:cubicBezTo>
                    <a:pt x="1046172" y="594668"/>
                    <a:pt x="1049640" y="590558"/>
                    <a:pt x="1053993" y="587569"/>
                  </a:cubicBezTo>
                  <a:cubicBezTo>
                    <a:pt x="1058713" y="584406"/>
                    <a:pt x="1064453" y="583137"/>
                    <a:pt x="1070063" y="584017"/>
                  </a:cubicBezTo>
                  <a:cubicBezTo>
                    <a:pt x="1072950" y="582912"/>
                    <a:pt x="1075008" y="580318"/>
                    <a:pt x="1075420" y="577250"/>
                  </a:cubicBezTo>
                  <a:cubicBezTo>
                    <a:pt x="1077507" y="566875"/>
                    <a:pt x="1088558" y="553906"/>
                    <a:pt x="1094874" y="553906"/>
                  </a:cubicBezTo>
                  <a:lnTo>
                    <a:pt x="1097637" y="553906"/>
                  </a:lnTo>
                  <a:cubicBezTo>
                    <a:pt x="1093464" y="538512"/>
                    <a:pt x="1100118" y="519171"/>
                    <a:pt x="1117598" y="516690"/>
                  </a:cubicBezTo>
                  <a:cubicBezTo>
                    <a:pt x="1121878" y="510482"/>
                    <a:pt x="1128949" y="506794"/>
                    <a:pt x="1136488" y="506822"/>
                  </a:cubicBezTo>
                  <a:cubicBezTo>
                    <a:pt x="1136476" y="506670"/>
                    <a:pt x="1136476" y="506524"/>
                    <a:pt x="1136488" y="506371"/>
                  </a:cubicBezTo>
                  <a:cubicBezTo>
                    <a:pt x="1132766" y="498590"/>
                    <a:pt x="1139645" y="490808"/>
                    <a:pt x="1142126" y="495996"/>
                  </a:cubicBezTo>
                  <a:cubicBezTo>
                    <a:pt x="1145628" y="500806"/>
                    <a:pt x="1152366" y="501860"/>
                    <a:pt x="1157171" y="498359"/>
                  </a:cubicBezTo>
                  <a:cubicBezTo>
                    <a:pt x="1157616" y="498037"/>
                    <a:pt x="1158033" y="497676"/>
                    <a:pt x="1158422" y="497293"/>
                  </a:cubicBezTo>
                  <a:cubicBezTo>
                    <a:pt x="1163666" y="492782"/>
                    <a:pt x="1175790" y="480377"/>
                    <a:pt x="1164061" y="479813"/>
                  </a:cubicBezTo>
                  <a:cubicBezTo>
                    <a:pt x="1152333" y="479249"/>
                    <a:pt x="1149851" y="473328"/>
                    <a:pt x="1156674" y="470058"/>
                  </a:cubicBezTo>
                  <a:cubicBezTo>
                    <a:pt x="1163497" y="466787"/>
                    <a:pt x="1157746" y="451281"/>
                    <a:pt x="1148273" y="449984"/>
                  </a:cubicBezTo>
                  <a:cubicBezTo>
                    <a:pt x="1138800" y="448687"/>
                    <a:pt x="1141957" y="442879"/>
                    <a:pt x="1147709" y="435718"/>
                  </a:cubicBezTo>
                  <a:cubicBezTo>
                    <a:pt x="1153460" y="428557"/>
                    <a:pt x="1139307" y="416941"/>
                    <a:pt x="1132428" y="411077"/>
                  </a:cubicBezTo>
                  <a:cubicBezTo>
                    <a:pt x="1125549" y="405212"/>
                    <a:pt x="1136657" y="401998"/>
                    <a:pt x="1141957" y="400701"/>
                  </a:cubicBezTo>
                  <a:cubicBezTo>
                    <a:pt x="1147258" y="399405"/>
                    <a:pt x="1142972" y="369576"/>
                    <a:pt x="1145622" y="362414"/>
                  </a:cubicBezTo>
                  <a:cubicBezTo>
                    <a:pt x="1148273" y="355253"/>
                    <a:pt x="1157182" y="355310"/>
                    <a:pt x="1153517" y="362414"/>
                  </a:cubicBezTo>
                  <a:cubicBezTo>
                    <a:pt x="1149851" y="369519"/>
                    <a:pt x="1144551" y="381248"/>
                    <a:pt x="1151430" y="391003"/>
                  </a:cubicBezTo>
                  <a:cubicBezTo>
                    <a:pt x="1155062" y="395999"/>
                    <a:pt x="1157424" y="401807"/>
                    <a:pt x="1158310" y="407919"/>
                  </a:cubicBezTo>
                  <a:lnTo>
                    <a:pt x="1159719" y="406058"/>
                  </a:lnTo>
                  <a:cubicBezTo>
                    <a:pt x="1160627" y="405083"/>
                    <a:pt x="1161608" y="404180"/>
                    <a:pt x="1162652" y="403352"/>
                  </a:cubicBezTo>
                  <a:lnTo>
                    <a:pt x="1162652" y="403352"/>
                  </a:lnTo>
                  <a:cubicBezTo>
                    <a:pt x="1162477" y="402213"/>
                    <a:pt x="1162386" y="401062"/>
                    <a:pt x="1162369" y="399912"/>
                  </a:cubicBezTo>
                  <a:cubicBezTo>
                    <a:pt x="1162454" y="393867"/>
                    <a:pt x="1164315" y="387986"/>
                    <a:pt x="1167726" y="382996"/>
                  </a:cubicBezTo>
                  <a:cubicBezTo>
                    <a:pt x="1168324" y="382009"/>
                    <a:pt x="1168871" y="380994"/>
                    <a:pt x="1169361" y="379951"/>
                  </a:cubicBezTo>
                  <a:lnTo>
                    <a:pt x="1169700" y="379331"/>
                  </a:lnTo>
                  <a:lnTo>
                    <a:pt x="1170207" y="378034"/>
                  </a:lnTo>
                  <a:cubicBezTo>
                    <a:pt x="1166768" y="373241"/>
                    <a:pt x="1167783" y="359087"/>
                    <a:pt x="1172858" y="367094"/>
                  </a:cubicBezTo>
                  <a:cubicBezTo>
                    <a:pt x="1173760" y="368448"/>
                    <a:pt x="1174493" y="369519"/>
                    <a:pt x="1175226" y="370478"/>
                  </a:cubicBezTo>
                  <a:cubicBezTo>
                    <a:pt x="1176032" y="369660"/>
                    <a:pt x="1176878" y="368893"/>
                    <a:pt x="1177763" y="368166"/>
                  </a:cubicBezTo>
                  <a:cubicBezTo>
                    <a:pt x="1178868" y="367083"/>
                    <a:pt x="1180098" y="366136"/>
                    <a:pt x="1181428" y="365346"/>
                  </a:cubicBezTo>
                  <a:lnTo>
                    <a:pt x="1182049" y="364726"/>
                  </a:lnTo>
                  <a:cubicBezTo>
                    <a:pt x="1184721" y="361777"/>
                    <a:pt x="1188071" y="359510"/>
                    <a:pt x="1191804" y="358129"/>
                  </a:cubicBezTo>
                  <a:cubicBezTo>
                    <a:pt x="1191832" y="350167"/>
                    <a:pt x="1195012" y="342543"/>
                    <a:pt x="1200657" y="336927"/>
                  </a:cubicBezTo>
                  <a:cubicBezTo>
                    <a:pt x="1201232" y="334768"/>
                    <a:pt x="1202021" y="332670"/>
                    <a:pt x="1203025" y="330668"/>
                  </a:cubicBezTo>
                  <a:lnTo>
                    <a:pt x="1203025" y="330668"/>
                  </a:lnTo>
                  <a:cubicBezTo>
                    <a:pt x="1202743" y="330330"/>
                    <a:pt x="1202630" y="329879"/>
                    <a:pt x="1202235" y="329597"/>
                  </a:cubicBezTo>
                  <a:cubicBezTo>
                    <a:pt x="1197217" y="325650"/>
                    <a:pt x="1202968" y="321646"/>
                    <a:pt x="1211539" y="321139"/>
                  </a:cubicBezTo>
                  <a:cubicBezTo>
                    <a:pt x="1212047" y="320800"/>
                    <a:pt x="1212498" y="320406"/>
                    <a:pt x="1213005" y="320124"/>
                  </a:cubicBezTo>
                  <a:cubicBezTo>
                    <a:pt x="1217313" y="316887"/>
                    <a:pt x="1222507" y="315038"/>
                    <a:pt x="1227892" y="314823"/>
                  </a:cubicBezTo>
                  <a:cubicBezTo>
                    <a:pt x="1229194" y="314778"/>
                    <a:pt x="1230497" y="314874"/>
                    <a:pt x="1231782" y="315105"/>
                  </a:cubicBezTo>
                  <a:lnTo>
                    <a:pt x="1231782" y="315105"/>
                  </a:lnTo>
                  <a:lnTo>
                    <a:pt x="1236575" y="312850"/>
                  </a:lnTo>
                  <a:cubicBezTo>
                    <a:pt x="1240522" y="310245"/>
                    <a:pt x="1245231" y="309049"/>
                    <a:pt x="1249939" y="309467"/>
                  </a:cubicBezTo>
                  <a:cubicBezTo>
                    <a:pt x="1254450" y="297287"/>
                    <a:pt x="1213569" y="315444"/>
                    <a:pt x="1213569" y="308395"/>
                  </a:cubicBezTo>
                  <a:cubicBezTo>
                    <a:pt x="1213569" y="301347"/>
                    <a:pt x="1239902" y="294073"/>
                    <a:pt x="1252025" y="293453"/>
                  </a:cubicBezTo>
                  <a:cubicBezTo>
                    <a:pt x="1264149" y="292832"/>
                    <a:pt x="1258341" y="272702"/>
                    <a:pt x="1263585" y="281104"/>
                  </a:cubicBezTo>
                  <a:cubicBezTo>
                    <a:pt x="1266590" y="286771"/>
                    <a:pt x="1273616" y="288936"/>
                    <a:pt x="1279289" y="285930"/>
                  </a:cubicBezTo>
                  <a:cubicBezTo>
                    <a:pt x="1279915" y="285598"/>
                    <a:pt x="1280507" y="285209"/>
                    <a:pt x="1281065" y="284769"/>
                  </a:cubicBezTo>
                  <a:cubicBezTo>
                    <a:pt x="1280834" y="283652"/>
                    <a:pt x="1280681" y="282525"/>
                    <a:pt x="1280614" y="281386"/>
                  </a:cubicBezTo>
                  <a:cubicBezTo>
                    <a:pt x="1278043" y="276931"/>
                    <a:pt x="1276717" y="271867"/>
                    <a:pt x="1276780" y="266725"/>
                  </a:cubicBezTo>
                  <a:cubicBezTo>
                    <a:pt x="1276780" y="264639"/>
                    <a:pt x="1277174" y="262552"/>
                    <a:pt x="1277456" y="260466"/>
                  </a:cubicBezTo>
                  <a:lnTo>
                    <a:pt x="1277456" y="260466"/>
                  </a:lnTo>
                  <a:cubicBezTo>
                    <a:pt x="1271817" y="258605"/>
                    <a:pt x="1276892" y="254827"/>
                    <a:pt x="1279542" y="250880"/>
                  </a:cubicBezTo>
                  <a:cubicBezTo>
                    <a:pt x="1279937" y="249640"/>
                    <a:pt x="1280388" y="248399"/>
                    <a:pt x="1280896" y="247215"/>
                  </a:cubicBezTo>
                  <a:cubicBezTo>
                    <a:pt x="1280941" y="246634"/>
                    <a:pt x="1280845" y="246053"/>
                    <a:pt x="1280614" y="245523"/>
                  </a:cubicBezTo>
                  <a:lnTo>
                    <a:pt x="1280614" y="245016"/>
                  </a:lnTo>
                  <a:cubicBezTo>
                    <a:pt x="1278398" y="240601"/>
                    <a:pt x="1277202" y="235746"/>
                    <a:pt x="1277118" y="230806"/>
                  </a:cubicBezTo>
                  <a:cubicBezTo>
                    <a:pt x="1277146" y="223414"/>
                    <a:pt x="1279847" y="216281"/>
                    <a:pt x="1284730" y="210732"/>
                  </a:cubicBezTo>
                  <a:cubicBezTo>
                    <a:pt x="1289128" y="205838"/>
                    <a:pt x="1295128" y="202680"/>
                    <a:pt x="1301646" y="201823"/>
                  </a:cubicBezTo>
                  <a:cubicBezTo>
                    <a:pt x="1305419" y="195773"/>
                    <a:pt x="1311802" y="191831"/>
                    <a:pt x="1318901" y="191166"/>
                  </a:cubicBezTo>
                  <a:cubicBezTo>
                    <a:pt x="1319730" y="190901"/>
                    <a:pt x="1320581" y="190692"/>
                    <a:pt x="1321438" y="190546"/>
                  </a:cubicBezTo>
                  <a:cubicBezTo>
                    <a:pt x="1323028" y="187512"/>
                    <a:pt x="1324917" y="184636"/>
                    <a:pt x="1327077" y="181975"/>
                  </a:cubicBezTo>
                  <a:cubicBezTo>
                    <a:pt x="1334407" y="172896"/>
                    <a:pt x="1344952" y="196241"/>
                    <a:pt x="1356568" y="183272"/>
                  </a:cubicBezTo>
                  <a:cubicBezTo>
                    <a:pt x="1361987" y="177323"/>
                    <a:pt x="1367913" y="171847"/>
                    <a:pt x="1374273" y="166919"/>
                  </a:cubicBezTo>
                  <a:cubicBezTo>
                    <a:pt x="1347659" y="122260"/>
                    <a:pt x="1355327" y="92883"/>
                    <a:pt x="1354650" y="84876"/>
                  </a:cubicBezTo>
                  <a:close/>
                </a:path>
              </a:pathLst>
            </a:custGeom>
            <a:grpFill/>
            <a:ln w="8455" cap="flat">
              <a:solidFill>
                <a:srgbClr val="FFFFFF"/>
              </a:solid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62598E33-551D-413B-8BC8-F9851528D0A6}"/>
                </a:ext>
              </a:extLst>
            </p:cNvPr>
            <p:cNvSpPr/>
            <p:nvPr/>
          </p:nvSpPr>
          <p:spPr>
            <a:xfrm>
              <a:off x="2273990" y="1528565"/>
              <a:ext cx="911491" cy="756718"/>
            </a:xfrm>
            <a:custGeom>
              <a:avLst/>
              <a:gdLst>
                <a:gd name="connsiteX0" fmla="*/ 902793 w 911491"/>
                <a:gd name="connsiteY0" fmla="*/ 716796 h 756718"/>
                <a:gd name="connsiteX1" fmla="*/ 880238 w 911491"/>
                <a:gd name="connsiteY1" fmla="*/ 685614 h 756718"/>
                <a:gd name="connsiteX2" fmla="*/ 838117 w 911491"/>
                <a:gd name="connsiteY2" fmla="*/ 624208 h 756718"/>
                <a:gd name="connsiteX3" fmla="*/ 786860 w 911491"/>
                <a:gd name="connsiteY3" fmla="*/ 552484 h 756718"/>
                <a:gd name="connsiteX4" fmla="*/ 754551 w 911491"/>
                <a:gd name="connsiteY4" fmla="*/ 550736 h 756718"/>
                <a:gd name="connsiteX5" fmla="*/ 732785 w 911491"/>
                <a:gd name="connsiteY5" fmla="*/ 571486 h 756718"/>
                <a:gd name="connsiteX6" fmla="*/ 714516 w 911491"/>
                <a:gd name="connsiteY6" fmla="*/ 556769 h 756718"/>
                <a:gd name="connsiteX7" fmla="*/ 690664 w 911491"/>
                <a:gd name="connsiteY7" fmla="*/ 527391 h 756718"/>
                <a:gd name="connsiteX8" fmla="*/ 674537 w 911491"/>
                <a:gd name="connsiteY8" fmla="*/ 512731 h 756718"/>
                <a:gd name="connsiteX9" fmla="*/ 652771 w 911491"/>
                <a:gd name="connsiteY9" fmla="*/ 517918 h 756718"/>
                <a:gd name="connsiteX10" fmla="*/ 640141 w 911491"/>
                <a:gd name="connsiteY10" fmla="*/ 514704 h 756718"/>
                <a:gd name="connsiteX11" fmla="*/ 640141 w 911491"/>
                <a:gd name="connsiteY11" fmla="*/ 66537 h 756718"/>
                <a:gd name="connsiteX12" fmla="*/ 629258 w 911491"/>
                <a:gd name="connsiteY12" fmla="*/ 63774 h 756718"/>
                <a:gd name="connsiteX13" fmla="*/ 582062 w 911491"/>
                <a:gd name="connsiteY13" fmla="*/ 46463 h 756718"/>
                <a:gd name="connsiteX14" fmla="*/ 566217 w 911491"/>
                <a:gd name="connsiteY14" fmla="*/ 63379 h 756718"/>
                <a:gd name="connsiteX15" fmla="*/ 518626 w 911491"/>
                <a:gd name="connsiteY15" fmla="*/ 53737 h 756718"/>
                <a:gd name="connsiteX16" fmla="*/ 490432 w 911491"/>
                <a:gd name="connsiteY16" fmla="*/ 80408 h 756718"/>
                <a:gd name="connsiteX17" fmla="*/ 459870 w 911491"/>
                <a:gd name="connsiteY17" fmla="*/ 63492 h 756718"/>
                <a:gd name="connsiteX18" fmla="*/ 444364 w 911491"/>
                <a:gd name="connsiteY18" fmla="*/ 52215 h 756718"/>
                <a:gd name="connsiteX19" fmla="*/ 440304 w 911491"/>
                <a:gd name="connsiteY19" fmla="*/ 47647 h 756718"/>
                <a:gd name="connsiteX20" fmla="*/ 405907 w 911491"/>
                <a:gd name="connsiteY20" fmla="*/ 44602 h 756718"/>
                <a:gd name="connsiteX21" fmla="*/ 388991 w 911491"/>
                <a:gd name="connsiteY21" fmla="*/ 28306 h 756718"/>
                <a:gd name="connsiteX22" fmla="*/ 386285 w 911491"/>
                <a:gd name="connsiteY22" fmla="*/ 29321 h 756718"/>
                <a:gd name="connsiteX23" fmla="*/ 371060 w 911491"/>
                <a:gd name="connsiteY23" fmla="*/ 20920 h 756718"/>
                <a:gd name="connsiteX24" fmla="*/ 363673 w 911491"/>
                <a:gd name="connsiteY24" fmla="*/ 5977 h 756718"/>
                <a:gd name="connsiteX25" fmla="*/ 322567 w 911491"/>
                <a:gd name="connsiteY25" fmla="*/ 6654 h 756718"/>
                <a:gd name="connsiteX26" fmla="*/ 311436 w 911491"/>
                <a:gd name="connsiteY26" fmla="*/ 575 h 756718"/>
                <a:gd name="connsiteX27" fmla="*/ 311289 w 911491"/>
                <a:gd name="connsiteY27" fmla="*/ 0 h 756718"/>
                <a:gd name="connsiteX28" fmla="*/ 294373 w 911491"/>
                <a:gd name="connsiteY28" fmla="*/ 3834 h 756718"/>
                <a:gd name="connsiteX29" fmla="*/ 288340 w 911491"/>
                <a:gd name="connsiteY29" fmla="*/ 5751 h 756718"/>
                <a:gd name="connsiteX30" fmla="*/ 242779 w 911491"/>
                <a:gd name="connsiteY30" fmla="*/ 25713 h 756718"/>
                <a:gd name="connsiteX31" fmla="*/ 216220 w 911491"/>
                <a:gd name="connsiteY31" fmla="*/ 48268 h 756718"/>
                <a:gd name="connsiteX32" fmla="*/ 193665 w 911491"/>
                <a:gd name="connsiteY32" fmla="*/ 50185 h 756718"/>
                <a:gd name="connsiteX33" fmla="*/ 191410 w 911491"/>
                <a:gd name="connsiteY33" fmla="*/ 51200 h 756718"/>
                <a:gd name="connsiteX34" fmla="*/ 103502 w 911491"/>
                <a:gd name="connsiteY34" fmla="*/ 93603 h 756718"/>
                <a:gd name="connsiteX35" fmla="*/ 101810 w 911491"/>
                <a:gd name="connsiteY35" fmla="*/ 96028 h 756718"/>
                <a:gd name="connsiteX36" fmla="*/ 91322 w 911491"/>
                <a:gd name="connsiteY36" fmla="*/ 104542 h 756718"/>
                <a:gd name="connsiteX37" fmla="*/ 76887 w 911491"/>
                <a:gd name="connsiteY37" fmla="*/ 117117 h 756718"/>
                <a:gd name="connsiteX38" fmla="*/ 71248 w 911491"/>
                <a:gd name="connsiteY38" fmla="*/ 122135 h 756718"/>
                <a:gd name="connsiteX39" fmla="*/ 49821 w 911491"/>
                <a:gd name="connsiteY39" fmla="*/ 125800 h 756718"/>
                <a:gd name="connsiteX40" fmla="*/ 40179 w 911491"/>
                <a:gd name="connsiteY40" fmla="*/ 130650 h 756718"/>
                <a:gd name="connsiteX41" fmla="*/ 34540 w 911491"/>
                <a:gd name="connsiteY41" fmla="*/ 133131 h 756718"/>
                <a:gd name="connsiteX42" fmla="*/ 57715 w 911491"/>
                <a:gd name="connsiteY42" fmla="*/ 148412 h 756718"/>
                <a:gd name="connsiteX43" fmla="*/ 74631 w 911491"/>
                <a:gd name="connsiteY43" fmla="*/ 146889 h 756718"/>
                <a:gd name="connsiteX44" fmla="*/ 102487 w 911491"/>
                <a:gd name="connsiteY44" fmla="*/ 165046 h 756718"/>
                <a:gd name="connsiteX45" fmla="*/ 116471 w 911491"/>
                <a:gd name="connsiteY45" fmla="*/ 181962 h 756718"/>
                <a:gd name="connsiteX46" fmla="*/ 140041 w 911491"/>
                <a:gd name="connsiteY46" fmla="*/ 201698 h 756718"/>
                <a:gd name="connsiteX47" fmla="*/ 140999 w 911491"/>
                <a:gd name="connsiteY47" fmla="*/ 201698 h 756718"/>
                <a:gd name="connsiteX48" fmla="*/ 148894 w 911491"/>
                <a:gd name="connsiteY48" fmla="*/ 227016 h 756718"/>
                <a:gd name="connsiteX49" fmla="*/ 174155 w 911491"/>
                <a:gd name="connsiteY49" fmla="*/ 233500 h 756718"/>
                <a:gd name="connsiteX50" fmla="*/ 145961 w 911491"/>
                <a:gd name="connsiteY50" fmla="*/ 243199 h 756718"/>
                <a:gd name="connsiteX51" fmla="*/ 125944 w 911491"/>
                <a:gd name="connsiteY51" fmla="*/ 250360 h 756718"/>
                <a:gd name="connsiteX52" fmla="*/ 95382 w 911491"/>
                <a:gd name="connsiteY52" fmla="*/ 249063 h 756718"/>
                <a:gd name="connsiteX53" fmla="*/ 95382 w 911491"/>
                <a:gd name="connsiteY53" fmla="*/ 230342 h 756718"/>
                <a:gd name="connsiteX54" fmla="*/ 81229 w 911491"/>
                <a:gd name="connsiteY54" fmla="*/ 223068 h 756718"/>
                <a:gd name="connsiteX55" fmla="*/ 66061 w 911491"/>
                <a:gd name="connsiteY55" fmla="*/ 230230 h 756718"/>
                <a:gd name="connsiteX56" fmla="*/ 52922 w 911491"/>
                <a:gd name="connsiteY56" fmla="*/ 247766 h 756718"/>
                <a:gd name="connsiteX57" fmla="*/ 32397 w 911491"/>
                <a:gd name="connsiteY57" fmla="*/ 250360 h 756718"/>
                <a:gd name="connsiteX58" fmla="*/ 256 w 911491"/>
                <a:gd name="connsiteY58" fmla="*/ 272915 h 756718"/>
                <a:gd name="connsiteX59" fmla="*/ 34484 w 911491"/>
                <a:gd name="connsiteY59" fmla="*/ 289831 h 756718"/>
                <a:gd name="connsiteX60" fmla="*/ 30255 w 911491"/>
                <a:gd name="connsiteY60" fmla="*/ 304097 h 756718"/>
                <a:gd name="connsiteX61" fmla="*/ 48186 w 911491"/>
                <a:gd name="connsiteY61" fmla="*/ 325524 h 756718"/>
                <a:gd name="connsiteX62" fmla="*/ 57884 w 911491"/>
                <a:gd name="connsiteY62" fmla="*/ 328738 h 756718"/>
                <a:gd name="connsiteX63" fmla="*/ 62057 w 911491"/>
                <a:gd name="connsiteY63" fmla="*/ 327893 h 756718"/>
                <a:gd name="connsiteX64" fmla="*/ 75026 w 911491"/>
                <a:gd name="connsiteY64" fmla="*/ 323833 h 756718"/>
                <a:gd name="connsiteX65" fmla="*/ 83710 w 911491"/>
                <a:gd name="connsiteY65" fmla="*/ 323833 h 756718"/>
                <a:gd name="connsiteX66" fmla="*/ 93521 w 911491"/>
                <a:gd name="connsiteY66" fmla="*/ 326032 h 756718"/>
                <a:gd name="connsiteX67" fmla="*/ 98709 w 911491"/>
                <a:gd name="connsiteY67" fmla="*/ 325524 h 756718"/>
                <a:gd name="connsiteX68" fmla="*/ 108464 w 911491"/>
                <a:gd name="connsiteY68" fmla="*/ 329359 h 756718"/>
                <a:gd name="connsiteX69" fmla="*/ 113482 w 911491"/>
                <a:gd name="connsiteY69" fmla="*/ 331614 h 756718"/>
                <a:gd name="connsiteX70" fmla="*/ 120305 w 911491"/>
                <a:gd name="connsiteY70" fmla="*/ 328738 h 756718"/>
                <a:gd name="connsiteX71" fmla="*/ 162427 w 911491"/>
                <a:gd name="connsiteY71" fmla="*/ 310582 h 756718"/>
                <a:gd name="connsiteX72" fmla="*/ 155604 w 911491"/>
                <a:gd name="connsiteY72" fmla="*/ 330712 h 756718"/>
                <a:gd name="connsiteX73" fmla="*/ 158254 w 911491"/>
                <a:gd name="connsiteY73" fmla="*/ 369619 h 756718"/>
                <a:gd name="connsiteX74" fmla="*/ 129271 w 911491"/>
                <a:gd name="connsiteY74" fmla="*/ 372213 h 756718"/>
                <a:gd name="connsiteX75" fmla="*/ 126846 w 911491"/>
                <a:gd name="connsiteY75" fmla="*/ 373115 h 756718"/>
                <a:gd name="connsiteX76" fmla="*/ 124309 w 911491"/>
                <a:gd name="connsiteY76" fmla="*/ 380389 h 756718"/>
                <a:gd name="connsiteX77" fmla="*/ 116640 w 911491"/>
                <a:gd name="connsiteY77" fmla="*/ 396178 h 756718"/>
                <a:gd name="connsiteX78" fmla="*/ 101585 w 911491"/>
                <a:gd name="connsiteY78" fmla="*/ 393809 h 756718"/>
                <a:gd name="connsiteX79" fmla="*/ 85514 w 911491"/>
                <a:gd name="connsiteY79" fmla="*/ 386761 h 756718"/>
                <a:gd name="connsiteX80" fmla="*/ 82018 w 911491"/>
                <a:gd name="connsiteY80" fmla="*/ 387099 h 756718"/>
                <a:gd name="connsiteX81" fmla="*/ 80270 w 911491"/>
                <a:gd name="connsiteY81" fmla="*/ 388509 h 756718"/>
                <a:gd name="connsiteX82" fmla="*/ 85401 w 911491"/>
                <a:gd name="connsiteY82" fmla="*/ 405425 h 756718"/>
                <a:gd name="connsiteX83" fmla="*/ 85401 w 911491"/>
                <a:gd name="connsiteY83" fmla="*/ 409203 h 756718"/>
                <a:gd name="connsiteX84" fmla="*/ 77846 w 911491"/>
                <a:gd name="connsiteY84" fmla="*/ 429277 h 756718"/>
                <a:gd name="connsiteX85" fmla="*/ 63467 w 911491"/>
                <a:gd name="connsiteY85" fmla="*/ 437059 h 756718"/>
                <a:gd name="connsiteX86" fmla="*/ 62959 w 911491"/>
                <a:gd name="connsiteY86" fmla="*/ 449013 h 756718"/>
                <a:gd name="connsiteX87" fmla="*/ 51062 w 911491"/>
                <a:gd name="connsiteY87" fmla="*/ 465929 h 756718"/>
                <a:gd name="connsiteX88" fmla="*/ 45084 w 911491"/>
                <a:gd name="connsiteY88" fmla="*/ 469650 h 756718"/>
                <a:gd name="connsiteX89" fmla="*/ 62677 w 911491"/>
                <a:gd name="connsiteY89" fmla="*/ 480646 h 756718"/>
                <a:gd name="connsiteX90" fmla="*/ 61606 w 911491"/>
                <a:gd name="connsiteY90" fmla="*/ 508558 h 756718"/>
                <a:gd name="connsiteX91" fmla="*/ 81172 w 911491"/>
                <a:gd name="connsiteY91" fmla="*/ 528801 h 756718"/>
                <a:gd name="connsiteX92" fmla="*/ 91548 w 911491"/>
                <a:gd name="connsiteY92" fmla="*/ 526602 h 756718"/>
                <a:gd name="connsiteX93" fmla="*/ 112749 w 911491"/>
                <a:gd name="connsiteY93" fmla="*/ 539289 h 756718"/>
                <a:gd name="connsiteX94" fmla="*/ 119008 w 911491"/>
                <a:gd name="connsiteY94" fmla="*/ 537710 h 756718"/>
                <a:gd name="connsiteX95" fmla="*/ 131132 w 911491"/>
                <a:gd name="connsiteY95" fmla="*/ 525418 h 756718"/>
                <a:gd name="connsiteX96" fmla="*/ 140605 w 911491"/>
                <a:gd name="connsiteY96" fmla="*/ 558461 h 756718"/>
                <a:gd name="connsiteX97" fmla="*/ 138575 w 911491"/>
                <a:gd name="connsiteY97" fmla="*/ 586034 h 756718"/>
                <a:gd name="connsiteX98" fmla="*/ 143311 w 911491"/>
                <a:gd name="connsiteY98" fmla="*/ 585301 h 756718"/>
                <a:gd name="connsiteX99" fmla="*/ 146413 w 911491"/>
                <a:gd name="connsiteY99" fmla="*/ 585301 h 756718"/>
                <a:gd name="connsiteX100" fmla="*/ 149232 w 911491"/>
                <a:gd name="connsiteY100" fmla="*/ 583327 h 756718"/>
                <a:gd name="connsiteX101" fmla="*/ 157634 w 911491"/>
                <a:gd name="connsiteY101" fmla="*/ 579549 h 756718"/>
                <a:gd name="connsiteX102" fmla="*/ 163272 w 911491"/>
                <a:gd name="connsiteY102" fmla="*/ 576392 h 756718"/>
                <a:gd name="connsiteX103" fmla="*/ 195695 w 911491"/>
                <a:gd name="connsiteY103" fmla="*/ 573121 h 756718"/>
                <a:gd name="connsiteX104" fmla="*/ 196936 w 911491"/>
                <a:gd name="connsiteY104" fmla="*/ 572727 h 756718"/>
                <a:gd name="connsiteX105" fmla="*/ 217799 w 911491"/>
                <a:gd name="connsiteY105" fmla="*/ 560547 h 756718"/>
                <a:gd name="connsiteX106" fmla="*/ 236125 w 911491"/>
                <a:gd name="connsiteY106" fmla="*/ 568836 h 756718"/>
                <a:gd name="connsiteX107" fmla="*/ 243230 w 911491"/>
                <a:gd name="connsiteY107" fmla="*/ 583271 h 756718"/>
                <a:gd name="connsiteX108" fmla="*/ 247741 w 911491"/>
                <a:gd name="connsiteY108" fmla="*/ 580959 h 756718"/>
                <a:gd name="connsiteX109" fmla="*/ 248305 w 911491"/>
                <a:gd name="connsiteY109" fmla="*/ 594605 h 756718"/>
                <a:gd name="connsiteX110" fmla="*/ 239846 w 911491"/>
                <a:gd name="connsiteY110" fmla="*/ 641294 h 756718"/>
                <a:gd name="connsiteX111" fmla="*/ 210920 w 911491"/>
                <a:gd name="connsiteY111" fmla="*/ 672419 h 756718"/>
                <a:gd name="connsiteX112" fmla="*/ 170885 w 911491"/>
                <a:gd name="connsiteY112" fmla="*/ 711327 h 756718"/>
                <a:gd name="connsiteX113" fmla="*/ 134007 w 911491"/>
                <a:gd name="connsiteY113" fmla="*/ 715894 h 756718"/>
                <a:gd name="connsiteX114" fmla="*/ 116640 w 911491"/>
                <a:gd name="connsiteY114" fmla="*/ 747640 h 756718"/>
                <a:gd name="connsiteX115" fmla="*/ 144834 w 911491"/>
                <a:gd name="connsiteY115" fmla="*/ 728863 h 756718"/>
                <a:gd name="connsiteX116" fmla="*/ 153292 w 911491"/>
                <a:gd name="connsiteY116" fmla="*/ 728187 h 756718"/>
                <a:gd name="connsiteX117" fmla="*/ 172745 w 911491"/>
                <a:gd name="connsiteY117" fmla="*/ 720405 h 756718"/>
                <a:gd name="connsiteX118" fmla="*/ 190113 w 911491"/>
                <a:gd name="connsiteY118" fmla="*/ 717811 h 756718"/>
                <a:gd name="connsiteX119" fmla="*/ 211202 w 911491"/>
                <a:gd name="connsiteY119" fmla="*/ 707436 h 756718"/>
                <a:gd name="connsiteX120" fmla="*/ 225411 w 911491"/>
                <a:gd name="connsiteY120" fmla="*/ 689956 h 756718"/>
                <a:gd name="connsiteX121" fmla="*/ 268604 w 911491"/>
                <a:gd name="connsiteY121" fmla="*/ 659450 h 756718"/>
                <a:gd name="connsiteX122" fmla="*/ 278077 w 911491"/>
                <a:gd name="connsiteY122" fmla="*/ 643887 h 756718"/>
                <a:gd name="connsiteX123" fmla="*/ 304410 w 911491"/>
                <a:gd name="connsiteY123" fmla="*/ 623814 h 756718"/>
                <a:gd name="connsiteX124" fmla="*/ 322285 w 911491"/>
                <a:gd name="connsiteY124" fmla="*/ 615355 h 756718"/>
                <a:gd name="connsiteX125" fmla="*/ 330743 w 911491"/>
                <a:gd name="connsiteY125" fmla="*/ 593928 h 756718"/>
                <a:gd name="connsiteX126" fmla="*/ 342866 w 911491"/>
                <a:gd name="connsiteY126" fmla="*/ 579042 h 756718"/>
                <a:gd name="connsiteX127" fmla="*/ 323864 w 911491"/>
                <a:gd name="connsiteY127" fmla="*/ 567370 h 756718"/>
                <a:gd name="connsiteX128" fmla="*/ 343374 w 911491"/>
                <a:gd name="connsiteY128" fmla="*/ 546619 h 756718"/>
                <a:gd name="connsiteX129" fmla="*/ 359162 w 911491"/>
                <a:gd name="connsiteY129" fmla="*/ 529139 h 756718"/>
                <a:gd name="connsiteX130" fmla="*/ 374951 w 911491"/>
                <a:gd name="connsiteY130" fmla="*/ 507712 h 756718"/>
                <a:gd name="connsiteX131" fmla="*/ 387074 w 911491"/>
                <a:gd name="connsiteY131" fmla="*/ 490232 h 756718"/>
                <a:gd name="connsiteX132" fmla="*/ 407599 w 911491"/>
                <a:gd name="connsiteY132" fmla="*/ 472695 h 756718"/>
                <a:gd name="connsiteX133" fmla="*/ 421809 w 911491"/>
                <a:gd name="connsiteY133" fmla="*/ 479857 h 756718"/>
                <a:gd name="connsiteX134" fmla="*/ 422372 w 911491"/>
                <a:gd name="connsiteY134" fmla="*/ 490852 h 756718"/>
                <a:gd name="connsiteX135" fmla="*/ 397618 w 911491"/>
                <a:gd name="connsiteY135" fmla="*/ 496491 h 756718"/>
                <a:gd name="connsiteX136" fmla="*/ 388145 w 911491"/>
                <a:gd name="connsiteY136" fmla="*/ 523049 h 756718"/>
                <a:gd name="connsiteX137" fmla="*/ 389724 w 911491"/>
                <a:gd name="connsiteY137" fmla="*/ 544476 h 756718"/>
                <a:gd name="connsiteX138" fmla="*/ 381266 w 911491"/>
                <a:gd name="connsiteY138" fmla="*/ 557446 h 756718"/>
                <a:gd name="connsiteX139" fmla="*/ 390739 w 911491"/>
                <a:gd name="connsiteY139" fmla="*/ 567144 h 756718"/>
                <a:gd name="connsiteX140" fmla="*/ 437597 w 911491"/>
                <a:gd name="connsiteY140" fmla="*/ 535342 h 756718"/>
                <a:gd name="connsiteX141" fmla="*/ 471824 w 911491"/>
                <a:gd name="connsiteY141" fmla="*/ 533425 h 756718"/>
                <a:gd name="connsiteX142" fmla="*/ 472388 w 911491"/>
                <a:gd name="connsiteY142" fmla="*/ 518538 h 756718"/>
                <a:gd name="connsiteX143" fmla="*/ 461844 w 911491"/>
                <a:gd name="connsiteY143" fmla="*/ 501002 h 756718"/>
                <a:gd name="connsiteX144" fmla="*/ 469738 w 911491"/>
                <a:gd name="connsiteY144" fmla="*/ 486736 h 756718"/>
                <a:gd name="connsiteX145" fmla="*/ 482932 w 911491"/>
                <a:gd name="connsiteY145" fmla="*/ 485439 h 756718"/>
                <a:gd name="connsiteX146" fmla="*/ 500300 w 911491"/>
                <a:gd name="connsiteY146" fmla="*/ 493220 h 756718"/>
                <a:gd name="connsiteX147" fmla="*/ 518739 w 911491"/>
                <a:gd name="connsiteY147" fmla="*/ 498408 h 756718"/>
                <a:gd name="connsiteX148" fmla="*/ 508194 w 911491"/>
                <a:gd name="connsiteY148" fmla="*/ 508163 h 756718"/>
                <a:gd name="connsiteX149" fmla="*/ 510788 w 911491"/>
                <a:gd name="connsiteY149" fmla="*/ 518538 h 756718"/>
                <a:gd name="connsiteX150" fmla="*/ 529790 w 911491"/>
                <a:gd name="connsiteY150" fmla="*/ 513971 h 756718"/>
                <a:gd name="connsiteX151" fmla="*/ 544000 w 911491"/>
                <a:gd name="connsiteY151" fmla="*/ 511377 h 756718"/>
                <a:gd name="connsiteX152" fmla="*/ 549244 w 911491"/>
                <a:gd name="connsiteY152" fmla="*/ 517016 h 756718"/>
                <a:gd name="connsiteX153" fmla="*/ 554883 w 911491"/>
                <a:gd name="connsiteY153" fmla="*/ 507656 h 756718"/>
                <a:gd name="connsiteX154" fmla="*/ 573209 w 911491"/>
                <a:gd name="connsiteY154" fmla="*/ 499367 h 756718"/>
                <a:gd name="connsiteX155" fmla="*/ 591535 w 911491"/>
                <a:gd name="connsiteY155" fmla="*/ 507656 h 756718"/>
                <a:gd name="connsiteX156" fmla="*/ 601741 w 911491"/>
                <a:gd name="connsiteY156" fmla="*/ 522485 h 756718"/>
                <a:gd name="connsiteX157" fmla="*/ 602530 w 911491"/>
                <a:gd name="connsiteY157" fmla="*/ 523444 h 756718"/>
                <a:gd name="connsiteX158" fmla="*/ 615950 w 911491"/>
                <a:gd name="connsiteY158" fmla="*/ 519215 h 756718"/>
                <a:gd name="connsiteX159" fmla="*/ 624916 w 911491"/>
                <a:gd name="connsiteY159" fmla="*/ 520794 h 756718"/>
                <a:gd name="connsiteX160" fmla="*/ 635009 w 911491"/>
                <a:gd name="connsiteY160" fmla="*/ 526827 h 756718"/>
                <a:gd name="connsiteX161" fmla="*/ 643637 w 911491"/>
                <a:gd name="connsiteY161" fmla="*/ 537033 h 756718"/>
                <a:gd name="connsiteX162" fmla="*/ 648824 w 911491"/>
                <a:gd name="connsiteY162" fmla="*/ 542672 h 756718"/>
                <a:gd name="connsiteX163" fmla="*/ 649106 w 911491"/>
                <a:gd name="connsiteY163" fmla="*/ 543067 h 756718"/>
                <a:gd name="connsiteX164" fmla="*/ 677751 w 911491"/>
                <a:gd name="connsiteY164" fmla="*/ 531395 h 756718"/>
                <a:gd name="connsiteX165" fmla="*/ 673014 w 911491"/>
                <a:gd name="connsiteY165" fmla="*/ 549551 h 756718"/>
                <a:gd name="connsiteX166" fmla="*/ 682487 w 911491"/>
                <a:gd name="connsiteY166" fmla="*/ 558968 h 756718"/>
                <a:gd name="connsiteX167" fmla="*/ 693765 w 911491"/>
                <a:gd name="connsiteY167" fmla="*/ 562633 h 756718"/>
                <a:gd name="connsiteX168" fmla="*/ 704140 w 911491"/>
                <a:gd name="connsiteY168" fmla="*/ 569682 h 756718"/>
                <a:gd name="connsiteX169" fmla="*/ 708989 w 911491"/>
                <a:gd name="connsiteY169" fmla="*/ 573234 h 756718"/>
                <a:gd name="connsiteX170" fmla="*/ 726244 w 911491"/>
                <a:gd name="connsiteY170" fmla="*/ 581297 h 756718"/>
                <a:gd name="connsiteX171" fmla="*/ 737070 w 911491"/>
                <a:gd name="connsiteY171" fmla="*/ 595733 h 756718"/>
                <a:gd name="connsiteX172" fmla="*/ 741863 w 911491"/>
                <a:gd name="connsiteY172" fmla="*/ 605319 h 756718"/>
                <a:gd name="connsiteX173" fmla="*/ 754156 w 911491"/>
                <a:gd name="connsiteY173" fmla="*/ 590376 h 756718"/>
                <a:gd name="connsiteX174" fmla="*/ 773102 w 911491"/>
                <a:gd name="connsiteY174" fmla="*/ 602668 h 756718"/>
                <a:gd name="connsiteX175" fmla="*/ 775188 w 911491"/>
                <a:gd name="connsiteY175" fmla="*/ 578083 h 756718"/>
                <a:gd name="connsiteX176" fmla="*/ 784661 w 911491"/>
                <a:gd name="connsiteY176" fmla="*/ 580621 h 756718"/>
                <a:gd name="connsiteX177" fmla="*/ 786240 w 911491"/>
                <a:gd name="connsiteY177" fmla="*/ 618908 h 756718"/>
                <a:gd name="connsiteX178" fmla="*/ 768873 w 911491"/>
                <a:gd name="connsiteY178" fmla="*/ 614397 h 756718"/>
                <a:gd name="connsiteX179" fmla="*/ 752577 w 911491"/>
                <a:gd name="connsiteY179" fmla="*/ 619585 h 756718"/>
                <a:gd name="connsiteX180" fmla="*/ 772031 w 911491"/>
                <a:gd name="connsiteY180" fmla="*/ 648117 h 756718"/>
                <a:gd name="connsiteX181" fmla="*/ 779417 w 911491"/>
                <a:gd name="connsiteY181" fmla="*/ 668190 h 756718"/>
                <a:gd name="connsiteX182" fmla="*/ 790695 w 911491"/>
                <a:gd name="connsiteY182" fmla="*/ 685107 h 756718"/>
                <a:gd name="connsiteX183" fmla="*/ 788609 w 911491"/>
                <a:gd name="connsiteY183" fmla="*/ 653361 h 756718"/>
                <a:gd name="connsiteX184" fmla="*/ 792274 w 911491"/>
                <a:gd name="connsiteY184" fmla="*/ 633907 h 756718"/>
                <a:gd name="connsiteX185" fmla="*/ 795431 w 911491"/>
                <a:gd name="connsiteY185" fmla="*/ 654657 h 756718"/>
                <a:gd name="connsiteX186" fmla="*/ 809641 w 911491"/>
                <a:gd name="connsiteY186" fmla="*/ 644902 h 756718"/>
                <a:gd name="connsiteX187" fmla="*/ 809134 w 911491"/>
                <a:gd name="connsiteY187" fmla="*/ 617047 h 756718"/>
                <a:gd name="connsiteX188" fmla="*/ 823343 w 911491"/>
                <a:gd name="connsiteY188" fmla="*/ 637121 h 756718"/>
                <a:gd name="connsiteX189" fmla="*/ 815449 w 911491"/>
                <a:gd name="connsiteY189" fmla="*/ 657251 h 756718"/>
                <a:gd name="connsiteX190" fmla="*/ 802311 w 911491"/>
                <a:gd name="connsiteY190" fmla="*/ 665033 h 756718"/>
                <a:gd name="connsiteX191" fmla="*/ 804904 w 911491"/>
                <a:gd name="connsiteY191" fmla="*/ 695482 h 756718"/>
                <a:gd name="connsiteX192" fmla="*/ 814378 w 911491"/>
                <a:gd name="connsiteY192" fmla="*/ 685107 h 756718"/>
                <a:gd name="connsiteX193" fmla="*/ 829659 w 911491"/>
                <a:gd name="connsiteY193" fmla="*/ 681216 h 756718"/>
                <a:gd name="connsiteX194" fmla="*/ 849676 w 911491"/>
                <a:gd name="connsiteY194" fmla="*/ 700670 h 756718"/>
                <a:gd name="connsiteX195" fmla="*/ 840203 w 911491"/>
                <a:gd name="connsiteY195" fmla="*/ 686404 h 756718"/>
                <a:gd name="connsiteX196" fmla="*/ 840710 w 911491"/>
                <a:gd name="connsiteY196" fmla="*/ 670220 h 756718"/>
                <a:gd name="connsiteX197" fmla="*/ 859149 w 911491"/>
                <a:gd name="connsiteY197" fmla="*/ 699373 h 756718"/>
                <a:gd name="connsiteX198" fmla="*/ 847026 w 911491"/>
                <a:gd name="connsiteY198" fmla="*/ 714315 h 756718"/>
                <a:gd name="connsiteX199" fmla="*/ 826501 w 911491"/>
                <a:gd name="connsiteY199" fmla="*/ 701967 h 756718"/>
                <a:gd name="connsiteX200" fmla="*/ 829659 w 911491"/>
                <a:gd name="connsiteY200" fmla="*/ 724522 h 756718"/>
                <a:gd name="connsiteX201" fmla="*/ 830166 w 911491"/>
                <a:gd name="connsiteY201" fmla="*/ 753054 h 756718"/>
                <a:gd name="connsiteX202" fmla="*/ 838117 w 911491"/>
                <a:gd name="connsiteY202" fmla="*/ 743298 h 756718"/>
                <a:gd name="connsiteX203" fmla="*/ 851255 w 911491"/>
                <a:gd name="connsiteY203" fmla="*/ 748937 h 756718"/>
                <a:gd name="connsiteX204" fmla="*/ 856499 w 911491"/>
                <a:gd name="connsiteY204" fmla="*/ 732698 h 756718"/>
                <a:gd name="connsiteX205" fmla="*/ 868622 w 911491"/>
                <a:gd name="connsiteY205" fmla="*/ 737885 h 756718"/>
                <a:gd name="connsiteX206" fmla="*/ 879900 w 911491"/>
                <a:gd name="connsiteY206" fmla="*/ 730780 h 756718"/>
                <a:gd name="connsiteX207" fmla="*/ 882042 w 911491"/>
                <a:gd name="connsiteY207" fmla="*/ 751531 h 756718"/>
                <a:gd name="connsiteX208" fmla="*/ 892023 w 911491"/>
                <a:gd name="connsiteY208" fmla="*/ 753448 h 756718"/>
                <a:gd name="connsiteX209" fmla="*/ 892023 w 911491"/>
                <a:gd name="connsiteY209" fmla="*/ 756719 h 756718"/>
                <a:gd name="connsiteX210" fmla="*/ 908263 w 911491"/>
                <a:gd name="connsiteY210" fmla="*/ 742622 h 756718"/>
                <a:gd name="connsiteX211" fmla="*/ 902793 w 911491"/>
                <a:gd name="connsiteY211" fmla="*/ 716796 h 7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911491" h="756718">
                  <a:moveTo>
                    <a:pt x="902793" y="716796"/>
                  </a:moveTo>
                  <a:cubicBezTo>
                    <a:pt x="906345" y="705519"/>
                    <a:pt x="907022" y="698583"/>
                    <a:pt x="880238" y="685614"/>
                  </a:cubicBezTo>
                  <a:cubicBezTo>
                    <a:pt x="853454" y="672645"/>
                    <a:pt x="856386" y="664018"/>
                    <a:pt x="838117" y="624208"/>
                  </a:cubicBezTo>
                  <a:cubicBezTo>
                    <a:pt x="819847" y="584399"/>
                    <a:pt x="786860" y="567201"/>
                    <a:pt x="786860" y="552484"/>
                  </a:cubicBezTo>
                  <a:cubicBezTo>
                    <a:pt x="786860" y="537766"/>
                    <a:pt x="754551" y="539515"/>
                    <a:pt x="754551" y="550736"/>
                  </a:cubicBezTo>
                  <a:cubicBezTo>
                    <a:pt x="754551" y="561957"/>
                    <a:pt x="740510" y="565453"/>
                    <a:pt x="732785" y="571486"/>
                  </a:cubicBezTo>
                  <a:cubicBezTo>
                    <a:pt x="725060" y="577520"/>
                    <a:pt x="721508" y="568047"/>
                    <a:pt x="714516" y="556769"/>
                  </a:cubicBezTo>
                  <a:cubicBezTo>
                    <a:pt x="707523" y="545492"/>
                    <a:pt x="690664" y="534214"/>
                    <a:pt x="690664" y="527391"/>
                  </a:cubicBezTo>
                  <a:cubicBezTo>
                    <a:pt x="690664" y="520568"/>
                    <a:pt x="686435" y="505795"/>
                    <a:pt x="674537" y="512731"/>
                  </a:cubicBezTo>
                  <a:cubicBezTo>
                    <a:pt x="662639" y="519666"/>
                    <a:pt x="656267" y="512731"/>
                    <a:pt x="652771" y="517918"/>
                  </a:cubicBezTo>
                  <a:cubicBezTo>
                    <a:pt x="649275" y="523106"/>
                    <a:pt x="640141" y="514704"/>
                    <a:pt x="640141" y="514704"/>
                  </a:cubicBezTo>
                  <a:lnTo>
                    <a:pt x="640141" y="66537"/>
                  </a:lnTo>
                  <a:cubicBezTo>
                    <a:pt x="636391" y="66182"/>
                    <a:pt x="632720" y="65251"/>
                    <a:pt x="629258" y="63774"/>
                  </a:cubicBezTo>
                  <a:cubicBezTo>
                    <a:pt x="615105" y="57177"/>
                    <a:pt x="594636" y="45561"/>
                    <a:pt x="582062" y="46463"/>
                  </a:cubicBezTo>
                  <a:cubicBezTo>
                    <a:pt x="579558" y="54177"/>
                    <a:pt x="573750" y="60374"/>
                    <a:pt x="566217" y="63379"/>
                  </a:cubicBezTo>
                  <a:cubicBezTo>
                    <a:pt x="549830" y="69706"/>
                    <a:pt x="531257" y="65945"/>
                    <a:pt x="518626" y="53737"/>
                  </a:cubicBezTo>
                  <a:cubicBezTo>
                    <a:pt x="513511" y="66278"/>
                    <a:pt x="503238" y="75999"/>
                    <a:pt x="490432" y="80408"/>
                  </a:cubicBezTo>
                  <a:cubicBezTo>
                    <a:pt x="476955" y="84919"/>
                    <a:pt x="464607" y="76123"/>
                    <a:pt x="459870" y="63492"/>
                  </a:cubicBezTo>
                  <a:cubicBezTo>
                    <a:pt x="454040" y="60735"/>
                    <a:pt x="448784" y="56912"/>
                    <a:pt x="444364" y="52215"/>
                  </a:cubicBezTo>
                  <a:cubicBezTo>
                    <a:pt x="443179" y="50974"/>
                    <a:pt x="441770" y="49395"/>
                    <a:pt x="440304" y="47647"/>
                  </a:cubicBezTo>
                  <a:cubicBezTo>
                    <a:pt x="428772" y="47608"/>
                    <a:pt x="417264" y="46587"/>
                    <a:pt x="405907" y="44602"/>
                  </a:cubicBezTo>
                  <a:cubicBezTo>
                    <a:pt x="397494" y="43091"/>
                    <a:pt x="390818" y="36657"/>
                    <a:pt x="388991" y="28306"/>
                  </a:cubicBezTo>
                  <a:lnTo>
                    <a:pt x="386285" y="29321"/>
                  </a:lnTo>
                  <a:cubicBezTo>
                    <a:pt x="378954" y="32592"/>
                    <a:pt x="380646" y="19623"/>
                    <a:pt x="371060" y="20920"/>
                  </a:cubicBezTo>
                  <a:cubicBezTo>
                    <a:pt x="361474" y="22217"/>
                    <a:pt x="368917" y="15732"/>
                    <a:pt x="363673" y="5977"/>
                  </a:cubicBezTo>
                  <a:cubicBezTo>
                    <a:pt x="358429" y="-3778"/>
                    <a:pt x="332040" y="5357"/>
                    <a:pt x="322567" y="6654"/>
                  </a:cubicBezTo>
                  <a:cubicBezTo>
                    <a:pt x="317813" y="8046"/>
                    <a:pt x="312834" y="5329"/>
                    <a:pt x="311436" y="575"/>
                  </a:cubicBezTo>
                  <a:cubicBezTo>
                    <a:pt x="311380" y="389"/>
                    <a:pt x="311334" y="192"/>
                    <a:pt x="311289" y="0"/>
                  </a:cubicBezTo>
                  <a:cubicBezTo>
                    <a:pt x="305583" y="947"/>
                    <a:pt x="299933" y="2227"/>
                    <a:pt x="294373" y="3834"/>
                  </a:cubicBezTo>
                  <a:cubicBezTo>
                    <a:pt x="292563" y="4985"/>
                    <a:pt x="290482" y="5644"/>
                    <a:pt x="288340" y="5751"/>
                  </a:cubicBezTo>
                  <a:cubicBezTo>
                    <a:pt x="272664" y="11227"/>
                    <a:pt x="257434" y="17903"/>
                    <a:pt x="242779" y="25713"/>
                  </a:cubicBezTo>
                  <a:cubicBezTo>
                    <a:pt x="234095" y="33494"/>
                    <a:pt x="225299" y="41163"/>
                    <a:pt x="216220" y="48268"/>
                  </a:cubicBezTo>
                  <a:cubicBezTo>
                    <a:pt x="209798" y="53444"/>
                    <a:pt x="200871" y="54200"/>
                    <a:pt x="193665" y="50185"/>
                  </a:cubicBezTo>
                  <a:lnTo>
                    <a:pt x="191410" y="51200"/>
                  </a:lnTo>
                  <a:cubicBezTo>
                    <a:pt x="161637" y="64225"/>
                    <a:pt x="132259" y="78209"/>
                    <a:pt x="103502" y="93603"/>
                  </a:cubicBezTo>
                  <a:cubicBezTo>
                    <a:pt x="102994" y="94393"/>
                    <a:pt x="102430" y="95182"/>
                    <a:pt x="101810" y="96028"/>
                  </a:cubicBezTo>
                  <a:cubicBezTo>
                    <a:pt x="98985" y="99603"/>
                    <a:pt x="95405" y="102512"/>
                    <a:pt x="91322" y="104542"/>
                  </a:cubicBezTo>
                  <a:cubicBezTo>
                    <a:pt x="86586" y="108771"/>
                    <a:pt x="81793" y="113000"/>
                    <a:pt x="76887" y="117117"/>
                  </a:cubicBezTo>
                  <a:cubicBezTo>
                    <a:pt x="75083" y="118808"/>
                    <a:pt x="73222" y="120387"/>
                    <a:pt x="71248" y="122135"/>
                  </a:cubicBezTo>
                  <a:cubicBezTo>
                    <a:pt x="65553" y="127678"/>
                    <a:pt x="57033" y="129138"/>
                    <a:pt x="49821" y="125800"/>
                  </a:cubicBezTo>
                  <a:cubicBezTo>
                    <a:pt x="46551" y="127266"/>
                    <a:pt x="43336" y="128845"/>
                    <a:pt x="40179" y="130650"/>
                  </a:cubicBezTo>
                  <a:cubicBezTo>
                    <a:pt x="38397" y="131681"/>
                    <a:pt x="36506" y="132516"/>
                    <a:pt x="34540" y="133131"/>
                  </a:cubicBezTo>
                  <a:cubicBezTo>
                    <a:pt x="35104" y="138262"/>
                    <a:pt x="42942" y="143168"/>
                    <a:pt x="57715" y="148412"/>
                  </a:cubicBezTo>
                  <a:cubicBezTo>
                    <a:pt x="63004" y="145942"/>
                    <a:pt x="68987" y="145400"/>
                    <a:pt x="74631" y="146889"/>
                  </a:cubicBezTo>
                  <a:cubicBezTo>
                    <a:pt x="85480" y="150120"/>
                    <a:pt x="95156" y="156424"/>
                    <a:pt x="102487" y="165046"/>
                  </a:cubicBezTo>
                  <a:cubicBezTo>
                    <a:pt x="107280" y="170685"/>
                    <a:pt x="111283" y="176774"/>
                    <a:pt x="116471" y="181962"/>
                  </a:cubicBezTo>
                  <a:cubicBezTo>
                    <a:pt x="128042" y="182041"/>
                    <a:pt x="137932" y="190319"/>
                    <a:pt x="140041" y="201698"/>
                  </a:cubicBezTo>
                  <a:lnTo>
                    <a:pt x="140999" y="201698"/>
                  </a:lnTo>
                  <a:cubicBezTo>
                    <a:pt x="151487" y="203671"/>
                    <a:pt x="139928" y="221828"/>
                    <a:pt x="148894" y="227016"/>
                  </a:cubicBezTo>
                  <a:cubicBezTo>
                    <a:pt x="157859" y="232203"/>
                    <a:pt x="171449" y="224422"/>
                    <a:pt x="174155" y="233500"/>
                  </a:cubicBezTo>
                  <a:cubicBezTo>
                    <a:pt x="176862" y="242579"/>
                    <a:pt x="156224" y="233500"/>
                    <a:pt x="145961" y="243199"/>
                  </a:cubicBezTo>
                  <a:cubicBezTo>
                    <a:pt x="135699" y="252897"/>
                    <a:pt x="130173" y="257521"/>
                    <a:pt x="125944" y="250360"/>
                  </a:cubicBezTo>
                  <a:cubicBezTo>
                    <a:pt x="121715" y="243199"/>
                    <a:pt x="104348" y="247766"/>
                    <a:pt x="95382" y="249063"/>
                  </a:cubicBezTo>
                  <a:cubicBezTo>
                    <a:pt x="86416" y="250360"/>
                    <a:pt x="93803" y="237334"/>
                    <a:pt x="95382" y="230342"/>
                  </a:cubicBezTo>
                  <a:cubicBezTo>
                    <a:pt x="90087" y="229254"/>
                    <a:pt x="85198" y="226739"/>
                    <a:pt x="81229" y="223068"/>
                  </a:cubicBezTo>
                  <a:cubicBezTo>
                    <a:pt x="75754" y="224433"/>
                    <a:pt x="70600" y="226869"/>
                    <a:pt x="66061" y="230230"/>
                  </a:cubicBezTo>
                  <a:cubicBezTo>
                    <a:pt x="48693" y="242579"/>
                    <a:pt x="54783" y="238011"/>
                    <a:pt x="52922" y="247766"/>
                  </a:cubicBezTo>
                  <a:cubicBezTo>
                    <a:pt x="51062" y="257521"/>
                    <a:pt x="43449" y="242127"/>
                    <a:pt x="32397" y="250360"/>
                  </a:cubicBezTo>
                  <a:cubicBezTo>
                    <a:pt x="21345" y="258593"/>
                    <a:pt x="3414" y="264626"/>
                    <a:pt x="256" y="272915"/>
                  </a:cubicBezTo>
                  <a:cubicBezTo>
                    <a:pt x="-2901" y="281204"/>
                    <a:pt x="23939" y="287181"/>
                    <a:pt x="34484" y="289831"/>
                  </a:cubicBezTo>
                  <a:cubicBezTo>
                    <a:pt x="45028" y="292481"/>
                    <a:pt x="21853" y="301109"/>
                    <a:pt x="30255" y="304097"/>
                  </a:cubicBezTo>
                  <a:cubicBezTo>
                    <a:pt x="38656" y="307086"/>
                    <a:pt x="34991" y="317066"/>
                    <a:pt x="48186" y="325524"/>
                  </a:cubicBezTo>
                  <a:cubicBezTo>
                    <a:pt x="51162" y="327255"/>
                    <a:pt x="54465" y="328349"/>
                    <a:pt x="57884" y="328738"/>
                  </a:cubicBezTo>
                  <a:lnTo>
                    <a:pt x="62057" y="327893"/>
                  </a:lnTo>
                  <a:cubicBezTo>
                    <a:pt x="65908" y="325338"/>
                    <a:pt x="70408" y="323934"/>
                    <a:pt x="75026" y="323833"/>
                  </a:cubicBezTo>
                  <a:lnTo>
                    <a:pt x="83710" y="323833"/>
                  </a:lnTo>
                  <a:cubicBezTo>
                    <a:pt x="87099" y="323844"/>
                    <a:pt x="90448" y="324594"/>
                    <a:pt x="93521" y="326032"/>
                  </a:cubicBezTo>
                  <a:cubicBezTo>
                    <a:pt x="95241" y="325767"/>
                    <a:pt x="96972" y="325598"/>
                    <a:pt x="98709" y="325524"/>
                  </a:cubicBezTo>
                  <a:cubicBezTo>
                    <a:pt x="102227" y="325987"/>
                    <a:pt x="105577" y="327301"/>
                    <a:pt x="108464" y="329359"/>
                  </a:cubicBezTo>
                  <a:cubicBezTo>
                    <a:pt x="110218" y="329911"/>
                    <a:pt x="111903" y="330667"/>
                    <a:pt x="113482" y="331614"/>
                  </a:cubicBezTo>
                  <a:cubicBezTo>
                    <a:pt x="116138" y="332246"/>
                    <a:pt x="118901" y="331084"/>
                    <a:pt x="120305" y="328738"/>
                  </a:cubicBezTo>
                  <a:cubicBezTo>
                    <a:pt x="126621" y="320337"/>
                    <a:pt x="150303" y="296992"/>
                    <a:pt x="162427" y="310582"/>
                  </a:cubicBezTo>
                  <a:cubicBezTo>
                    <a:pt x="174550" y="324171"/>
                    <a:pt x="149288" y="322254"/>
                    <a:pt x="155604" y="330712"/>
                  </a:cubicBezTo>
                  <a:cubicBezTo>
                    <a:pt x="161919" y="339170"/>
                    <a:pt x="169813" y="359244"/>
                    <a:pt x="158254" y="369619"/>
                  </a:cubicBezTo>
                  <a:cubicBezTo>
                    <a:pt x="146695" y="379995"/>
                    <a:pt x="135699" y="372833"/>
                    <a:pt x="129271" y="372213"/>
                  </a:cubicBezTo>
                  <a:cubicBezTo>
                    <a:pt x="128363" y="372072"/>
                    <a:pt x="127444" y="372416"/>
                    <a:pt x="126846" y="373115"/>
                  </a:cubicBezTo>
                  <a:cubicBezTo>
                    <a:pt x="126288" y="375630"/>
                    <a:pt x="125436" y="378072"/>
                    <a:pt x="124309" y="380389"/>
                  </a:cubicBezTo>
                  <a:cubicBezTo>
                    <a:pt x="123367" y="386293"/>
                    <a:pt x="120700" y="391785"/>
                    <a:pt x="116640" y="396178"/>
                  </a:cubicBezTo>
                  <a:cubicBezTo>
                    <a:pt x="111001" y="401422"/>
                    <a:pt x="106659" y="398038"/>
                    <a:pt x="101585" y="393809"/>
                  </a:cubicBezTo>
                  <a:cubicBezTo>
                    <a:pt x="95495" y="393725"/>
                    <a:pt x="89698" y="391182"/>
                    <a:pt x="85514" y="386761"/>
                  </a:cubicBezTo>
                  <a:cubicBezTo>
                    <a:pt x="84386" y="386761"/>
                    <a:pt x="83202" y="387043"/>
                    <a:pt x="82018" y="387099"/>
                  </a:cubicBezTo>
                  <a:cubicBezTo>
                    <a:pt x="81375" y="387489"/>
                    <a:pt x="80789" y="387962"/>
                    <a:pt x="80270" y="388509"/>
                  </a:cubicBezTo>
                  <a:cubicBezTo>
                    <a:pt x="83586" y="393528"/>
                    <a:pt x="85373" y="399409"/>
                    <a:pt x="85401" y="405425"/>
                  </a:cubicBezTo>
                  <a:lnTo>
                    <a:pt x="85401" y="409203"/>
                  </a:lnTo>
                  <a:cubicBezTo>
                    <a:pt x="85339" y="416579"/>
                    <a:pt x="82661" y="423695"/>
                    <a:pt x="77846" y="429277"/>
                  </a:cubicBezTo>
                  <a:cubicBezTo>
                    <a:pt x="74130" y="433500"/>
                    <a:pt x="69032" y="436258"/>
                    <a:pt x="63467" y="437059"/>
                  </a:cubicBezTo>
                  <a:cubicBezTo>
                    <a:pt x="64042" y="441039"/>
                    <a:pt x="63867" y="445094"/>
                    <a:pt x="62959" y="449013"/>
                  </a:cubicBezTo>
                  <a:cubicBezTo>
                    <a:pt x="61223" y="455931"/>
                    <a:pt x="56984" y="461959"/>
                    <a:pt x="51062" y="465929"/>
                  </a:cubicBezTo>
                  <a:cubicBezTo>
                    <a:pt x="49032" y="467057"/>
                    <a:pt x="47058" y="468354"/>
                    <a:pt x="45084" y="469650"/>
                  </a:cubicBezTo>
                  <a:cubicBezTo>
                    <a:pt x="53881" y="482789"/>
                    <a:pt x="53373" y="472639"/>
                    <a:pt x="62677" y="480646"/>
                  </a:cubicBezTo>
                  <a:cubicBezTo>
                    <a:pt x="73165" y="489724"/>
                    <a:pt x="51062" y="505964"/>
                    <a:pt x="61606" y="508558"/>
                  </a:cubicBezTo>
                  <a:cubicBezTo>
                    <a:pt x="68147" y="510137"/>
                    <a:pt x="75083" y="519835"/>
                    <a:pt x="81172" y="528801"/>
                  </a:cubicBezTo>
                  <a:cubicBezTo>
                    <a:pt x="84426" y="527307"/>
                    <a:pt x="87967" y="526551"/>
                    <a:pt x="91548" y="526602"/>
                  </a:cubicBezTo>
                  <a:cubicBezTo>
                    <a:pt x="100468" y="526399"/>
                    <a:pt x="108712" y="531333"/>
                    <a:pt x="112749" y="539289"/>
                  </a:cubicBezTo>
                  <a:cubicBezTo>
                    <a:pt x="114729" y="538409"/>
                    <a:pt x="116849" y="537874"/>
                    <a:pt x="119008" y="537710"/>
                  </a:cubicBezTo>
                  <a:cubicBezTo>
                    <a:pt x="130286" y="537090"/>
                    <a:pt x="124647" y="518256"/>
                    <a:pt x="131132" y="525418"/>
                  </a:cubicBezTo>
                  <a:cubicBezTo>
                    <a:pt x="137616" y="532579"/>
                    <a:pt x="146356" y="553273"/>
                    <a:pt x="140605" y="558461"/>
                  </a:cubicBezTo>
                  <a:cubicBezTo>
                    <a:pt x="134853" y="563648"/>
                    <a:pt x="138913" y="577801"/>
                    <a:pt x="138575" y="586034"/>
                  </a:cubicBezTo>
                  <a:cubicBezTo>
                    <a:pt x="140125" y="585645"/>
                    <a:pt x="141716" y="585397"/>
                    <a:pt x="143311" y="585301"/>
                  </a:cubicBezTo>
                  <a:cubicBezTo>
                    <a:pt x="144343" y="585188"/>
                    <a:pt x="145381" y="585188"/>
                    <a:pt x="146413" y="585301"/>
                  </a:cubicBezTo>
                  <a:cubicBezTo>
                    <a:pt x="147388" y="584692"/>
                    <a:pt x="148330" y="584038"/>
                    <a:pt x="149232" y="583327"/>
                  </a:cubicBezTo>
                  <a:cubicBezTo>
                    <a:pt x="151690" y="581416"/>
                    <a:pt x="154572" y="580119"/>
                    <a:pt x="157634" y="579549"/>
                  </a:cubicBezTo>
                  <a:cubicBezTo>
                    <a:pt x="159613" y="578687"/>
                    <a:pt x="161502" y="577632"/>
                    <a:pt x="163272" y="576392"/>
                  </a:cubicBezTo>
                  <a:cubicBezTo>
                    <a:pt x="171680" y="567218"/>
                    <a:pt x="185630" y="565814"/>
                    <a:pt x="195695" y="573121"/>
                  </a:cubicBezTo>
                  <a:lnTo>
                    <a:pt x="196936" y="572727"/>
                  </a:lnTo>
                  <a:cubicBezTo>
                    <a:pt x="201452" y="565470"/>
                    <a:pt x="209262" y="560913"/>
                    <a:pt x="217799" y="560547"/>
                  </a:cubicBezTo>
                  <a:cubicBezTo>
                    <a:pt x="224797" y="560643"/>
                    <a:pt x="231433" y="563643"/>
                    <a:pt x="236125" y="568836"/>
                  </a:cubicBezTo>
                  <a:cubicBezTo>
                    <a:pt x="239711" y="572947"/>
                    <a:pt x="242158" y="577926"/>
                    <a:pt x="243230" y="583271"/>
                  </a:cubicBezTo>
                  <a:cubicBezTo>
                    <a:pt x="244639" y="582594"/>
                    <a:pt x="246162" y="581861"/>
                    <a:pt x="247741" y="580959"/>
                  </a:cubicBezTo>
                  <a:cubicBezTo>
                    <a:pt x="264093" y="571881"/>
                    <a:pt x="256706" y="581636"/>
                    <a:pt x="248305" y="594605"/>
                  </a:cubicBezTo>
                  <a:cubicBezTo>
                    <a:pt x="236632" y="612536"/>
                    <a:pt x="248305" y="638700"/>
                    <a:pt x="239846" y="641294"/>
                  </a:cubicBezTo>
                  <a:cubicBezTo>
                    <a:pt x="231388" y="643887"/>
                    <a:pt x="224566" y="670502"/>
                    <a:pt x="210920" y="672419"/>
                  </a:cubicBezTo>
                  <a:cubicBezTo>
                    <a:pt x="197274" y="674337"/>
                    <a:pt x="174042" y="706252"/>
                    <a:pt x="170885" y="711327"/>
                  </a:cubicBezTo>
                  <a:cubicBezTo>
                    <a:pt x="167727" y="716402"/>
                    <a:pt x="138236" y="700951"/>
                    <a:pt x="134007" y="715894"/>
                  </a:cubicBezTo>
                  <a:cubicBezTo>
                    <a:pt x="129778" y="730837"/>
                    <a:pt x="111960" y="741889"/>
                    <a:pt x="116640" y="747640"/>
                  </a:cubicBezTo>
                  <a:cubicBezTo>
                    <a:pt x="119798" y="751587"/>
                    <a:pt x="144044" y="736645"/>
                    <a:pt x="144834" y="728863"/>
                  </a:cubicBezTo>
                  <a:cubicBezTo>
                    <a:pt x="145623" y="721082"/>
                    <a:pt x="149063" y="722379"/>
                    <a:pt x="153292" y="728187"/>
                  </a:cubicBezTo>
                  <a:cubicBezTo>
                    <a:pt x="157521" y="733995"/>
                    <a:pt x="168009" y="725649"/>
                    <a:pt x="172745" y="720405"/>
                  </a:cubicBezTo>
                  <a:cubicBezTo>
                    <a:pt x="177482" y="715161"/>
                    <a:pt x="185376" y="717191"/>
                    <a:pt x="190113" y="717811"/>
                  </a:cubicBezTo>
                  <a:cubicBezTo>
                    <a:pt x="194849" y="718432"/>
                    <a:pt x="196992" y="710707"/>
                    <a:pt x="211202" y="707436"/>
                  </a:cubicBezTo>
                  <a:cubicBezTo>
                    <a:pt x="225411" y="704166"/>
                    <a:pt x="222479" y="699034"/>
                    <a:pt x="225411" y="689956"/>
                  </a:cubicBezTo>
                  <a:cubicBezTo>
                    <a:pt x="228343" y="680878"/>
                    <a:pt x="262289" y="661424"/>
                    <a:pt x="268604" y="659450"/>
                  </a:cubicBezTo>
                  <a:cubicBezTo>
                    <a:pt x="274919" y="657477"/>
                    <a:pt x="271254" y="644564"/>
                    <a:pt x="278077" y="643887"/>
                  </a:cubicBezTo>
                  <a:cubicBezTo>
                    <a:pt x="284900" y="643211"/>
                    <a:pt x="295444" y="632610"/>
                    <a:pt x="304410" y="623814"/>
                  </a:cubicBezTo>
                  <a:cubicBezTo>
                    <a:pt x="313376" y="615017"/>
                    <a:pt x="315687" y="618626"/>
                    <a:pt x="322285" y="615355"/>
                  </a:cubicBezTo>
                  <a:cubicBezTo>
                    <a:pt x="328882" y="612085"/>
                    <a:pt x="323864" y="595282"/>
                    <a:pt x="330743" y="593928"/>
                  </a:cubicBezTo>
                  <a:cubicBezTo>
                    <a:pt x="337786" y="592440"/>
                    <a:pt x="342838" y="586243"/>
                    <a:pt x="342866" y="579042"/>
                  </a:cubicBezTo>
                  <a:cubicBezTo>
                    <a:pt x="342866" y="571881"/>
                    <a:pt x="325443" y="571881"/>
                    <a:pt x="323864" y="567370"/>
                  </a:cubicBezTo>
                  <a:cubicBezTo>
                    <a:pt x="322285" y="562859"/>
                    <a:pt x="337566" y="545999"/>
                    <a:pt x="343374" y="546619"/>
                  </a:cubicBezTo>
                  <a:cubicBezTo>
                    <a:pt x="349182" y="547240"/>
                    <a:pt x="358655" y="539458"/>
                    <a:pt x="359162" y="529139"/>
                  </a:cubicBezTo>
                  <a:cubicBezTo>
                    <a:pt x="359670" y="518820"/>
                    <a:pt x="368128" y="516790"/>
                    <a:pt x="374951" y="507712"/>
                  </a:cubicBezTo>
                  <a:cubicBezTo>
                    <a:pt x="381774" y="498634"/>
                    <a:pt x="380251" y="490796"/>
                    <a:pt x="387074" y="490232"/>
                  </a:cubicBezTo>
                  <a:cubicBezTo>
                    <a:pt x="393897" y="489668"/>
                    <a:pt x="400212" y="477883"/>
                    <a:pt x="407599" y="472695"/>
                  </a:cubicBezTo>
                  <a:cubicBezTo>
                    <a:pt x="414986" y="467508"/>
                    <a:pt x="407599" y="479180"/>
                    <a:pt x="421809" y="479857"/>
                  </a:cubicBezTo>
                  <a:cubicBezTo>
                    <a:pt x="436018" y="480533"/>
                    <a:pt x="433086" y="496773"/>
                    <a:pt x="422372" y="490852"/>
                  </a:cubicBezTo>
                  <a:cubicBezTo>
                    <a:pt x="411659" y="484931"/>
                    <a:pt x="407091" y="485664"/>
                    <a:pt x="397618" y="496491"/>
                  </a:cubicBezTo>
                  <a:cubicBezTo>
                    <a:pt x="388145" y="507317"/>
                    <a:pt x="395476" y="510757"/>
                    <a:pt x="388145" y="523049"/>
                  </a:cubicBezTo>
                  <a:cubicBezTo>
                    <a:pt x="380815" y="535342"/>
                    <a:pt x="380251" y="543180"/>
                    <a:pt x="389724" y="544476"/>
                  </a:cubicBezTo>
                  <a:cubicBezTo>
                    <a:pt x="399197" y="545773"/>
                    <a:pt x="390232" y="554175"/>
                    <a:pt x="381266" y="557446"/>
                  </a:cubicBezTo>
                  <a:cubicBezTo>
                    <a:pt x="372300" y="560716"/>
                    <a:pt x="378672" y="567144"/>
                    <a:pt x="390739" y="567144"/>
                  </a:cubicBezTo>
                  <a:cubicBezTo>
                    <a:pt x="402806" y="567144"/>
                    <a:pt x="420794" y="545773"/>
                    <a:pt x="437597" y="535342"/>
                  </a:cubicBezTo>
                  <a:cubicBezTo>
                    <a:pt x="454400" y="524910"/>
                    <a:pt x="467088" y="535342"/>
                    <a:pt x="471824" y="533425"/>
                  </a:cubicBezTo>
                  <a:cubicBezTo>
                    <a:pt x="476561" y="531507"/>
                    <a:pt x="466580" y="521752"/>
                    <a:pt x="472388" y="518538"/>
                  </a:cubicBezTo>
                  <a:cubicBezTo>
                    <a:pt x="478196" y="515324"/>
                    <a:pt x="465509" y="513294"/>
                    <a:pt x="461844" y="501002"/>
                  </a:cubicBezTo>
                  <a:cubicBezTo>
                    <a:pt x="458178" y="488709"/>
                    <a:pt x="467482" y="496491"/>
                    <a:pt x="469738" y="486736"/>
                  </a:cubicBezTo>
                  <a:cubicBezTo>
                    <a:pt x="471993" y="476981"/>
                    <a:pt x="477632" y="481097"/>
                    <a:pt x="482932" y="485439"/>
                  </a:cubicBezTo>
                  <a:cubicBezTo>
                    <a:pt x="488233" y="489781"/>
                    <a:pt x="495563" y="480872"/>
                    <a:pt x="500300" y="493220"/>
                  </a:cubicBezTo>
                  <a:cubicBezTo>
                    <a:pt x="505036" y="505569"/>
                    <a:pt x="510280" y="490006"/>
                    <a:pt x="518739" y="498408"/>
                  </a:cubicBezTo>
                  <a:cubicBezTo>
                    <a:pt x="527197" y="506810"/>
                    <a:pt x="517103" y="505569"/>
                    <a:pt x="508194" y="508163"/>
                  </a:cubicBezTo>
                  <a:cubicBezTo>
                    <a:pt x="499285" y="510757"/>
                    <a:pt x="503965" y="525643"/>
                    <a:pt x="510788" y="518538"/>
                  </a:cubicBezTo>
                  <a:cubicBezTo>
                    <a:pt x="517611" y="511434"/>
                    <a:pt x="523475" y="506866"/>
                    <a:pt x="529790" y="513971"/>
                  </a:cubicBezTo>
                  <a:cubicBezTo>
                    <a:pt x="536106" y="521076"/>
                    <a:pt x="538700" y="517862"/>
                    <a:pt x="544000" y="511377"/>
                  </a:cubicBezTo>
                  <a:cubicBezTo>
                    <a:pt x="549300" y="504893"/>
                    <a:pt x="549244" y="511715"/>
                    <a:pt x="549244" y="517016"/>
                  </a:cubicBezTo>
                  <a:cubicBezTo>
                    <a:pt x="550631" y="513627"/>
                    <a:pt x="552531" y="510469"/>
                    <a:pt x="554883" y="507656"/>
                  </a:cubicBezTo>
                  <a:cubicBezTo>
                    <a:pt x="559574" y="502462"/>
                    <a:pt x="566211" y="499462"/>
                    <a:pt x="573209" y="499367"/>
                  </a:cubicBezTo>
                  <a:cubicBezTo>
                    <a:pt x="580212" y="499423"/>
                    <a:pt x="586866" y="502434"/>
                    <a:pt x="591535" y="507656"/>
                  </a:cubicBezTo>
                  <a:cubicBezTo>
                    <a:pt x="595031" y="512505"/>
                    <a:pt x="598357" y="517523"/>
                    <a:pt x="601741" y="522485"/>
                  </a:cubicBezTo>
                  <a:cubicBezTo>
                    <a:pt x="601989" y="522818"/>
                    <a:pt x="602248" y="523140"/>
                    <a:pt x="602530" y="523444"/>
                  </a:cubicBezTo>
                  <a:cubicBezTo>
                    <a:pt x="606415" y="520597"/>
                    <a:pt x="611135" y="519108"/>
                    <a:pt x="615950" y="519215"/>
                  </a:cubicBezTo>
                  <a:cubicBezTo>
                    <a:pt x="618995" y="519339"/>
                    <a:pt x="622012" y="519875"/>
                    <a:pt x="624916" y="520794"/>
                  </a:cubicBezTo>
                  <a:cubicBezTo>
                    <a:pt x="628700" y="522001"/>
                    <a:pt x="632156" y="524064"/>
                    <a:pt x="635009" y="526827"/>
                  </a:cubicBezTo>
                  <a:cubicBezTo>
                    <a:pt x="638471" y="529692"/>
                    <a:pt x="641392" y="533148"/>
                    <a:pt x="643637" y="537033"/>
                  </a:cubicBezTo>
                  <a:cubicBezTo>
                    <a:pt x="645700" y="538573"/>
                    <a:pt x="647460" y="540484"/>
                    <a:pt x="648824" y="542672"/>
                  </a:cubicBezTo>
                  <a:lnTo>
                    <a:pt x="649106" y="543067"/>
                  </a:lnTo>
                  <a:cubicBezTo>
                    <a:pt x="665177" y="546563"/>
                    <a:pt x="669349" y="522993"/>
                    <a:pt x="677751" y="531395"/>
                  </a:cubicBezTo>
                  <a:cubicBezTo>
                    <a:pt x="686153" y="539796"/>
                    <a:pt x="677751" y="543011"/>
                    <a:pt x="673014" y="549551"/>
                  </a:cubicBezTo>
                  <a:cubicBezTo>
                    <a:pt x="668278" y="556092"/>
                    <a:pt x="676341" y="556487"/>
                    <a:pt x="682487" y="558968"/>
                  </a:cubicBezTo>
                  <a:cubicBezTo>
                    <a:pt x="686457" y="559408"/>
                    <a:pt x="690297" y="560654"/>
                    <a:pt x="693765" y="562633"/>
                  </a:cubicBezTo>
                  <a:cubicBezTo>
                    <a:pt x="697424" y="564674"/>
                    <a:pt x="700892" y="567031"/>
                    <a:pt x="704140" y="569682"/>
                  </a:cubicBezTo>
                  <a:cubicBezTo>
                    <a:pt x="705826" y="570770"/>
                    <a:pt x="707444" y="571954"/>
                    <a:pt x="708989" y="573234"/>
                  </a:cubicBezTo>
                  <a:cubicBezTo>
                    <a:pt x="715581" y="573539"/>
                    <a:pt x="721784" y="576437"/>
                    <a:pt x="726244" y="581297"/>
                  </a:cubicBezTo>
                  <a:cubicBezTo>
                    <a:pt x="730225" y="585820"/>
                    <a:pt x="733845" y="590647"/>
                    <a:pt x="737070" y="595733"/>
                  </a:cubicBezTo>
                  <a:cubicBezTo>
                    <a:pt x="738948" y="598783"/>
                    <a:pt x="740550" y="601986"/>
                    <a:pt x="741863" y="605319"/>
                  </a:cubicBezTo>
                  <a:cubicBezTo>
                    <a:pt x="756186" y="612649"/>
                    <a:pt x="741412" y="579042"/>
                    <a:pt x="754156" y="590376"/>
                  </a:cubicBezTo>
                  <a:cubicBezTo>
                    <a:pt x="766899" y="601710"/>
                    <a:pt x="762558" y="591053"/>
                    <a:pt x="773102" y="602668"/>
                  </a:cubicBezTo>
                  <a:cubicBezTo>
                    <a:pt x="783646" y="614284"/>
                    <a:pt x="779925" y="597481"/>
                    <a:pt x="775188" y="578083"/>
                  </a:cubicBezTo>
                  <a:cubicBezTo>
                    <a:pt x="770452" y="558686"/>
                    <a:pt x="779925" y="571543"/>
                    <a:pt x="784661" y="580621"/>
                  </a:cubicBezTo>
                  <a:cubicBezTo>
                    <a:pt x="789398" y="589699"/>
                    <a:pt x="789398" y="607236"/>
                    <a:pt x="786240" y="618908"/>
                  </a:cubicBezTo>
                  <a:cubicBezTo>
                    <a:pt x="783083" y="630580"/>
                    <a:pt x="767294" y="620881"/>
                    <a:pt x="768873" y="614397"/>
                  </a:cubicBezTo>
                  <a:cubicBezTo>
                    <a:pt x="770452" y="607912"/>
                    <a:pt x="753084" y="610506"/>
                    <a:pt x="752577" y="619585"/>
                  </a:cubicBezTo>
                  <a:cubicBezTo>
                    <a:pt x="752069" y="628663"/>
                    <a:pt x="763854" y="646143"/>
                    <a:pt x="772031" y="648117"/>
                  </a:cubicBezTo>
                  <a:cubicBezTo>
                    <a:pt x="780207" y="650090"/>
                    <a:pt x="774173" y="666273"/>
                    <a:pt x="779417" y="668190"/>
                  </a:cubicBezTo>
                  <a:cubicBezTo>
                    <a:pt x="786635" y="670897"/>
                    <a:pt x="786240" y="687644"/>
                    <a:pt x="790695" y="685107"/>
                  </a:cubicBezTo>
                  <a:cubicBezTo>
                    <a:pt x="795149" y="682569"/>
                    <a:pt x="793345" y="662552"/>
                    <a:pt x="788609" y="653361"/>
                  </a:cubicBezTo>
                  <a:cubicBezTo>
                    <a:pt x="783872" y="644170"/>
                    <a:pt x="785958" y="631257"/>
                    <a:pt x="792274" y="633907"/>
                  </a:cubicBezTo>
                  <a:cubicBezTo>
                    <a:pt x="798589" y="636557"/>
                    <a:pt x="792274" y="650090"/>
                    <a:pt x="795431" y="654657"/>
                  </a:cubicBezTo>
                  <a:cubicBezTo>
                    <a:pt x="798589" y="659225"/>
                    <a:pt x="802311" y="650090"/>
                    <a:pt x="809641" y="644902"/>
                  </a:cubicBezTo>
                  <a:cubicBezTo>
                    <a:pt x="816971" y="639715"/>
                    <a:pt x="806483" y="624772"/>
                    <a:pt x="809134" y="617047"/>
                  </a:cubicBezTo>
                  <a:cubicBezTo>
                    <a:pt x="811784" y="609322"/>
                    <a:pt x="820411" y="623532"/>
                    <a:pt x="823343" y="637121"/>
                  </a:cubicBezTo>
                  <a:cubicBezTo>
                    <a:pt x="826275" y="650710"/>
                    <a:pt x="815449" y="650090"/>
                    <a:pt x="815449" y="657251"/>
                  </a:cubicBezTo>
                  <a:cubicBezTo>
                    <a:pt x="815449" y="664413"/>
                    <a:pt x="805468" y="661142"/>
                    <a:pt x="802311" y="665033"/>
                  </a:cubicBezTo>
                  <a:cubicBezTo>
                    <a:pt x="799153" y="668923"/>
                    <a:pt x="800732" y="694862"/>
                    <a:pt x="804904" y="695482"/>
                  </a:cubicBezTo>
                  <a:cubicBezTo>
                    <a:pt x="809077" y="696102"/>
                    <a:pt x="811784" y="674111"/>
                    <a:pt x="814378" y="685107"/>
                  </a:cubicBezTo>
                  <a:cubicBezTo>
                    <a:pt x="816971" y="696102"/>
                    <a:pt x="827008" y="670841"/>
                    <a:pt x="829659" y="681216"/>
                  </a:cubicBezTo>
                  <a:cubicBezTo>
                    <a:pt x="832309" y="691591"/>
                    <a:pt x="844939" y="703263"/>
                    <a:pt x="849676" y="700670"/>
                  </a:cubicBezTo>
                  <a:cubicBezTo>
                    <a:pt x="854413" y="698076"/>
                    <a:pt x="847590" y="687080"/>
                    <a:pt x="840203" y="686404"/>
                  </a:cubicBezTo>
                  <a:cubicBezTo>
                    <a:pt x="832816" y="685727"/>
                    <a:pt x="833888" y="670841"/>
                    <a:pt x="840710" y="670220"/>
                  </a:cubicBezTo>
                  <a:cubicBezTo>
                    <a:pt x="847533" y="669600"/>
                    <a:pt x="859657" y="691591"/>
                    <a:pt x="859149" y="699373"/>
                  </a:cubicBezTo>
                  <a:cubicBezTo>
                    <a:pt x="858642" y="707154"/>
                    <a:pt x="852834" y="706534"/>
                    <a:pt x="847026" y="714315"/>
                  </a:cubicBezTo>
                  <a:cubicBezTo>
                    <a:pt x="841218" y="722097"/>
                    <a:pt x="833380" y="701346"/>
                    <a:pt x="826501" y="701967"/>
                  </a:cubicBezTo>
                  <a:cubicBezTo>
                    <a:pt x="819622" y="702587"/>
                    <a:pt x="826501" y="715612"/>
                    <a:pt x="829659" y="724522"/>
                  </a:cubicBezTo>
                  <a:cubicBezTo>
                    <a:pt x="832816" y="733431"/>
                    <a:pt x="821257" y="745892"/>
                    <a:pt x="830166" y="753054"/>
                  </a:cubicBezTo>
                  <a:cubicBezTo>
                    <a:pt x="839075" y="760215"/>
                    <a:pt x="836538" y="748486"/>
                    <a:pt x="838117" y="743298"/>
                  </a:cubicBezTo>
                  <a:cubicBezTo>
                    <a:pt x="839695" y="738111"/>
                    <a:pt x="846518" y="744595"/>
                    <a:pt x="851255" y="748937"/>
                  </a:cubicBezTo>
                  <a:cubicBezTo>
                    <a:pt x="855991" y="753279"/>
                    <a:pt x="856499" y="738562"/>
                    <a:pt x="856499" y="732698"/>
                  </a:cubicBezTo>
                  <a:cubicBezTo>
                    <a:pt x="856499" y="726833"/>
                    <a:pt x="864450" y="730104"/>
                    <a:pt x="868622" y="737885"/>
                  </a:cubicBezTo>
                  <a:cubicBezTo>
                    <a:pt x="872795" y="745667"/>
                    <a:pt x="873359" y="729483"/>
                    <a:pt x="879900" y="730780"/>
                  </a:cubicBezTo>
                  <a:cubicBezTo>
                    <a:pt x="886441" y="732077"/>
                    <a:pt x="882042" y="744370"/>
                    <a:pt x="882042" y="751531"/>
                  </a:cubicBezTo>
                  <a:cubicBezTo>
                    <a:pt x="882042" y="758692"/>
                    <a:pt x="893320" y="745892"/>
                    <a:pt x="892023" y="753448"/>
                  </a:cubicBezTo>
                  <a:cubicBezTo>
                    <a:pt x="891910" y="754537"/>
                    <a:pt x="891910" y="755630"/>
                    <a:pt x="892023" y="756719"/>
                  </a:cubicBezTo>
                  <a:cubicBezTo>
                    <a:pt x="897662" y="751587"/>
                    <a:pt x="903921" y="746287"/>
                    <a:pt x="908263" y="742622"/>
                  </a:cubicBezTo>
                  <a:cubicBezTo>
                    <a:pt x="918976" y="734051"/>
                    <a:pt x="899297" y="727961"/>
                    <a:pt x="902793" y="716796"/>
                  </a:cubicBezTo>
                  <a:close/>
                </a:path>
              </a:pathLst>
            </a:custGeom>
            <a:grpFill/>
            <a:ln w="8455" cap="flat">
              <a:solidFill>
                <a:srgbClr val="FFFFFF"/>
              </a:solid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EFD077B6-F40C-44DE-BE53-114B2054DD61}"/>
                </a:ext>
              </a:extLst>
            </p:cNvPr>
            <p:cNvSpPr/>
            <p:nvPr/>
          </p:nvSpPr>
          <p:spPr>
            <a:xfrm>
              <a:off x="6082820" y="2699562"/>
              <a:ext cx="284383" cy="266174"/>
            </a:xfrm>
            <a:custGeom>
              <a:avLst/>
              <a:gdLst>
                <a:gd name="connsiteX0" fmla="*/ 283911 w 284383"/>
                <a:gd name="connsiteY0" fmla="*/ 47817 h 266174"/>
                <a:gd name="connsiteX1" fmla="*/ 259551 w 284383"/>
                <a:gd name="connsiteY1" fmla="*/ 46914 h 266174"/>
                <a:gd name="connsiteX2" fmla="*/ 231358 w 284383"/>
                <a:gd name="connsiteY2" fmla="*/ 38513 h 266174"/>
                <a:gd name="connsiteX3" fmla="*/ 220080 w 284383"/>
                <a:gd name="connsiteY3" fmla="*/ 35355 h 266174"/>
                <a:gd name="connsiteX4" fmla="*/ 201303 w 284383"/>
                <a:gd name="connsiteY4" fmla="*/ 37498 h 266174"/>
                <a:gd name="connsiteX5" fmla="*/ 178241 w 284383"/>
                <a:gd name="connsiteY5" fmla="*/ 23795 h 266174"/>
                <a:gd name="connsiteX6" fmla="*/ 164708 w 284383"/>
                <a:gd name="connsiteY6" fmla="*/ 15563 h 266174"/>
                <a:gd name="connsiteX7" fmla="*/ 123658 w 284383"/>
                <a:gd name="connsiteY7" fmla="*/ 9924 h 266174"/>
                <a:gd name="connsiteX8" fmla="*/ 45392 w 284383"/>
                <a:gd name="connsiteY8" fmla="*/ 9078 h 266174"/>
                <a:gd name="connsiteX9" fmla="*/ 16578 w 284383"/>
                <a:gd name="connsiteY9" fmla="*/ 0 h 266174"/>
                <a:gd name="connsiteX10" fmla="*/ 0 w 284383"/>
                <a:gd name="connsiteY10" fmla="*/ 14661 h 266174"/>
                <a:gd name="connsiteX11" fmla="*/ 1071 w 284383"/>
                <a:gd name="connsiteY11" fmla="*/ 29096 h 266174"/>
                <a:gd name="connsiteX12" fmla="*/ 10432 w 284383"/>
                <a:gd name="connsiteY12" fmla="*/ 40655 h 266174"/>
                <a:gd name="connsiteX13" fmla="*/ 13026 w 284383"/>
                <a:gd name="connsiteY13" fmla="*/ 62534 h 266174"/>
                <a:gd name="connsiteX14" fmla="*/ 12518 w 284383"/>
                <a:gd name="connsiteY14" fmla="*/ 64394 h 266174"/>
                <a:gd name="connsiteX15" fmla="*/ 12913 w 284383"/>
                <a:gd name="connsiteY15" fmla="*/ 66199 h 266174"/>
                <a:gd name="connsiteX16" fmla="*/ 25318 w 284383"/>
                <a:gd name="connsiteY16" fmla="*/ 66819 h 266174"/>
                <a:gd name="connsiteX17" fmla="*/ 34735 w 284383"/>
                <a:gd name="connsiteY17" fmla="*/ 66819 h 266174"/>
                <a:gd name="connsiteX18" fmla="*/ 49226 w 284383"/>
                <a:gd name="connsiteY18" fmla="*/ 69977 h 266174"/>
                <a:gd name="connsiteX19" fmla="*/ 55203 w 284383"/>
                <a:gd name="connsiteY19" fmla="*/ 81593 h 266174"/>
                <a:gd name="connsiteX20" fmla="*/ 39810 w 284383"/>
                <a:gd name="connsiteY20" fmla="*/ 98509 h 266174"/>
                <a:gd name="connsiteX21" fmla="*/ 41558 w 284383"/>
                <a:gd name="connsiteY21" fmla="*/ 125857 h 266174"/>
                <a:gd name="connsiteX22" fmla="*/ 37272 w 284383"/>
                <a:gd name="connsiteY22" fmla="*/ 145818 h 266174"/>
                <a:gd name="connsiteX23" fmla="*/ 31295 w 284383"/>
                <a:gd name="connsiteY23" fmla="*/ 157377 h 266174"/>
                <a:gd name="connsiteX24" fmla="*/ 38118 w 284383"/>
                <a:gd name="connsiteY24" fmla="*/ 173166 h 266174"/>
                <a:gd name="connsiteX25" fmla="*/ 32141 w 284383"/>
                <a:gd name="connsiteY25" fmla="*/ 188954 h 266174"/>
                <a:gd name="connsiteX26" fmla="*/ 37272 w 284383"/>
                <a:gd name="connsiteY26" fmla="*/ 203671 h 266174"/>
                <a:gd name="connsiteX27" fmla="*/ 27912 w 284383"/>
                <a:gd name="connsiteY27" fmla="*/ 221546 h 266174"/>
                <a:gd name="connsiteX28" fmla="*/ 31352 w 284383"/>
                <a:gd name="connsiteY28" fmla="*/ 231076 h 266174"/>
                <a:gd name="connsiteX29" fmla="*/ 43982 w 284383"/>
                <a:gd name="connsiteY29" fmla="*/ 232260 h 266174"/>
                <a:gd name="connsiteX30" fmla="*/ 72740 w 284383"/>
                <a:gd name="connsiteY30" fmla="*/ 266092 h 266174"/>
                <a:gd name="connsiteX31" fmla="*/ 78379 w 284383"/>
                <a:gd name="connsiteY31" fmla="*/ 256619 h 266174"/>
                <a:gd name="connsiteX32" fmla="*/ 92081 w 284383"/>
                <a:gd name="connsiteY32" fmla="*/ 255717 h 266174"/>
                <a:gd name="connsiteX33" fmla="*/ 113790 w 284383"/>
                <a:gd name="connsiteY33" fmla="*/ 245398 h 266174"/>
                <a:gd name="connsiteX34" fmla="*/ 144014 w 284383"/>
                <a:gd name="connsiteY34" fmla="*/ 244045 h 266174"/>
                <a:gd name="connsiteX35" fmla="*/ 161212 w 284383"/>
                <a:gd name="connsiteY35" fmla="*/ 233726 h 266174"/>
                <a:gd name="connsiteX36" fmla="*/ 179819 w 284383"/>
                <a:gd name="connsiteY36" fmla="*/ 218106 h 266174"/>
                <a:gd name="connsiteX37" fmla="*/ 188616 w 284383"/>
                <a:gd name="connsiteY37" fmla="*/ 197356 h 266174"/>
                <a:gd name="connsiteX38" fmla="*/ 206153 w 284383"/>
                <a:gd name="connsiteY38" fmla="*/ 174801 h 266174"/>
                <a:gd name="connsiteX39" fmla="*/ 206491 w 284383"/>
                <a:gd name="connsiteY39" fmla="*/ 132003 h 266174"/>
                <a:gd name="connsiteX40" fmla="*/ 226170 w 284383"/>
                <a:gd name="connsiteY40" fmla="*/ 103471 h 266174"/>
                <a:gd name="connsiteX41" fmla="*/ 247936 w 284383"/>
                <a:gd name="connsiteY41" fmla="*/ 89148 h 266174"/>
                <a:gd name="connsiteX42" fmla="*/ 273930 w 284383"/>
                <a:gd name="connsiteY42" fmla="*/ 72232 h 266174"/>
                <a:gd name="connsiteX43" fmla="*/ 283911 w 284383"/>
                <a:gd name="connsiteY43" fmla="*/ 47817 h 26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4383" h="266174">
                  <a:moveTo>
                    <a:pt x="283911" y="47817"/>
                  </a:moveTo>
                  <a:cubicBezTo>
                    <a:pt x="275780" y="48347"/>
                    <a:pt x="267621" y="48042"/>
                    <a:pt x="259551" y="46914"/>
                  </a:cubicBezTo>
                  <a:cubicBezTo>
                    <a:pt x="251883" y="44828"/>
                    <a:pt x="235643" y="43813"/>
                    <a:pt x="231358" y="38513"/>
                  </a:cubicBezTo>
                  <a:cubicBezTo>
                    <a:pt x="227072" y="33212"/>
                    <a:pt x="220080" y="29096"/>
                    <a:pt x="220080" y="35355"/>
                  </a:cubicBezTo>
                  <a:cubicBezTo>
                    <a:pt x="220080" y="41614"/>
                    <a:pt x="208126" y="42742"/>
                    <a:pt x="201303" y="37498"/>
                  </a:cubicBezTo>
                  <a:cubicBezTo>
                    <a:pt x="194480" y="32254"/>
                    <a:pt x="183372" y="28025"/>
                    <a:pt x="178241" y="23795"/>
                  </a:cubicBezTo>
                  <a:cubicBezTo>
                    <a:pt x="175534" y="21596"/>
                    <a:pt x="170008" y="18777"/>
                    <a:pt x="164708" y="15563"/>
                  </a:cubicBezTo>
                  <a:cubicBezTo>
                    <a:pt x="157603" y="17255"/>
                    <a:pt x="137134" y="8007"/>
                    <a:pt x="123658" y="9924"/>
                  </a:cubicBezTo>
                  <a:cubicBezTo>
                    <a:pt x="109279" y="12067"/>
                    <a:pt x="63267" y="7330"/>
                    <a:pt x="45392" y="9078"/>
                  </a:cubicBezTo>
                  <a:cubicBezTo>
                    <a:pt x="27517" y="10826"/>
                    <a:pt x="26390" y="0"/>
                    <a:pt x="16578" y="0"/>
                  </a:cubicBezTo>
                  <a:cubicBezTo>
                    <a:pt x="6767" y="0"/>
                    <a:pt x="10319" y="12292"/>
                    <a:pt x="0" y="14661"/>
                  </a:cubicBezTo>
                  <a:cubicBezTo>
                    <a:pt x="1376" y="19341"/>
                    <a:pt x="1737" y="24264"/>
                    <a:pt x="1071" y="29096"/>
                  </a:cubicBezTo>
                  <a:cubicBezTo>
                    <a:pt x="4708" y="32502"/>
                    <a:pt x="7861" y="36392"/>
                    <a:pt x="10432" y="40655"/>
                  </a:cubicBezTo>
                  <a:cubicBezTo>
                    <a:pt x="13984" y="47371"/>
                    <a:pt x="14909" y="55169"/>
                    <a:pt x="13026" y="62534"/>
                  </a:cubicBezTo>
                  <a:cubicBezTo>
                    <a:pt x="13026" y="63154"/>
                    <a:pt x="12687" y="63774"/>
                    <a:pt x="12518" y="64394"/>
                  </a:cubicBezTo>
                  <a:cubicBezTo>
                    <a:pt x="12682" y="64986"/>
                    <a:pt x="12811" y="65590"/>
                    <a:pt x="12913" y="66199"/>
                  </a:cubicBezTo>
                  <a:cubicBezTo>
                    <a:pt x="16967" y="67231"/>
                    <a:pt x="21185" y="67445"/>
                    <a:pt x="25318" y="66819"/>
                  </a:cubicBezTo>
                  <a:cubicBezTo>
                    <a:pt x="30449" y="66819"/>
                    <a:pt x="28701" y="72120"/>
                    <a:pt x="34735" y="66819"/>
                  </a:cubicBezTo>
                  <a:cubicBezTo>
                    <a:pt x="40768" y="61519"/>
                    <a:pt x="49226" y="63661"/>
                    <a:pt x="49226" y="69977"/>
                  </a:cubicBezTo>
                  <a:cubicBezTo>
                    <a:pt x="49226" y="76292"/>
                    <a:pt x="62026" y="73134"/>
                    <a:pt x="55203" y="81593"/>
                  </a:cubicBezTo>
                  <a:cubicBezTo>
                    <a:pt x="48380" y="90051"/>
                    <a:pt x="39810" y="92081"/>
                    <a:pt x="39810" y="98509"/>
                  </a:cubicBezTo>
                  <a:cubicBezTo>
                    <a:pt x="39810" y="104937"/>
                    <a:pt x="47535" y="118470"/>
                    <a:pt x="41558" y="125857"/>
                  </a:cubicBezTo>
                  <a:cubicBezTo>
                    <a:pt x="35581" y="133243"/>
                    <a:pt x="43249" y="145818"/>
                    <a:pt x="37272" y="145818"/>
                  </a:cubicBezTo>
                  <a:cubicBezTo>
                    <a:pt x="31295" y="145818"/>
                    <a:pt x="24472" y="148975"/>
                    <a:pt x="31295" y="157377"/>
                  </a:cubicBezTo>
                  <a:cubicBezTo>
                    <a:pt x="38118" y="165779"/>
                    <a:pt x="43249" y="173166"/>
                    <a:pt x="38118" y="173166"/>
                  </a:cubicBezTo>
                  <a:cubicBezTo>
                    <a:pt x="32987" y="173166"/>
                    <a:pt x="29603" y="185796"/>
                    <a:pt x="32141" y="188954"/>
                  </a:cubicBezTo>
                  <a:cubicBezTo>
                    <a:pt x="34678" y="192112"/>
                    <a:pt x="46689" y="201585"/>
                    <a:pt x="37272" y="203671"/>
                  </a:cubicBezTo>
                  <a:cubicBezTo>
                    <a:pt x="27855" y="205758"/>
                    <a:pt x="27912" y="215231"/>
                    <a:pt x="27912" y="221546"/>
                  </a:cubicBezTo>
                  <a:cubicBezTo>
                    <a:pt x="28358" y="224935"/>
                    <a:pt x="29530" y="228183"/>
                    <a:pt x="31352" y="231076"/>
                  </a:cubicBezTo>
                  <a:cubicBezTo>
                    <a:pt x="35558" y="229818"/>
                    <a:pt x="40086" y="230241"/>
                    <a:pt x="43982" y="232260"/>
                  </a:cubicBezTo>
                  <a:cubicBezTo>
                    <a:pt x="53794" y="237898"/>
                    <a:pt x="59489" y="267953"/>
                    <a:pt x="72740" y="266092"/>
                  </a:cubicBezTo>
                  <a:cubicBezTo>
                    <a:pt x="78379" y="265246"/>
                    <a:pt x="75559" y="260059"/>
                    <a:pt x="78379" y="256619"/>
                  </a:cubicBezTo>
                  <a:cubicBezTo>
                    <a:pt x="81198" y="253179"/>
                    <a:pt x="86442" y="255717"/>
                    <a:pt x="92081" y="255717"/>
                  </a:cubicBezTo>
                  <a:cubicBezTo>
                    <a:pt x="97719" y="255717"/>
                    <a:pt x="100482" y="245793"/>
                    <a:pt x="113790" y="245398"/>
                  </a:cubicBezTo>
                  <a:cubicBezTo>
                    <a:pt x="127097" y="245003"/>
                    <a:pt x="135612" y="243650"/>
                    <a:pt x="144014" y="244045"/>
                  </a:cubicBezTo>
                  <a:cubicBezTo>
                    <a:pt x="151507" y="245325"/>
                    <a:pt x="158815" y="240938"/>
                    <a:pt x="161212" y="233726"/>
                  </a:cubicBezTo>
                  <a:cubicBezTo>
                    <a:pt x="164003" y="225448"/>
                    <a:pt x="171181" y="219420"/>
                    <a:pt x="179819" y="218106"/>
                  </a:cubicBezTo>
                  <a:cubicBezTo>
                    <a:pt x="189292" y="216415"/>
                    <a:pt x="187883" y="204292"/>
                    <a:pt x="188616" y="197356"/>
                  </a:cubicBezTo>
                  <a:cubicBezTo>
                    <a:pt x="189349" y="190420"/>
                    <a:pt x="205081" y="180101"/>
                    <a:pt x="206153" y="174801"/>
                  </a:cubicBezTo>
                  <a:cubicBezTo>
                    <a:pt x="207224" y="169500"/>
                    <a:pt x="197018" y="149708"/>
                    <a:pt x="206491" y="132003"/>
                  </a:cubicBezTo>
                  <a:cubicBezTo>
                    <a:pt x="215964" y="114297"/>
                    <a:pt x="226170" y="113395"/>
                    <a:pt x="226170" y="103471"/>
                  </a:cubicBezTo>
                  <a:cubicBezTo>
                    <a:pt x="226170" y="93547"/>
                    <a:pt x="235981" y="90953"/>
                    <a:pt x="247936" y="89148"/>
                  </a:cubicBezTo>
                  <a:cubicBezTo>
                    <a:pt x="259890" y="87344"/>
                    <a:pt x="263724" y="77533"/>
                    <a:pt x="273930" y="72232"/>
                  </a:cubicBezTo>
                  <a:cubicBezTo>
                    <a:pt x="282614" y="67890"/>
                    <a:pt x="285659" y="60165"/>
                    <a:pt x="283911" y="47817"/>
                  </a:cubicBezTo>
                  <a:close/>
                </a:path>
              </a:pathLst>
            </a:custGeom>
            <a:grpFill/>
            <a:ln w="8455" cap="flat">
              <a:solidFill>
                <a:srgbClr val="FFFFFF"/>
              </a:solid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7FBB78ED-81FA-402F-9E54-272E9F729A0D}"/>
                </a:ext>
              </a:extLst>
            </p:cNvPr>
            <p:cNvSpPr/>
            <p:nvPr/>
          </p:nvSpPr>
          <p:spPr>
            <a:xfrm>
              <a:off x="6347393" y="2836403"/>
              <a:ext cx="21595" cy="19035"/>
            </a:xfrm>
            <a:custGeom>
              <a:avLst/>
              <a:gdLst>
                <a:gd name="connsiteX0" fmla="*/ 21423 w 21595"/>
                <a:gd name="connsiteY0" fmla="*/ 5481 h 19035"/>
                <a:gd name="connsiteX1" fmla="*/ 729 w 21595"/>
                <a:gd name="connsiteY1" fmla="*/ 14108 h 19035"/>
                <a:gd name="connsiteX2" fmla="*/ 21423 w 21595"/>
                <a:gd name="connsiteY2" fmla="*/ 5481 h 19035"/>
              </a:gdLst>
              <a:ahLst/>
              <a:cxnLst>
                <a:cxn ang="0">
                  <a:pos x="connsiteX0" y="connsiteY0"/>
                </a:cxn>
                <a:cxn ang="0">
                  <a:pos x="connsiteX1" y="connsiteY1"/>
                </a:cxn>
                <a:cxn ang="0">
                  <a:pos x="connsiteX2" y="connsiteY2"/>
                </a:cxn>
              </a:cxnLst>
              <a:rect l="l" t="t" r="r" b="b"/>
              <a:pathLst>
                <a:path w="21595" h="19035">
                  <a:moveTo>
                    <a:pt x="21423" y="5481"/>
                  </a:moveTo>
                  <a:cubicBezTo>
                    <a:pt x="19675" y="-9236"/>
                    <a:pt x="-4459" y="9879"/>
                    <a:pt x="729" y="14108"/>
                  </a:cubicBezTo>
                  <a:cubicBezTo>
                    <a:pt x="11274" y="22735"/>
                    <a:pt x="23171" y="20141"/>
                    <a:pt x="21423" y="5481"/>
                  </a:cubicBezTo>
                  <a:close/>
                </a:path>
              </a:pathLst>
            </a:custGeom>
            <a:grpFill/>
            <a:ln w="8455" cap="flat">
              <a:solidFill>
                <a:srgbClr val="FFFFFF"/>
              </a:solid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279D30EE-51F5-4B21-99B7-EF07A70EBB08}"/>
                </a:ext>
              </a:extLst>
            </p:cNvPr>
            <p:cNvSpPr/>
            <p:nvPr/>
          </p:nvSpPr>
          <p:spPr>
            <a:xfrm>
              <a:off x="6595799" y="2584155"/>
              <a:ext cx="79821" cy="54170"/>
            </a:xfrm>
            <a:custGeom>
              <a:avLst/>
              <a:gdLst>
                <a:gd name="connsiteX0" fmla="*/ 90 w 79821"/>
                <a:gd name="connsiteY0" fmla="*/ 47855 h 54170"/>
                <a:gd name="connsiteX1" fmla="*/ 15258 w 79821"/>
                <a:gd name="connsiteY1" fmla="*/ 45487 h 54170"/>
                <a:gd name="connsiteX2" fmla="*/ 19374 w 79821"/>
                <a:gd name="connsiteY2" fmla="*/ 54170 h 54170"/>
                <a:gd name="connsiteX3" fmla="*/ 36291 w 79821"/>
                <a:gd name="connsiteY3" fmla="*/ 50223 h 54170"/>
                <a:gd name="connsiteX4" fmla="*/ 51008 w 79821"/>
                <a:gd name="connsiteY4" fmla="*/ 50843 h 54170"/>
                <a:gd name="connsiteX5" fmla="*/ 59466 w 79821"/>
                <a:gd name="connsiteY5" fmla="*/ 37874 h 54170"/>
                <a:gd name="connsiteX6" fmla="*/ 65104 w 79821"/>
                <a:gd name="connsiteY6" fmla="*/ 23608 h 54170"/>
                <a:gd name="connsiteX7" fmla="*/ 79822 w 79821"/>
                <a:gd name="connsiteY7" fmla="*/ 11316 h 54170"/>
                <a:gd name="connsiteX8" fmla="*/ 74183 w 79821"/>
                <a:gd name="connsiteY8" fmla="*/ 38 h 54170"/>
                <a:gd name="connsiteX9" fmla="*/ 57887 w 79821"/>
                <a:gd name="connsiteY9" fmla="*/ 6523 h 54170"/>
                <a:gd name="connsiteX10" fmla="*/ 37362 w 79821"/>
                <a:gd name="connsiteY10" fmla="*/ 15601 h 54170"/>
                <a:gd name="connsiteX11" fmla="*/ 11029 w 79821"/>
                <a:gd name="connsiteY11" fmla="*/ 9962 h 54170"/>
                <a:gd name="connsiteX12" fmla="*/ 1500 w 79821"/>
                <a:gd name="connsiteY12" fmla="*/ 9004 h 54170"/>
                <a:gd name="connsiteX13" fmla="*/ 90 w 79821"/>
                <a:gd name="connsiteY13" fmla="*/ 47855 h 5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821" h="54170">
                  <a:moveTo>
                    <a:pt x="90" y="47855"/>
                  </a:moveTo>
                  <a:cubicBezTo>
                    <a:pt x="4635" y="45098"/>
                    <a:pt x="10087" y="44246"/>
                    <a:pt x="15258" y="45487"/>
                  </a:cubicBezTo>
                  <a:cubicBezTo>
                    <a:pt x="18021" y="46840"/>
                    <a:pt x="18867" y="50392"/>
                    <a:pt x="19374" y="54170"/>
                  </a:cubicBezTo>
                  <a:cubicBezTo>
                    <a:pt x="25115" y="53341"/>
                    <a:pt x="30776" y="52022"/>
                    <a:pt x="36291" y="50223"/>
                  </a:cubicBezTo>
                  <a:cubicBezTo>
                    <a:pt x="40520" y="48250"/>
                    <a:pt x="49993" y="54734"/>
                    <a:pt x="51008" y="50843"/>
                  </a:cubicBezTo>
                  <a:cubicBezTo>
                    <a:pt x="52023" y="46953"/>
                    <a:pt x="55237" y="37874"/>
                    <a:pt x="59466" y="37874"/>
                  </a:cubicBezTo>
                  <a:cubicBezTo>
                    <a:pt x="63695" y="37874"/>
                    <a:pt x="61045" y="24285"/>
                    <a:pt x="65104" y="23608"/>
                  </a:cubicBezTo>
                  <a:cubicBezTo>
                    <a:pt x="69165" y="22932"/>
                    <a:pt x="79822" y="11316"/>
                    <a:pt x="79822" y="11316"/>
                  </a:cubicBezTo>
                  <a:cubicBezTo>
                    <a:pt x="78446" y="7324"/>
                    <a:pt x="76551" y="3534"/>
                    <a:pt x="74183" y="38"/>
                  </a:cubicBezTo>
                  <a:cubicBezTo>
                    <a:pt x="72604" y="-582"/>
                    <a:pt x="67360" y="6523"/>
                    <a:pt x="57887" y="6523"/>
                  </a:cubicBezTo>
                  <a:cubicBezTo>
                    <a:pt x="48414" y="6523"/>
                    <a:pt x="41591" y="15601"/>
                    <a:pt x="37362" y="15601"/>
                  </a:cubicBezTo>
                  <a:cubicBezTo>
                    <a:pt x="33133" y="15601"/>
                    <a:pt x="19995" y="10414"/>
                    <a:pt x="11029" y="9962"/>
                  </a:cubicBezTo>
                  <a:cubicBezTo>
                    <a:pt x="7871" y="9962"/>
                    <a:pt x="4601" y="9399"/>
                    <a:pt x="1500" y="9004"/>
                  </a:cubicBezTo>
                  <a:cubicBezTo>
                    <a:pt x="253" y="21917"/>
                    <a:pt x="-215" y="34886"/>
                    <a:pt x="90" y="47855"/>
                  </a:cubicBezTo>
                  <a:close/>
                </a:path>
              </a:pathLst>
            </a:custGeom>
            <a:grpFill/>
            <a:ln w="8455" cap="flat">
              <a:solidFill>
                <a:srgbClr val="FFFFFF"/>
              </a:solid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666398AA-4C90-4C21-AEA1-1AFF12D034CA}"/>
                </a:ext>
              </a:extLst>
            </p:cNvPr>
            <p:cNvSpPr/>
            <p:nvPr/>
          </p:nvSpPr>
          <p:spPr>
            <a:xfrm>
              <a:off x="6759694" y="2769426"/>
              <a:ext cx="150441" cy="231605"/>
            </a:xfrm>
            <a:custGeom>
              <a:avLst/>
              <a:gdLst>
                <a:gd name="connsiteX0" fmla="*/ 148862 w 150441"/>
                <a:gd name="connsiteY0" fmla="*/ 0 h 231605"/>
                <a:gd name="connsiteX1" fmla="*/ 137585 w 150441"/>
                <a:gd name="connsiteY1" fmla="*/ 6767 h 231605"/>
                <a:gd name="connsiteX2" fmla="*/ 128225 w 150441"/>
                <a:gd name="connsiteY2" fmla="*/ 13815 h 231605"/>
                <a:gd name="connsiteX3" fmla="*/ 102907 w 150441"/>
                <a:gd name="connsiteY3" fmla="*/ 8627 h 231605"/>
                <a:gd name="connsiteX4" fmla="*/ 71048 w 150441"/>
                <a:gd name="connsiteY4" fmla="*/ 8176 h 231605"/>
                <a:gd name="connsiteX5" fmla="*/ 70597 w 150441"/>
                <a:gd name="connsiteY5" fmla="*/ 9473 h 231605"/>
                <a:gd name="connsiteX6" fmla="*/ 48493 w 150441"/>
                <a:gd name="connsiteY6" fmla="*/ 22047 h 231605"/>
                <a:gd name="connsiteX7" fmla="*/ 37216 w 150441"/>
                <a:gd name="connsiteY7" fmla="*/ 30449 h 231605"/>
                <a:gd name="connsiteX8" fmla="*/ 20919 w 150441"/>
                <a:gd name="connsiteY8" fmla="*/ 33043 h 231605"/>
                <a:gd name="connsiteX9" fmla="*/ 12461 w 150441"/>
                <a:gd name="connsiteY9" fmla="*/ 49959 h 231605"/>
                <a:gd name="connsiteX10" fmla="*/ 6823 w 150441"/>
                <a:gd name="connsiteY10" fmla="*/ 60955 h 231605"/>
                <a:gd name="connsiteX11" fmla="*/ 0 w 150441"/>
                <a:gd name="connsiteY11" fmla="*/ 76800 h 231605"/>
                <a:gd name="connsiteX12" fmla="*/ 1015 w 150441"/>
                <a:gd name="connsiteY12" fmla="*/ 77420 h 231605"/>
                <a:gd name="connsiteX13" fmla="*/ 13646 w 150441"/>
                <a:gd name="connsiteY13" fmla="*/ 102512 h 231605"/>
                <a:gd name="connsiteX14" fmla="*/ 20993 w 150441"/>
                <a:gd name="connsiteY14" fmla="*/ 113429 h 231605"/>
                <a:gd name="connsiteX15" fmla="*/ 30562 w 150441"/>
                <a:gd name="connsiteY15" fmla="*/ 109392 h 231605"/>
                <a:gd name="connsiteX16" fmla="*/ 51989 w 150441"/>
                <a:gd name="connsiteY16" fmla="*/ 118921 h 231605"/>
                <a:gd name="connsiteX17" fmla="*/ 26671 w 150441"/>
                <a:gd name="connsiteY17" fmla="*/ 121515 h 231605"/>
                <a:gd name="connsiteX18" fmla="*/ 31633 w 150441"/>
                <a:gd name="connsiteY18" fmla="*/ 146156 h 231605"/>
                <a:gd name="connsiteX19" fmla="*/ 43869 w 150441"/>
                <a:gd name="connsiteY19" fmla="*/ 166512 h 231605"/>
                <a:gd name="connsiteX20" fmla="*/ 65973 w 150441"/>
                <a:gd name="connsiteY20" fmla="*/ 179425 h 231605"/>
                <a:gd name="connsiteX21" fmla="*/ 61800 w 150441"/>
                <a:gd name="connsiteY21" fmla="*/ 150047 h 231605"/>
                <a:gd name="connsiteX22" fmla="*/ 78266 w 150441"/>
                <a:gd name="connsiteY22" fmla="*/ 149201 h 231605"/>
                <a:gd name="connsiteX23" fmla="*/ 67383 w 150441"/>
                <a:gd name="connsiteY23" fmla="*/ 137529 h 231605"/>
                <a:gd name="connsiteX24" fmla="*/ 75841 w 150441"/>
                <a:gd name="connsiteY24" fmla="*/ 131890 h 231605"/>
                <a:gd name="connsiteX25" fmla="*/ 92757 w 150441"/>
                <a:gd name="connsiteY25" fmla="*/ 129296 h 231605"/>
                <a:gd name="connsiteX26" fmla="*/ 85032 w 150441"/>
                <a:gd name="connsiteY26" fmla="*/ 105557 h 231605"/>
                <a:gd name="connsiteX27" fmla="*/ 65353 w 150441"/>
                <a:gd name="connsiteY27" fmla="*/ 106347 h 231605"/>
                <a:gd name="connsiteX28" fmla="*/ 73078 w 150441"/>
                <a:gd name="connsiteY28" fmla="*/ 90840 h 231605"/>
                <a:gd name="connsiteX29" fmla="*/ 53793 w 150441"/>
                <a:gd name="connsiteY29" fmla="*/ 57966 h 231605"/>
                <a:gd name="connsiteX30" fmla="*/ 55468 w 150441"/>
                <a:gd name="connsiteY30" fmla="*/ 47653 h 231605"/>
                <a:gd name="connsiteX31" fmla="*/ 65782 w 150441"/>
                <a:gd name="connsiteY31" fmla="*/ 49333 h 231605"/>
                <a:gd name="connsiteX32" fmla="*/ 66086 w 150441"/>
                <a:gd name="connsiteY32" fmla="*/ 49790 h 231605"/>
                <a:gd name="connsiteX33" fmla="*/ 85032 w 150441"/>
                <a:gd name="connsiteY33" fmla="*/ 53230 h 231605"/>
                <a:gd name="connsiteX34" fmla="*/ 89600 w 150441"/>
                <a:gd name="connsiteY34" fmla="*/ 31182 h 231605"/>
                <a:gd name="connsiteX35" fmla="*/ 103978 w 150441"/>
                <a:gd name="connsiteY35" fmla="*/ 36821 h 231605"/>
                <a:gd name="connsiteX36" fmla="*/ 121909 w 150441"/>
                <a:gd name="connsiteY36" fmla="*/ 25995 h 231605"/>
                <a:gd name="connsiteX37" fmla="*/ 137923 w 150441"/>
                <a:gd name="connsiteY37" fmla="*/ 35355 h 231605"/>
                <a:gd name="connsiteX38" fmla="*/ 143562 w 150441"/>
                <a:gd name="connsiteY38" fmla="*/ 25318 h 231605"/>
                <a:gd name="connsiteX39" fmla="*/ 150442 w 150441"/>
                <a:gd name="connsiteY39" fmla="*/ 11729 h 231605"/>
                <a:gd name="connsiteX40" fmla="*/ 148862 w 150441"/>
                <a:gd name="connsiteY40" fmla="*/ 0 h 231605"/>
                <a:gd name="connsiteX41" fmla="*/ 129014 w 150441"/>
                <a:gd name="connsiteY41" fmla="*/ 218107 h 231605"/>
                <a:gd name="connsiteX42" fmla="*/ 91460 w 150441"/>
                <a:gd name="connsiteY42" fmla="*/ 212919 h 231605"/>
                <a:gd name="connsiteX43" fmla="*/ 77081 w 150441"/>
                <a:gd name="connsiteY43" fmla="*/ 220306 h 231605"/>
                <a:gd name="connsiteX44" fmla="*/ 111816 w 150441"/>
                <a:gd name="connsiteY44" fmla="*/ 231583 h 231605"/>
                <a:gd name="connsiteX45" fmla="*/ 143788 w 150441"/>
                <a:gd name="connsiteY45" fmla="*/ 219460 h 231605"/>
                <a:gd name="connsiteX46" fmla="*/ 129014 w 150441"/>
                <a:gd name="connsiteY46" fmla="*/ 218107 h 23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0441" h="231605">
                  <a:moveTo>
                    <a:pt x="148862" y="0"/>
                  </a:moveTo>
                  <a:cubicBezTo>
                    <a:pt x="143562" y="677"/>
                    <a:pt x="136232" y="3101"/>
                    <a:pt x="137585" y="6767"/>
                  </a:cubicBezTo>
                  <a:cubicBezTo>
                    <a:pt x="138939" y="10432"/>
                    <a:pt x="133864" y="13815"/>
                    <a:pt x="128225" y="13815"/>
                  </a:cubicBezTo>
                  <a:cubicBezTo>
                    <a:pt x="128225" y="13815"/>
                    <a:pt x="108546" y="12123"/>
                    <a:pt x="102907" y="8627"/>
                  </a:cubicBezTo>
                  <a:cubicBezTo>
                    <a:pt x="98678" y="6033"/>
                    <a:pt x="79901" y="7330"/>
                    <a:pt x="71048" y="8176"/>
                  </a:cubicBezTo>
                  <a:cubicBezTo>
                    <a:pt x="71003" y="8639"/>
                    <a:pt x="70845" y="9084"/>
                    <a:pt x="70597" y="9473"/>
                  </a:cubicBezTo>
                  <a:cubicBezTo>
                    <a:pt x="68510" y="13364"/>
                    <a:pt x="51651" y="23965"/>
                    <a:pt x="48493" y="22047"/>
                  </a:cubicBezTo>
                  <a:cubicBezTo>
                    <a:pt x="45335" y="20130"/>
                    <a:pt x="43757" y="28532"/>
                    <a:pt x="37216" y="30449"/>
                  </a:cubicBezTo>
                  <a:cubicBezTo>
                    <a:pt x="30675" y="32366"/>
                    <a:pt x="21427" y="29829"/>
                    <a:pt x="20919" y="33043"/>
                  </a:cubicBezTo>
                  <a:cubicBezTo>
                    <a:pt x="19155" y="39150"/>
                    <a:pt x="16285" y="44884"/>
                    <a:pt x="12461" y="49959"/>
                  </a:cubicBezTo>
                  <a:cubicBezTo>
                    <a:pt x="8796" y="54527"/>
                    <a:pt x="11954" y="59714"/>
                    <a:pt x="6823" y="60955"/>
                  </a:cubicBezTo>
                  <a:cubicBezTo>
                    <a:pt x="3327" y="61857"/>
                    <a:pt x="1917" y="69808"/>
                    <a:pt x="0" y="76800"/>
                  </a:cubicBezTo>
                  <a:cubicBezTo>
                    <a:pt x="310" y="77053"/>
                    <a:pt x="648" y="77262"/>
                    <a:pt x="1015" y="77420"/>
                  </a:cubicBezTo>
                  <a:cubicBezTo>
                    <a:pt x="8740" y="80408"/>
                    <a:pt x="14717" y="91686"/>
                    <a:pt x="13646" y="102512"/>
                  </a:cubicBezTo>
                  <a:cubicBezTo>
                    <a:pt x="12659" y="107553"/>
                    <a:pt x="15952" y="112442"/>
                    <a:pt x="20993" y="113429"/>
                  </a:cubicBezTo>
                  <a:cubicBezTo>
                    <a:pt x="24703" y="114156"/>
                    <a:pt x="28487" y="112561"/>
                    <a:pt x="30562" y="109392"/>
                  </a:cubicBezTo>
                  <a:cubicBezTo>
                    <a:pt x="36201" y="101666"/>
                    <a:pt x="51989" y="113733"/>
                    <a:pt x="51989" y="118921"/>
                  </a:cubicBezTo>
                  <a:cubicBezTo>
                    <a:pt x="51989" y="124109"/>
                    <a:pt x="35806" y="113282"/>
                    <a:pt x="26671" y="121515"/>
                  </a:cubicBezTo>
                  <a:cubicBezTo>
                    <a:pt x="17536" y="129747"/>
                    <a:pt x="33720" y="137529"/>
                    <a:pt x="31633" y="146156"/>
                  </a:cubicBezTo>
                  <a:cubicBezTo>
                    <a:pt x="29547" y="154783"/>
                    <a:pt x="35806" y="166907"/>
                    <a:pt x="43869" y="166512"/>
                  </a:cubicBezTo>
                  <a:cubicBezTo>
                    <a:pt x="51933" y="166117"/>
                    <a:pt x="60785" y="182470"/>
                    <a:pt x="65973" y="179425"/>
                  </a:cubicBezTo>
                  <a:cubicBezTo>
                    <a:pt x="71161" y="176380"/>
                    <a:pt x="60335" y="153543"/>
                    <a:pt x="61800" y="150047"/>
                  </a:cubicBezTo>
                  <a:cubicBezTo>
                    <a:pt x="63266" y="146551"/>
                    <a:pt x="73078" y="156080"/>
                    <a:pt x="78266" y="149201"/>
                  </a:cubicBezTo>
                  <a:cubicBezTo>
                    <a:pt x="83453" y="142322"/>
                    <a:pt x="74770" y="137078"/>
                    <a:pt x="67383" y="137529"/>
                  </a:cubicBezTo>
                  <a:cubicBezTo>
                    <a:pt x="59996" y="137980"/>
                    <a:pt x="67045" y="125406"/>
                    <a:pt x="75841" y="131890"/>
                  </a:cubicBezTo>
                  <a:cubicBezTo>
                    <a:pt x="84638" y="138375"/>
                    <a:pt x="88810" y="130199"/>
                    <a:pt x="92757" y="129296"/>
                  </a:cubicBezTo>
                  <a:cubicBezTo>
                    <a:pt x="96704" y="128394"/>
                    <a:pt x="98001" y="109843"/>
                    <a:pt x="85032" y="105557"/>
                  </a:cubicBezTo>
                  <a:cubicBezTo>
                    <a:pt x="72063" y="101272"/>
                    <a:pt x="73755" y="117229"/>
                    <a:pt x="65353" y="106347"/>
                  </a:cubicBezTo>
                  <a:cubicBezTo>
                    <a:pt x="56951" y="95464"/>
                    <a:pt x="73078" y="99918"/>
                    <a:pt x="73078" y="90840"/>
                  </a:cubicBezTo>
                  <a:cubicBezTo>
                    <a:pt x="73078" y="81762"/>
                    <a:pt x="60109" y="68793"/>
                    <a:pt x="53793" y="57966"/>
                  </a:cubicBezTo>
                  <a:cubicBezTo>
                    <a:pt x="51408" y="54656"/>
                    <a:pt x="52158" y="50038"/>
                    <a:pt x="55468" y="47653"/>
                  </a:cubicBezTo>
                  <a:cubicBezTo>
                    <a:pt x="58784" y="45274"/>
                    <a:pt x="63396" y="46023"/>
                    <a:pt x="65782" y="49333"/>
                  </a:cubicBezTo>
                  <a:cubicBezTo>
                    <a:pt x="65889" y="49480"/>
                    <a:pt x="65990" y="49632"/>
                    <a:pt x="66086" y="49790"/>
                  </a:cubicBezTo>
                  <a:cubicBezTo>
                    <a:pt x="69582" y="57515"/>
                    <a:pt x="79055" y="56275"/>
                    <a:pt x="85032" y="53230"/>
                  </a:cubicBezTo>
                  <a:cubicBezTo>
                    <a:pt x="91009" y="50185"/>
                    <a:pt x="78717" y="36313"/>
                    <a:pt x="89600" y="31182"/>
                  </a:cubicBezTo>
                  <a:cubicBezTo>
                    <a:pt x="100482" y="26051"/>
                    <a:pt x="100482" y="35073"/>
                    <a:pt x="103978" y="36821"/>
                  </a:cubicBezTo>
                  <a:cubicBezTo>
                    <a:pt x="107474" y="38569"/>
                    <a:pt x="110632" y="25995"/>
                    <a:pt x="121909" y="25995"/>
                  </a:cubicBezTo>
                  <a:cubicBezTo>
                    <a:pt x="127548" y="25995"/>
                    <a:pt x="132905" y="30731"/>
                    <a:pt x="137923" y="35355"/>
                  </a:cubicBezTo>
                  <a:cubicBezTo>
                    <a:pt x="140968" y="31239"/>
                    <a:pt x="143562" y="28814"/>
                    <a:pt x="143562" y="25318"/>
                  </a:cubicBezTo>
                  <a:cubicBezTo>
                    <a:pt x="143562" y="20807"/>
                    <a:pt x="150442" y="18834"/>
                    <a:pt x="150442" y="11729"/>
                  </a:cubicBezTo>
                  <a:cubicBezTo>
                    <a:pt x="150318" y="7776"/>
                    <a:pt x="149787" y="3846"/>
                    <a:pt x="148862" y="0"/>
                  </a:cubicBezTo>
                  <a:close/>
                  <a:moveTo>
                    <a:pt x="129014" y="218107"/>
                  </a:moveTo>
                  <a:cubicBezTo>
                    <a:pt x="123376" y="214272"/>
                    <a:pt x="98114" y="220757"/>
                    <a:pt x="91460" y="212919"/>
                  </a:cubicBezTo>
                  <a:cubicBezTo>
                    <a:pt x="84807" y="205081"/>
                    <a:pt x="71161" y="219065"/>
                    <a:pt x="77081" y="220306"/>
                  </a:cubicBezTo>
                  <a:cubicBezTo>
                    <a:pt x="85483" y="221997"/>
                    <a:pt x="98114" y="231076"/>
                    <a:pt x="111816" y="231583"/>
                  </a:cubicBezTo>
                  <a:cubicBezTo>
                    <a:pt x="125518" y="232090"/>
                    <a:pt x="144070" y="223802"/>
                    <a:pt x="143788" y="219460"/>
                  </a:cubicBezTo>
                  <a:cubicBezTo>
                    <a:pt x="143506" y="215118"/>
                    <a:pt x="134653" y="221997"/>
                    <a:pt x="129014" y="218107"/>
                  </a:cubicBezTo>
                  <a:close/>
                </a:path>
              </a:pathLst>
            </a:custGeom>
            <a:grpFill/>
            <a:ln w="8455" cap="flat">
              <a:solidFill>
                <a:srgbClr val="FFFFFF"/>
              </a:solid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4381D340-72C3-4E6D-B421-4F9A343FD341}"/>
                </a:ext>
              </a:extLst>
            </p:cNvPr>
            <p:cNvSpPr/>
            <p:nvPr/>
          </p:nvSpPr>
          <p:spPr>
            <a:xfrm>
              <a:off x="7043935" y="2973370"/>
              <a:ext cx="55041" cy="38419"/>
            </a:xfrm>
            <a:custGeom>
              <a:avLst/>
              <a:gdLst>
                <a:gd name="connsiteX0" fmla="*/ 37506 w 55041"/>
                <a:gd name="connsiteY0" fmla="*/ 26285 h 38419"/>
                <a:gd name="connsiteX1" fmla="*/ 50136 w 55041"/>
                <a:gd name="connsiteY1" fmla="*/ 7677 h 38419"/>
                <a:gd name="connsiteX2" fmla="*/ 49798 w 55041"/>
                <a:gd name="connsiteY2" fmla="*/ 2039 h 38419"/>
                <a:gd name="connsiteX3" fmla="*/ 15966 w 55041"/>
                <a:gd name="connsiteY3" fmla="*/ 14557 h 38419"/>
                <a:gd name="connsiteX4" fmla="*/ 5083 w 55041"/>
                <a:gd name="connsiteY4" fmla="*/ 35307 h 38419"/>
                <a:gd name="connsiteX5" fmla="*/ 37506 w 55041"/>
                <a:gd name="connsiteY5" fmla="*/ 26285 h 3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41" h="38419">
                  <a:moveTo>
                    <a:pt x="37506" y="26285"/>
                  </a:moveTo>
                  <a:cubicBezTo>
                    <a:pt x="38103" y="18278"/>
                    <a:pt x="42913" y="11190"/>
                    <a:pt x="50136" y="7677"/>
                  </a:cubicBezTo>
                  <a:cubicBezTo>
                    <a:pt x="58200" y="3843"/>
                    <a:pt x="55042" y="-3600"/>
                    <a:pt x="49798" y="2039"/>
                  </a:cubicBezTo>
                  <a:cubicBezTo>
                    <a:pt x="40302" y="9989"/>
                    <a:pt x="28348" y="14410"/>
                    <a:pt x="15966" y="14557"/>
                  </a:cubicBezTo>
                  <a:cubicBezTo>
                    <a:pt x="177" y="15403"/>
                    <a:pt x="-4785" y="28259"/>
                    <a:pt x="5083" y="35307"/>
                  </a:cubicBezTo>
                  <a:cubicBezTo>
                    <a:pt x="17826" y="44442"/>
                    <a:pt x="38182" y="31022"/>
                    <a:pt x="37506" y="26285"/>
                  </a:cubicBezTo>
                  <a:close/>
                </a:path>
              </a:pathLst>
            </a:custGeom>
            <a:grpFill/>
            <a:ln w="8455" cap="flat">
              <a:solidFill>
                <a:srgbClr val="FFFFFF"/>
              </a:solid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58C75952-02FE-4B5B-A72B-C77B16DA037E}"/>
                </a:ext>
              </a:extLst>
            </p:cNvPr>
            <p:cNvSpPr/>
            <p:nvPr/>
          </p:nvSpPr>
          <p:spPr>
            <a:xfrm>
              <a:off x="5712727" y="1755074"/>
              <a:ext cx="251616" cy="133976"/>
            </a:xfrm>
            <a:custGeom>
              <a:avLst/>
              <a:gdLst>
                <a:gd name="connsiteX0" fmla="*/ 238371 w 251616"/>
                <a:gd name="connsiteY0" fmla="*/ 41952 h 133976"/>
                <a:gd name="connsiteX1" fmla="*/ 231887 w 251616"/>
                <a:gd name="connsiteY1" fmla="*/ 40204 h 133976"/>
                <a:gd name="connsiteX2" fmla="*/ 221117 w 251616"/>
                <a:gd name="connsiteY2" fmla="*/ 39697 h 133976"/>
                <a:gd name="connsiteX3" fmla="*/ 202509 w 251616"/>
                <a:gd name="connsiteY3" fmla="*/ 10544 h 133976"/>
                <a:gd name="connsiteX4" fmla="*/ 192247 w 251616"/>
                <a:gd name="connsiteY4" fmla="*/ 2368 h 133976"/>
                <a:gd name="connsiteX5" fmla="*/ 180011 w 251616"/>
                <a:gd name="connsiteY5" fmla="*/ 282 h 133976"/>
                <a:gd name="connsiteX6" fmla="*/ 179390 w 251616"/>
                <a:gd name="connsiteY6" fmla="*/ 15168 h 133976"/>
                <a:gd name="connsiteX7" fmla="*/ 165350 w 251616"/>
                <a:gd name="connsiteY7" fmla="*/ 16465 h 133976"/>
                <a:gd name="connsiteX8" fmla="*/ 155877 w 251616"/>
                <a:gd name="connsiteY8" fmla="*/ 16860 h 133976"/>
                <a:gd name="connsiteX9" fmla="*/ 142175 w 251616"/>
                <a:gd name="connsiteY9" fmla="*/ 19454 h 133976"/>
                <a:gd name="connsiteX10" fmla="*/ 129882 w 251616"/>
                <a:gd name="connsiteY10" fmla="*/ 14266 h 133976"/>
                <a:gd name="connsiteX11" fmla="*/ 114094 w 251616"/>
                <a:gd name="connsiteY11" fmla="*/ 27686 h 133976"/>
                <a:gd name="connsiteX12" fmla="*/ 104621 w 251616"/>
                <a:gd name="connsiteY12" fmla="*/ 21653 h 133976"/>
                <a:gd name="connsiteX13" fmla="*/ 93738 w 251616"/>
                <a:gd name="connsiteY13" fmla="*/ 30731 h 133976"/>
                <a:gd name="connsiteX14" fmla="*/ 90580 w 251616"/>
                <a:gd name="connsiteY14" fmla="*/ 44095 h 133976"/>
                <a:gd name="connsiteX15" fmla="*/ 75130 w 251616"/>
                <a:gd name="connsiteY15" fmla="*/ 52779 h 133976"/>
                <a:gd name="connsiteX16" fmla="*/ 68815 w 251616"/>
                <a:gd name="connsiteY16" fmla="*/ 29434 h 133976"/>
                <a:gd name="connsiteX17" fmla="*/ 32670 w 251616"/>
                <a:gd name="connsiteY17" fmla="*/ 0 h 133976"/>
                <a:gd name="connsiteX18" fmla="*/ 36166 w 251616"/>
                <a:gd name="connsiteY18" fmla="*/ 16465 h 133976"/>
                <a:gd name="connsiteX19" fmla="*/ 27370 w 251616"/>
                <a:gd name="connsiteY19" fmla="*/ 15563 h 133976"/>
                <a:gd name="connsiteX20" fmla="*/ 11920 w 251616"/>
                <a:gd name="connsiteY20" fmla="*/ 22950 h 133976"/>
                <a:gd name="connsiteX21" fmla="*/ 22 w 251616"/>
                <a:gd name="connsiteY21" fmla="*/ 42403 h 133976"/>
                <a:gd name="connsiteX22" fmla="*/ 22577 w 251616"/>
                <a:gd name="connsiteY22" fmla="*/ 49283 h 133976"/>
                <a:gd name="connsiteX23" fmla="*/ 51391 w 251616"/>
                <a:gd name="connsiteY23" fmla="*/ 49283 h 133976"/>
                <a:gd name="connsiteX24" fmla="*/ 46824 w 251616"/>
                <a:gd name="connsiteY24" fmla="*/ 63549 h 133976"/>
                <a:gd name="connsiteX25" fmla="*/ 34531 w 251616"/>
                <a:gd name="connsiteY25" fmla="*/ 71781 h 133976"/>
                <a:gd name="connsiteX26" fmla="*/ 7973 w 251616"/>
                <a:gd name="connsiteY26" fmla="*/ 80859 h 133976"/>
                <a:gd name="connsiteX27" fmla="*/ 42369 w 251616"/>
                <a:gd name="connsiteY27" fmla="*/ 81705 h 133976"/>
                <a:gd name="connsiteX28" fmla="*/ 50771 w 251616"/>
                <a:gd name="connsiteY28" fmla="*/ 92532 h 133976"/>
                <a:gd name="connsiteX29" fmla="*/ 57763 w 251616"/>
                <a:gd name="connsiteY29" fmla="*/ 102456 h 133976"/>
                <a:gd name="connsiteX30" fmla="*/ 49699 w 251616"/>
                <a:gd name="connsiteY30" fmla="*/ 115876 h 133976"/>
                <a:gd name="connsiteX31" fmla="*/ 37801 w 251616"/>
                <a:gd name="connsiteY31" fmla="*/ 125405 h 133976"/>
                <a:gd name="connsiteX32" fmla="*/ 67969 w 251616"/>
                <a:gd name="connsiteY32" fmla="*/ 124109 h 133976"/>
                <a:gd name="connsiteX33" fmla="*/ 93512 w 251616"/>
                <a:gd name="connsiteY33" fmla="*/ 133976 h 133976"/>
                <a:gd name="connsiteX34" fmla="*/ 103888 w 251616"/>
                <a:gd name="connsiteY34" fmla="*/ 133976 h 133976"/>
                <a:gd name="connsiteX35" fmla="*/ 152268 w 251616"/>
                <a:gd name="connsiteY35" fmla="*/ 124842 h 133976"/>
                <a:gd name="connsiteX36" fmla="*/ 155595 w 251616"/>
                <a:gd name="connsiteY36" fmla="*/ 124334 h 133976"/>
                <a:gd name="connsiteX37" fmla="*/ 155595 w 251616"/>
                <a:gd name="connsiteY37" fmla="*/ 120049 h 133976"/>
                <a:gd name="connsiteX38" fmla="*/ 178432 w 251616"/>
                <a:gd name="connsiteY38" fmla="*/ 92701 h 133976"/>
                <a:gd name="connsiteX39" fmla="*/ 198731 w 251616"/>
                <a:gd name="connsiteY39" fmla="*/ 88867 h 133976"/>
                <a:gd name="connsiteX40" fmla="*/ 207189 w 251616"/>
                <a:gd name="connsiteY40" fmla="*/ 90784 h 133976"/>
                <a:gd name="connsiteX41" fmla="*/ 216719 w 251616"/>
                <a:gd name="connsiteY41" fmla="*/ 88021 h 133976"/>
                <a:gd name="connsiteX42" fmla="*/ 243052 w 251616"/>
                <a:gd name="connsiteY42" fmla="*/ 79506 h 133976"/>
                <a:gd name="connsiteX43" fmla="*/ 250777 w 251616"/>
                <a:gd name="connsiteY43" fmla="*/ 65917 h 133976"/>
                <a:gd name="connsiteX44" fmla="*/ 238371 w 251616"/>
                <a:gd name="connsiteY44" fmla="*/ 41952 h 13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51616" h="133976">
                  <a:moveTo>
                    <a:pt x="238371" y="41952"/>
                  </a:moveTo>
                  <a:cubicBezTo>
                    <a:pt x="236093" y="41935"/>
                    <a:pt x="233860" y="41332"/>
                    <a:pt x="231887" y="40204"/>
                  </a:cubicBezTo>
                  <a:cubicBezTo>
                    <a:pt x="228306" y="40909"/>
                    <a:pt x="224613" y="40734"/>
                    <a:pt x="221117" y="39697"/>
                  </a:cubicBezTo>
                  <a:cubicBezTo>
                    <a:pt x="208982" y="35372"/>
                    <a:pt x="201325" y="23373"/>
                    <a:pt x="202509" y="10544"/>
                  </a:cubicBezTo>
                  <a:cubicBezTo>
                    <a:pt x="198725" y="8311"/>
                    <a:pt x="195269" y="5560"/>
                    <a:pt x="192247" y="2368"/>
                  </a:cubicBezTo>
                  <a:cubicBezTo>
                    <a:pt x="187849" y="1410"/>
                    <a:pt x="183901" y="789"/>
                    <a:pt x="180011" y="282"/>
                  </a:cubicBezTo>
                  <a:cubicBezTo>
                    <a:pt x="178375" y="4567"/>
                    <a:pt x="180462" y="11052"/>
                    <a:pt x="179390" y="15168"/>
                  </a:cubicBezTo>
                  <a:cubicBezTo>
                    <a:pt x="177981" y="20356"/>
                    <a:pt x="165350" y="10375"/>
                    <a:pt x="165350" y="16465"/>
                  </a:cubicBezTo>
                  <a:cubicBezTo>
                    <a:pt x="165350" y="22555"/>
                    <a:pt x="160106" y="23344"/>
                    <a:pt x="155877" y="16860"/>
                  </a:cubicBezTo>
                  <a:cubicBezTo>
                    <a:pt x="151648" y="10375"/>
                    <a:pt x="141836" y="14266"/>
                    <a:pt x="142175" y="19454"/>
                  </a:cubicBezTo>
                  <a:cubicBezTo>
                    <a:pt x="142513" y="24641"/>
                    <a:pt x="137946" y="20356"/>
                    <a:pt x="129882" y="14266"/>
                  </a:cubicBezTo>
                  <a:cubicBezTo>
                    <a:pt x="121819" y="8176"/>
                    <a:pt x="113361" y="21202"/>
                    <a:pt x="114094" y="27686"/>
                  </a:cubicBezTo>
                  <a:cubicBezTo>
                    <a:pt x="114827" y="34171"/>
                    <a:pt x="111274" y="35919"/>
                    <a:pt x="104621" y="21653"/>
                  </a:cubicBezTo>
                  <a:cubicBezTo>
                    <a:pt x="97967" y="7387"/>
                    <a:pt x="90186" y="22950"/>
                    <a:pt x="93738" y="30731"/>
                  </a:cubicBezTo>
                  <a:cubicBezTo>
                    <a:pt x="97290" y="38513"/>
                    <a:pt x="95824" y="47986"/>
                    <a:pt x="90580" y="44095"/>
                  </a:cubicBezTo>
                  <a:cubicBezTo>
                    <a:pt x="85336" y="40204"/>
                    <a:pt x="78288" y="46689"/>
                    <a:pt x="75130" y="52779"/>
                  </a:cubicBezTo>
                  <a:cubicBezTo>
                    <a:pt x="71972" y="58868"/>
                    <a:pt x="60751" y="35017"/>
                    <a:pt x="68815" y="29434"/>
                  </a:cubicBezTo>
                  <a:cubicBezTo>
                    <a:pt x="76878" y="23852"/>
                    <a:pt x="43158" y="0"/>
                    <a:pt x="32670" y="0"/>
                  </a:cubicBezTo>
                  <a:cubicBezTo>
                    <a:pt x="22182" y="0"/>
                    <a:pt x="29118" y="9529"/>
                    <a:pt x="36166" y="16465"/>
                  </a:cubicBezTo>
                  <a:cubicBezTo>
                    <a:pt x="43215" y="23401"/>
                    <a:pt x="31204" y="21653"/>
                    <a:pt x="27370" y="15563"/>
                  </a:cubicBezTo>
                  <a:cubicBezTo>
                    <a:pt x="23536" y="9473"/>
                    <a:pt x="16092" y="14266"/>
                    <a:pt x="11920" y="22950"/>
                  </a:cubicBezTo>
                  <a:cubicBezTo>
                    <a:pt x="7747" y="31633"/>
                    <a:pt x="642" y="36313"/>
                    <a:pt x="22" y="42403"/>
                  </a:cubicBezTo>
                  <a:cubicBezTo>
                    <a:pt x="-598" y="48493"/>
                    <a:pt x="11920" y="54921"/>
                    <a:pt x="22577" y="49283"/>
                  </a:cubicBezTo>
                  <a:cubicBezTo>
                    <a:pt x="33234" y="43644"/>
                    <a:pt x="45752" y="42798"/>
                    <a:pt x="51391" y="49283"/>
                  </a:cubicBezTo>
                  <a:cubicBezTo>
                    <a:pt x="57030" y="55767"/>
                    <a:pt x="41185" y="58361"/>
                    <a:pt x="46824" y="63549"/>
                  </a:cubicBezTo>
                  <a:cubicBezTo>
                    <a:pt x="52462" y="68736"/>
                    <a:pt x="47839" y="73078"/>
                    <a:pt x="34531" y="71781"/>
                  </a:cubicBezTo>
                  <a:cubicBezTo>
                    <a:pt x="21224" y="70484"/>
                    <a:pt x="5266" y="75221"/>
                    <a:pt x="7973" y="80859"/>
                  </a:cubicBezTo>
                  <a:cubicBezTo>
                    <a:pt x="10679" y="86498"/>
                    <a:pt x="41805" y="76123"/>
                    <a:pt x="42369" y="81705"/>
                  </a:cubicBezTo>
                  <a:cubicBezTo>
                    <a:pt x="42933" y="87288"/>
                    <a:pt x="42369" y="96873"/>
                    <a:pt x="50771" y="92532"/>
                  </a:cubicBezTo>
                  <a:cubicBezTo>
                    <a:pt x="59172" y="88190"/>
                    <a:pt x="53590" y="100313"/>
                    <a:pt x="57763" y="102456"/>
                  </a:cubicBezTo>
                  <a:cubicBezTo>
                    <a:pt x="61935" y="104599"/>
                    <a:pt x="60977" y="115030"/>
                    <a:pt x="49699" y="115876"/>
                  </a:cubicBezTo>
                  <a:cubicBezTo>
                    <a:pt x="38422" y="116722"/>
                    <a:pt x="32783" y="119541"/>
                    <a:pt x="37801" y="125405"/>
                  </a:cubicBezTo>
                  <a:cubicBezTo>
                    <a:pt x="43779" y="132736"/>
                    <a:pt x="56071" y="127548"/>
                    <a:pt x="67969" y="124109"/>
                  </a:cubicBezTo>
                  <a:cubicBezTo>
                    <a:pt x="75186" y="122022"/>
                    <a:pt x="84321" y="127661"/>
                    <a:pt x="93512" y="133976"/>
                  </a:cubicBezTo>
                  <a:cubicBezTo>
                    <a:pt x="97008" y="133976"/>
                    <a:pt x="100448" y="133976"/>
                    <a:pt x="103888" y="133976"/>
                  </a:cubicBezTo>
                  <a:cubicBezTo>
                    <a:pt x="119958" y="131946"/>
                    <a:pt x="135803" y="128338"/>
                    <a:pt x="152268" y="124842"/>
                  </a:cubicBezTo>
                  <a:lnTo>
                    <a:pt x="155595" y="124334"/>
                  </a:lnTo>
                  <a:cubicBezTo>
                    <a:pt x="155595" y="122924"/>
                    <a:pt x="155595" y="121458"/>
                    <a:pt x="155595" y="120049"/>
                  </a:cubicBezTo>
                  <a:cubicBezTo>
                    <a:pt x="156046" y="106775"/>
                    <a:pt x="165451" y="95509"/>
                    <a:pt x="178432" y="92701"/>
                  </a:cubicBezTo>
                  <a:cubicBezTo>
                    <a:pt x="184386" y="88697"/>
                    <a:pt x="191722" y="87310"/>
                    <a:pt x="198731" y="88867"/>
                  </a:cubicBezTo>
                  <a:lnTo>
                    <a:pt x="207189" y="90784"/>
                  </a:lnTo>
                  <a:cubicBezTo>
                    <a:pt x="210121" y="89165"/>
                    <a:pt x="213375" y="88224"/>
                    <a:pt x="216719" y="88021"/>
                  </a:cubicBezTo>
                  <a:cubicBezTo>
                    <a:pt x="225149" y="84198"/>
                    <a:pt x="233979" y="81339"/>
                    <a:pt x="243052" y="79506"/>
                  </a:cubicBezTo>
                  <a:cubicBezTo>
                    <a:pt x="246125" y="75277"/>
                    <a:pt x="248719" y="70721"/>
                    <a:pt x="250777" y="65917"/>
                  </a:cubicBezTo>
                  <a:cubicBezTo>
                    <a:pt x="254160" y="57515"/>
                    <a:pt x="246773" y="41952"/>
                    <a:pt x="238371" y="41952"/>
                  </a:cubicBezTo>
                  <a:close/>
                </a:path>
              </a:pathLst>
            </a:custGeom>
            <a:grpFill/>
            <a:ln w="8455" cap="flat">
              <a:solidFill>
                <a:srgbClr val="FFFFFF"/>
              </a:solid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925EF784-9585-4252-AADB-45354FBE7A87}"/>
                </a:ext>
              </a:extLst>
            </p:cNvPr>
            <p:cNvSpPr/>
            <p:nvPr/>
          </p:nvSpPr>
          <p:spPr>
            <a:xfrm>
              <a:off x="6041760" y="2262697"/>
              <a:ext cx="99906" cy="128933"/>
            </a:xfrm>
            <a:custGeom>
              <a:avLst/>
              <a:gdLst>
                <a:gd name="connsiteX0" fmla="*/ 93951 w 99906"/>
                <a:gd name="connsiteY0" fmla="*/ 49202 h 128933"/>
                <a:gd name="connsiteX1" fmla="*/ 93556 w 99906"/>
                <a:gd name="connsiteY1" fmla="*/ 44691 h 128933"/>
                <a:gd name="connsiteX2" fmla="*/ 85719 w 99906"/>
                <a:gd name="connsiteY2" fmla="*/ 35894 h 128933"/>
                <a:gd name="connsiteX3" fmla="*/ 71904 w 99906"/>
                <a:gd name="connsiteY3" fmla="*/ 41139 h 128933"/>
                <a:gd name="connsiteX4" fmla="*/ 57074 w 99906"/>
                <a:gd name="connsiteY4" fmla="*/ 37248 h 128933"/>
                <a:gd name="connsiteX5" fmla="*/ 62374 w 99906"/>
                <a:gd name="connsiteY5" fmla="*/ 20332 h 128933"/>
                <a:gd name="connsiteX6" fmla="*/ 68859 w 99906"/>
                <a:gd name="connsiteY6" fmla="*/ 3697 h 128933"/>
                <a:gd name="connsiteX7" fmla="*/ 65870 w 99906"/>
                <a:gd name="connsiteY7" fmla="*/ 3021 h 128933"/>
                <a:gd name="connsiteX8" fmla="*/ 42018 w 99906"/>
                <a:gd name="connsiteY8" fmla="*/ 9110 h 128933"/>
                <a:gd name="connsiteX9" fmla="*/ 53296 w 99906"/>
                <a:gd name="connsiteY9" fmla="*/ 22925 h 128933"/>
                <a:gd name="connsiteX10" fmla="*/ 34011 w 99906"/>
                <a:gd name="connsiteY10" fmla="*/ 35049 h 128933"/>
                <a:gd name="connsiteX11" fmla="*/ 8693 w 99906"/>
                <a:gd name="connsiteY11" fmla="*/ 35443 h 128933"/>
                <a:gd name="connsiteX12" fmla="*/ 11513 w 99906"/>
                <a:gd name="connsiteY12" fmla="*/ 57491 h 128933"/>
                <a:gd name="connsiteX13" fmla="*/ 22395 w 99906"/>
                <a:gd name="connsiteY13" fmla="*/ 78241 h 128933"/>
                <a:gd name="connsiteX14" fmla="*/ 16080 w 99906"/>
                <a:gd name="connsiteY14" fmla="*/ 102883 h 128933"/>
                <a:gd name="connsiteX15" fmla="*/ 292 w 99906"/>
                <a:gd name="connsiteY15" fmla="*/ 121942 h 128933"/>
                <a:gd name="connsiteX16" fmla="*/ 686 w 99906"/>
                <a:gd name="connsiteY16" fmla="*/ 127580 h 128933"/>
                <a:gd name="connsiteX17" fmla="*/ 60231 w 99906"/>
                <a:gd name="connsiteY17" fmla="*/ 128934 h 128933"/>
                <a:gd name="connsiteX18" fmla="*/ 64912 w 99906"/>
                <a:gd name="connsiteY18" fmla="*/ 124254 h 128933"/>
                <a:gd name="connsiteX19" fmla="*/ 94007 w 99906"/>
                <a:gd name="connsiteY19" fmla="*/ 116923 h 128933"/>
                <a:gd name="connsiteX20" fmla="*/ 93951 w 99906"/>
                <a:gd name="connsiteY20" fmla="*/ 49202 h 12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906" h="128933">
                  <a:moveTo>
                    <a:pt x="93951" y="49202"/>
                  </a:moveTo>
                  <a:cubicBezTo>
                    <a:pt x="93308" y="47787"/>
                    <a:pt x="93173" y="46197"/>
                    <a:pt x="93556" y="44691"/>
                  </a:cubicBezTo>
                  <a:cubicBezTo>
                    <a:pt x="90636" y="42052"/>
                    <a:pt x="88008" y="39103"/>
                    <a:pt x="85719" y="35894"/>
                  </a:cubicBezTo>
                  <a:cubicBezTo>
                    <a:pt x="76696" y="22813"/>
                    <a:pt x="72975" y="33301"/>
                    <a:pt x="71904" y="41139"/>
                  </a:cubicBezTo>
                  <a:cubicBezTo>
                    <a:pt x="70832" y="48976"/>
                    <a:pt x="62374" y="38488"/>
                    <a:pt x="57074" y="37248"/>
                  </a:cubicBezTo>
                  <a:cubicBezTo>
                    <a:pt x="51773" y="36007"/>
                    <a:pt x="58653" y="23489"/>
                    <a:pt x="62374" y="20332"/>
                  </a:cubicBezTo>
                  <a:cubicBezTo>
                    <a:pt x="66011" y="15482"/>
                    <a:pt x="68255" y="9731"/>
                    <a:pt x="68859" y="3697"/>
                  </a:cubicBezTo>
                  <a:cubicBezTo>
                    <a:pt x="67827" y="3697"/>
                    <a:pt x="66806" y="3466"/>
                    <a:pt x="65870" y="3021"/>
                  </a:cubicBezTo>
                  <a:cubicBezTo>
                    <a:pt x="56059" y="-1716"/>
                    <a:pt x="42357" y="-1716"/>
                    <a:pt x="42018" y="9110"/>
                  </a:cubicBezTo>
                  <a:cubicBezTo>
                    <a:pt x="41680" y="19937"/>
                    <a:pt x="52901" y="15990"/>
                    <a:pt x="53296" y="22925"/>
                  </a:cubicBezTo>
                  <a:cubicBezTo>
                    <a:pt x="53691" y="29861"/>
                    <a:pt x="42018" y="28113"/>
                    <a:pt x="34011" y="35049"/>
                  </a:cubicBezTo>
                  <a:cubicBezTo>
                    <a:pt x="26004" y="41984"/>
                    <a:pt x="17095" y="30312"/>
                    <a:pt x="8693" y="35443"/>
                  </a:cubicBezTo>
                  <a:cubicBezTo>
                    <a:pt x="292" y="40575"/>
                    <a:pt x="17828" y="46721"/>
                    <a:pt x="11513" y="57491"/>
                  </a:cubicBezTo>
                  <a:cubicBezTo>
                    <a:pt x="5197" y="68261"/>
                    <a:pt x="11851" y="67866"/>
                    <a:pt x="22395" y="78241"/>
                  </a:cubicBezTo>
                  <a:cubicBezTo>
                    <a:pt x="32940" y="88617"/>
                    <a:pt x="16080" y="91210"/>
                    <a:pt x="16080" y="102883"/>
                  </a:cubicBezTo>
                  <a:cubicBezTo>
                    <a:pt x="16080" y="114555"/>
                    <a:pt x="3111" y="114160"/>
                    <a:pt x="292" y="121942"/>
                  </a:cubicBezTo>
                  <a:cubicBezTo>
                    <a:pt x="-205" y="123814"/>
                    <a:pt x="-64" y="125798"/>
                    <a:pt x="686" y="127580"/>
                  </a:cubicBezTo>
                  <a:cubicBezTo>
                    <a:pt x="20535" y="127580"/>
                    <a:pt x="40157" y="128821"/>
                    <a:pt x="60231" y="128934"/>
                  </a:cubicBezTo>
                  <a:cubicBezTo>
                    <a:pt x="61872" y="127462"/>
                    <a:pt x="63440" y="125894"/>
                    <a:pt x="64912" y="124254"/>
                  </a:cubicBezTo>
                  <a:cubicBezTo>
                    <a:pt x="76809" y="110382"/>
                    <a:pt x="83125" y="123802"/>
                    <a:pt x="94007" y="116923"/>
                  </a:cubicBezTo>
                  <a:cubicBezTo>
                    <a:pt x="104890" y="110044"/>
                    <a:pt x="98180" y="59577"/>
                    <a:pt x="93951" y="49202"/>
                  </a:cubicBezTo>
                  <a:close/>
                </a:path>
              </a:pathLst>
            </a:custGeom>
            <a:grpFill/>
            <a:ln w="8455" cap="flat">
              <a:solidFill>
                <a:srgbClr val="FFFFFF"/>
              </a:solid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794B2ECB-2E66-420D-8750-5AE5A7393084}"/>
                </a:ext>
              </a:extLst>
            </p:cNvPr>
            <p:cNvSpPr/>
            <p:nvPr/>
          </p:nvSpPr>
          <p:spPr>
            <a:xfrm>
              <a:off x="6119726" y="2129147"/>
              <a:ext cx="16661" cy="21429"/>
            </a:xfrm>
            <a:custGeom>
              <a:avLst/>
              <a:gdLst>
                <a:gd name="connsiteX0" fmla="*/ 9613 w 16661"/>
                <a:gd name="connsiteY0" fmla="*/ 0 h 21429"/>
                <a:gd name="connsiteX1" fmla="*/ 1606 w 16661"/>
                <a:gd name="connsiteY1" fmla="*/ 21427 h 21429"/>
                <a:gd name="connsiteX2" fmla="*/ 16661 w 16661"/>
                <a:gd name="connsiteY2" fmla="*/ 6597 h 21429"/>
                <a:gd name="connsiteX3" fmla="*/ 9613 w 16661"/>
                <a:gd name="connsiteY3" fmla="*/ 0 h 21429"/>
              </a:gdLst>
              <a:ahLst/>
              <a:cxnLst>
                <a:cxn ang="0">
                  <a:pos x="connsiteX0" y="connsiteY0"/>
                </a:cxn>
                <a:cxn ang="0">
                  <a:pos x="connsiteX1" y="connsiteY1"/>
                </a:cxn>
                <a:cxn ang="0">
                  <a:pos x="connsiteX2" y="connsiteY2"/>
                </a:cxn>
                <a:cxn ang="0">
                  <a:pos x="connsiteX3" y="connsiteY3"/>
                </a:cxn>
              </a:cxnLst>
              <a:rect l="l" t="t" r="r" b="b"/>
              <a:pathLst>
                <a:path w="16661" h="21429">
                  <a:moveTo>
                    <a:pt x="9613" y="0"/>
                  </a:moveTo>
                  <a:cubicBezTo>
                    <a:pt x="3354" y="7781"/>
                    <a:pt x="-3074" y="21653"/>
                    <a:pt x="1606" y="21427"/>
                  </a:cubicBezTo>
                  <a:cubicBezTo>
                    <a:pt x="7245" y="21145"/>
                    <a:pt x="13673" y="13646"/>
                    <a:pt x="16661" y="6597"/>
                  </a:cubicBezTo>
                  <a:cubicBezTo>
                    <a:pt x="13876" y="4917"/>
                    <a:pt x="11474" y="2667"/>
                    <a:pt x="9613" y="0"/>
                  </a:cubicBezTo>
                  <a:close/>
                </a:path>
              </a:pathLst>
            </a:custGeom>
            <a:grpFill/>
            <a:ln w="8455" cap="flat">
              <a:solidFill>
                <a:srgbClr val="FFFFFF"/>
              </a:solid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86C77F2C-6665-411A-8FED-018DD2CC5200}"/>
                </a:ext>
              </a:extLst>
            </p:cNvPr>
            <p:cNvSpPr/>
            <p:nvPr/>
          </p:nvSpPr>
          <p:spPr>
            <a:xfrm>
              <a:off x="6096900" y="2256881"/>
              <a:ext cx="59013" cy="50394"/>
            </a:xfrm>
            <a:custGeom>
              <a:avLst/>
              <a:gdLst>
                <a:gd name="connsiteX0" fmla="*/ 13719 w 59013"/>
                <a:gd name="connsiteY0" fmla="*/ 9401 h 50394"/>
                <a:gd name="connsiteX1" fmla="*/ 7234 w 59013"/>
                <a:gd name="connsiteY1" fmla="*/ 26035 h 50394"/>
                <a:gd name="connsiteX2" fmla="*/ 1934 w 59013"/>
                <a:gd name="connsiteY2" fmla="*/ 42951 h 50394"/>
                <a:gd name="connsiteX3" fmla="*/ 16764 w 59013"/>
                <a:gd name="connsiteY3" fmla="*/ 46842 h 50394"/>
                <a:gd name="connsiteX4" fmla="*/ 30579 w 59013"/>
                <a:gd name="connsiteY4" fmla="*/ 41598 h 50394"/>
                <a:gd name="connsiteX5" fmla="*/ 38417 w 59013"/>
                <a:gd name="connsiteY5" fmla="*/ 50394 h 50394"/>
                <a:gd name="connsiteX6" fmla="*/ 56743 w 59013"/>
                <a:gd name="connsiteY6" fmla="*/ 36298 h 50394"/>
                <a:gd name="connsiteX7" fmla="*/ 43378 w 59013"/>
                <a:gd name="connsiteY7" fmla="*/ 3480 h 50394"/>
                <a:gd name="connsiteX8" fmla="*/ 13719 w 59013"/>
                <a:gd name="connsiteY8" fmla="*/ 9401 h 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3" h="50394">
                  <a:moveTo>
                    <a:pt x="13719" y="9401"/>
                  </a:moveTo>
                  <a:cubicBezTo>
                    <a:pt x="13116" y="15434"/>
                    <a:pt x="10871" y="21186"/>
                    <a:pt x="7234" y="26035"/>
                  </a:cubicBezTo>
                  <a:cubicBezTo>
                    <a:pt x="3513" y="29306"/>
                    <a:pt x="-3367" y="41711"/>
                    <a:pt x="1934" y="42951"/>
                  </a:cubicBezTo>
                  <a:cubicBezTo>
                    <a:pt x="7234" y="44192"/>
                    <a:pt x="15692" y="54680"/>
                    <a:pt x="16764" y="46842"/>
                  </a:cubicBezTo>
                  <a:cubicBezTo>
                    <a:pt x="17835" y="39004"/>
                    <a:pt x="21557" y="28516"/>
                    <a:pt x="30579" y="41598"/>
                  </a:cubicBezTo>
                  <a:cubicBezTo>
                    <a:pt x="32868" y="44806"/>
                    <a:pt x="35496" y="47756"/>
                    <a:pt x="38417" y="50394"/>
                  </a:cubicBezTo>
                  <a:cubicBezTo>
                    <a:pt x="39882" y="44474"/>
                    <a:pt x="50991" y="43459"/>
                    <a:pt x="56743" y="36298"/>
                  </a:cubicBezTo>
                  <a:cubicBezTo>
                    <a:pt x="63735" y="27670"/>
                    <a:pt x="53246" y="15096"/>
                    <a:pt x="43378" y="3480"/>
                  </a:cubicBezTo>
                  <a:cubicBezTo>
                    <a:pt x="34526" y="-7008"/>
                    <a:pt x="23079" y="9570"/>
                    <a:pt x="13719" y="9401"/>
                  </a:cubicBezTo>
                  <a:close/>
                </a:path>
              </a:pathLst>
            </a:custGeom>
            <a:grpFill/>
            <a:ln w="8455" cap="flat">
              <a:solidFill>
                <a:srgbClr val="FFFFFF"/>
              </a:solid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0665A009-0D7E-402A-B9A6-DAD0AB53413A}"/>
                </a:ext>
              </a:extLst>
            </p:cNvPr>
            <p:cNvSpPr/>
            <p:nvPr/>
          </p:nvSpPr>
          <p:spPr>
            <a:xfrm>
              <a:off x="6129839" y="2103903"/>
              <a:ext cx="202325" cy="363943"/>
            </a:xfrm>
            <a:custGeom>
              <a:avLst/>
              <a:gdLst>
                <a:gd name="connsiteX0" fmla="*/ 197533 w 202325"/>
                <a:gd name="connsiteY0" fmla="*/ 261000 h 363943"/>
                <a:gd name="connsiteX1" fmla="*/ 194544 w 202325"/>
                <a:gd name="connsiteY1" fmla="*/ 259929 h 363943"/>
                <a:gd name="connsiteX2" fmla="*/ 179150 w 202325"/>
                <a:gd name="connsiteY2" fmla="*/ 246903 h 363943"/>
                <a:gd name="connsiteX3" fmla="*/ 177515 w 202325"/>
                <a:gd name="connsiteY3" fmla="*/ 248595 h 363943"/>
                <a:gd name="connsiteX4" fmla="*/ 166237 w 202325"/>
                <a:gd name="connsiteY4" fmla="*/ 246903 h 363943"/>
                <a:gd name="connsiteX5" fmla="*/ 165899 w 202325"/>
                <a:gd name="connsiteY5" fmla="*/ 230889 h 363943"/>
                <a:gd name="connsiteX6" fmla="*/ 158174 w 202325"/>
                <a:gd name="connsiteY6" fmla="*/ 214875 h 363943"/>
                <a:gd name="connsiteX7" fmla="*/ 158174 w 202325"/>
                <a:gd name="connsiteY7" fmla="*/ 213014 h 363943"/>
                <a:gd name="connsiteX8" fmla="*/ 146333 w 202325"/>
                <a:gd name="connsiteY8" fmla="*/ 197846 h 363943"/>
                <a:gd name="connsiteX9" fmla="*/ 143344 w 202325"/>
                <a:gd name="connsiteY9" fmla="*/ 189952 h 363943"/>
                <a:gd name="connsiteX10" fmla="*/ 141371 w 202325"/>
                <a:gd name="connsiteY10" fmla="*/ 188881 h 363943"/>
                <a:gd name="connsiteX11" fmla="*/ 129473 w 202325"/>
                <a:gd name="connsiteY11" fmla="*/ 171964 h 363943"/>
                <a:gd name="connsiteX12" fmla="*/ 128514 w 202325"/>
                <a:gd name="connsiteY12" fmla="*/ 164183 h 363943"/>
                <a:gd name="connsiteX13" fmla="*/ 126823 w 202325"/>
                <a:gd name="connsiteY13" fmla="*/ 157586 h 363943"/>
                <a:gd name="connsiteX14" fmla="*/ 113797 w 202325"/>
                <a:gd name="connsiteY14" fmla="*/ 134354 h 363943"/>
                <a:gd name="connsiteX15" fmla="*/ 108610 w 202325"/>
                <a:gd name="connsiteY15" fmla="*/ 129336 h 363943"/>
                <a:gd name="connsiteX16" fmla="*/ 87182 w 202325"/>
                <a:gd name="connsiteY16" fmla="*/ 125050 h 363943"/>
                <a:gd name="connsiteX17" fmla="*/ 92539 w 202325"/>
                <a:gd name="connsiteY17" fmla="*/ 108923 h 363943"/>
                <a:gd name="connsiteX18" fmla="*/ 90960 w 202325"/>
                <a:gd name="connsiteY18" fmla="*/ 99789 h 363943"/>
                <a:gd name="connsiteX19" fmla="*/ 106523 w 202325"/>
                <a:gd name="connsiteY19" fmla="*/ 73681 h 363943"/>
                <a:gd name="connsiteX20" fmla="*/ 111542 w 202325"/>
                <a:gd name="connsiteY20" fmla="*/ 66915 h 363943"/>
                <a:gd name="connsiteX21" fmla="*/ 111824 w 202325"/>
                <a:gd name="connsiteY21" fmla="*/ 66633 h 363943"/>
                <a:gd name="connsiteX22" fmla="*/ 113910 w 202325"/>
                <a:gd name="connsiteY22" fmla="*/ 55017 h 363943"/>
                <a:gd name="connsiteX23" fmla="*/ 69984 w 202325"/>
                <a:gd name="connsiteY23" fmla="*/ 52423 h 363943"/>
                <a:gd name="connsiteX24" fmla="*/ 61921 w 202325"/>
                <a:gd name="connsiteY24" fmla="*/ 42894 h 363943"/>
                <a:gd name="connsiteX25" fmla="*/ 79852 w 202325"/>
                <a:gd name="connsiteY25" fmla="*/ 18704 h 363943"/>
                <a:gd name="connsiteX26" fmla="*/ 83348 w 202325"/>
                <a:gd name="connsiteY26" fmla="*/ 1393 h 363943"/>
                <a:gd name="connsiteX27" fmla="*/ 72803 w 202325"/>
                <a:gd name="connsiteY27" fmla="*/ 13065 h 363943"/>
                <a:gd name="connsiteX28" fmla="*/ 47204 w 202325"/>
                <a:gd name="connsiteY28" fmla="*/ 13516 h 363943"/>
                <a:gd name="connsiteX29" fmla="*/ 43482 w 202325"/>
                <a:gd name="connsiteY29" fmla="*/ 13516 h 363943"/>
                <a:gd name="connsiteX30" fmla="*/ 32994 w 202325"/>
                <a:gd name="connsiteY30" fmla="*/ 30996 h 363943"/>
                <a:gd name="connsiteX31" fmla="*/ 32430 w 202325"/>
                <a:gd name="connsiteY31" fmla="*/ 38214 h 363943"/>
                <a:gd name="connsiteX32" fmla="*/ 21886 w 202325"/>
                <a:gd name="connsiteY32" fmla="*/ 58062 h 363943"/>
                <a:gd name="connsiteX33" fmla="*/ 16247 w 202325"/>
                <a:gd name="connsiteY33" fmla="*/ 66295 h 363943"/>
                <a:gd name="connsiteX34" fmla="*/ 1812 w 202325"/>
                <a:gd name="connsiteY34" fmla="*/ 59810 h 363943"/>
                <a:gd name="connsiteX35" fmla="*/ 19010 w 202325"/>
                <a:gd name="connsiteY35" fmla="*/ 77121 h 363943"/>
                <a:gd name="connsiteX36" fmla="*/ 10270 w 202325"/>
                <a:gd name="connsiteY36" fmla="*/ 98717 h 363943"/>
                <a:gd name="connsiteX37" fmla="*/ 22901 w 202325"/>
                <a:gd name="connsiteY37" fmla="*/ 114280 h 363943"/>
                <a:gd name="connsiteX38" fmla="*/ 2488 w 202325"/>
                <a:gd name="connsiteY38" fmla="*/ 132381 h 363943"/>
                <a:gd name="connsiteX39" fmla="*/ 19405 w 202325"/>
                <a:gd name="connsiteY39" fmla="*/ 125050 h 363943"/>
                <a:gd name="connsiteX40" fmla="*/ 29272 w 202325"/>
                <a:gd name="connsiteY40" fmla="*/ 142756 h 363943"/>
                <a:gd name="connsiteX41" fmla="*/ 42918 w 202325"/>
                <a:gd name="connsiteY41" fmla="*/ 119863 h 363943"/>
                <a:gd name="connsiteX42" fmla="*/ 44723 w 202325"/>
                <a:gd name="connsiteY42" fmla="*/ 140162 h 363943"/>
                <a:gd name="connsiteX43" fmla="*/ 36264 w 202325"/>
                <a:gd name="connsiteY43" fmla="*/ 169596 h 363943"/>
                <a:gd name="connsiteX44" fmla="*/ 70097 w 202325"/>
                <a:gd name="connsiteY44" fmla="*/ 165649 h 363943"/>
                <a:gd name="connsiteX45" fmla="*/ 76412 w 202325"/>
                <a:gd name="connsiteY45" fmla="*/ 174333 h 363943"/>
                <a:gd name="connsiteX46" fmla="*/ 80303 w 202325"/>
                <a:gd name="connsiteY46" fmla="*/ 192490 h 363943"/>
                <a:gd name="connsiteX47" fmla="*/ 86618 w 202325"/>
                <a:gd name="connsiteY47" fmla="*/ 203260 h 363943"/>
                <a:gd name="connsiteX48" fmla="*/ 84476 w 202325"/>
                <a:gd name="connsiteY48" fmla="*/ 229649 h 363943"/>
                <a:gd name="connsiteX49" fmla="*/ 60286 w 202325"/>
                <a:gd name="connsiteY49" fmla="*/ 230946 h 363943"/>
                <a:gd name="connsiteX50" fmla="*/ 52899 w 202325"/>
                <a:gd name="connsiteY50" fmla="*/ 235682 h 363943"/>
                <a:gd name="connsiteX51" fmla="*/ 45850 w 202325"/>
                <a:gd name="connsiteY51" fmla="*/ 253839 h 363943"/>
                <a:gd name="connsiteX52" fmla="*/ 59891 w 202325"/>
                <a:gd name="connsiteY52" fmla="*/ 265117 h 363943"/>
                <a:gd name="connsiteX53" fmla="*/ 37336 w 202325"/>
                <a:gd name="connsiteY53" fmla="*/ 284965 h 363943"/>
                <a:gd name="connsiteX54" fmla="*/ 46471 w 202325"/>
                <a:gd name="connsiteY54" fmla="*/ 297088 h 363943"/>
                <a:gd name="connsiteX55" fmla="*/ 60511 w 202325"/>
                <a:gd name="connsiteY55" fmla="*/ 300979 h 363943"/>
                <a:gd name="connsiteX56" fmla="*/ 85434 w 202325"/>
                <a:gd name="connsiteY56" fmla="*/ 305321 h 363943"/>
                <a:gd name="connsiteX57" fmla="*/ 87521 w 202325"/>
                <a:gd name="connsiteY57" fmla="*/ 312651 h 363943"/>
                <a:gd name="connsiteX58" fmla="*/ 61188 w 202325"/>
                <a:gd name="connsiteY58" fmla="*/ 316993 h 363943"/>
                <a:gd name="connsiteX59" fmla="*/ 31020 w 202325"/>
                <a:gd name="connsiteY59" fmla="*/ 362836 h 363943"/>
                <a:gd name="connsiteX60" fmla="*/ 48557 w 202325"/>
                <a:gd name="connsiteY60" fmla="*/ 350713 h 363943"/>
                <a:gd name="connsiteX61" fmla="*/ 59496 w 202325"/>
                <a:gd name="connsiteY61" fmla="*/ 350713 h 363943"/>
                <a:gd name="connsiteX62" fmla="*/ 69082 w 202325"/>
                <a:gd name="connsiteY62" fmla="*/ 339886 h 363943"/>
                <a:gd name="connsiteX63" fmla="*/ 89043 w 202325"/>
                <a:gd name="connsiteY63" fmla="*/ 337067 h 363943"/>
                <a:gd name="connsiteX64" fmla="*/ 93047 w 202325"/>
                <a:gd name="connsiteY64" fmla="*/ 338702 h 363943"/>
                <a:gd name="connsiteX65" fmla="*/ 93836 w 202325"/>
                <a:gd name="connsiteY65" fmla="*/ 338702 h 363943"/>
                <a:gd name="connsiteX66" fmla="*/ 112444 w 202325"/>
                <a:gd name="connsiteY66" fmla="*/ 332217 h 363943"/>
                <a:gd name="connsiteX67" fmla="*/ 131390 w 202325"/>
                <a:gd name="connsiteY67" fmla="*/ 337856 h 363943"/>
                <a:gd name="connsiteX68" fmla="*/ 158061 w 202325"/>
                <a:gd name="connsiteY68" fmla="*/ 331823 h 363943"/>
                <a:gd name="connsiteX69" fmla="*/ 191048 w 202325"/>
                <a:gd name="connsiteY69" fmla="*/ 314906 h 363943"/>
                <a:gd name="connsiteX70" fmla="*/ 180898 w 202325"/>
                <a:gd name="connsiteY70" fmla="*/ 308873 h 363943"/>
                <a:gd name="connsiteX71" fmla="*/ 182646 w 202325"/>
                <a:gd name="connsiteY71" fmla="*/ 291562 h 363943"/>
                <a:gd name="connsiteX72" fmla="*/ 202325 w 202325"/>
                <a:gd name="connsiteY72" fmla="*/ 263369 h 363943"/>
                <a:gd name="connsiteX73" fmla="*/ 202325 w 202325"/>
                <a:gd name="connsiteY73" fmla="*/ 263369 h 36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02325" h="363943">
                  <a:moveTo>
                    <a:pt x="197533" y="261000"/>
                  </a:moveTo>
                  <a:cubicBezTo>
                    <a:pt x="196557" y="260583"/>
                    <a:pt x="195559" y="260228"/>
                    <a:pt x="194544" y="259929"/>
                  </a:cubicBezTo>
                  <a:cubicBezTo>
                    <a:pt x="187935" y="257718"/>
                    <a:pt x="182426" y="253055"/>
                    <a:pt x="179150" y="246903"/>
                  </a:cubicBezTo>
                  <a:cubicBezTo>
                    <a:pt x="178423" y="247253"/>
                    <a:pt x="177842" y="247856"/>
                    <a:pt x="177515" y="248595"/>
                  </a:cubicBezTo>
                  <a:cubicBezTo>
                    <a:pt x="175090" y="255531"/>
                    <a:pt x="169846" y="254685"/>
                    <a:pt x="166237" y="246903"/>
                  </a:cubicBezTo>
                  <a:cubicBezTo>
                    <a:pt x="162629" y="239122"/>
                    <a:pt x="169733" y="231735"/>
                    <a:pt x="165899" y="230889"/>
                  </a:cubicBezTo>
                  <a:cubicBezTo>
                    <a:pt x="162065" y="230044"/>
                    <a:pt x="157103" y="219217"/>
                    <a:pt x="158174" y="214875"/>
                  </a:cubicBezTo>
                  <a:cubicBezTo>
                    <a:pt x="158264" y="214261"/>
                    <a:pt x="158264" y="213629"/>
                    <a:pt x="158174" y="213014"/>
                  </a:cubicBezTo>
                  <a:cubicBezTo>
                    <a:pt x="153618" y="208464"/>
                    <a:pt x="149643" y="203372"/>
                    <a:pt x="146333" y="197846"/>
                  </a:cubicBezTo>
                  <a:cubicBezTo>
                    <a:pt x="144827" y="195439"/>
                    <a:pt x="143812" y="192755"/>
                    <a:pt x="143344" y="189952"/>
                  </a:cubicBezTo>
                  <a:lnTo>
                    <a:pt x="141371" y="188881"/>
                  </a:lnTo>
                  <a:cubicBezTo>
                    <a:pt x="135382" y="184979"/>
                    <a:pt x="131119" y="178923"/>
                    <a:pt x="129473" y="171964"/>
                  </a:cubicBezTo>
                  <a:cubicBezTo>
                    <a:pt x="128734" y="169438"/>
                    <a:pt x="128413" y="166811"/>
                    <a:pt x="128514" y="164183"/>
                  </a:cubicBezTo>
                  <a:cubicBezTo>
                    <a:pt x="127837" y="162012"/>
                    <a:pt x="127274" y="159813"/>
                    <a:pt x="126823" y="157586"/>
                  </a:cubicBezTo>
                  <a:cubicBezTo>
                    <a:pt x="119092" y="152297"/>
                    <a:pt x="114276" y="143709"/>
                    <a:pt x="113797" y="134354"/>
                  </a:cubicBezTo>
                  <a:cubicBezTo>
                    <a:pt x="111643" y="133181"/>
                    <a:pt x="109850" y="131450"/>
                    <a:pt x="108610" y="129336"/>
                  </a:cubicBezTo>
                  <a:cubicBezTo>
                    <a:pt x="102632" y="119863"/>
                    <a:pt x="92483" y="124599"/>
                    <a:pt x="87182" y="125050"/>
                  </a:cubicBezTo>
                  <a:cubicBezTo>
                    <a:pt x="81882" y="125501"/>
                    <a:pt x="85998" y="115972"/>
                    <a:pt x="92539" y="108923"/>
                  </a:cubicBezTo>
                  <a:cubicBezTo>
                    <a:pt x="91642" y="105952"/>
                    <a:pt x="91112" y="102884"/>
                    <a:pt x="90960" y="99789"/>
                  </a:cubicBezTo>
                  <a:cubicBezTo>
                    <a:pt x="90853" y="88861"/>
                    <a:pt x="96858" y="78784"/>
                    <a:pt x="106523" y="73681"/>
                  </a:cubicBezTo>
                  <a:cubicBezTo>
                    <a:pt x="107938" y="71245"/>
                    <a:pt x="109619" y="68973"/>
                    <a:pt x="111542" y="66915"/>
                  </a:cubicBezTo>
                  <a:lnTo>
                    <a:pt x="111824" y="66633"/>
                  </a:lnTo>
                  <a:cubicBezTo>
                    <a:pt x="112878" y="62832"/>
                    <a:pt x="113577" y="58947"/>
                    <a:pt x="113910" y="55017"/>
                  </a:cubicBezTo>
                  <a:cubicBezTo>
                    <a:pt x="113910" y="47630"/>
                    <a:pt x="77032" y="48081"/>
                    <a:pt x="69984" y="52423"/>
                  </a:cubicBezTo>
                  <a:cubicBezTo>
                    <a:pt x="62936" y="56765"/>
                    <a:pt x="55944" y="45939"/>
                    <a:pt x="61921" y="42894"/>
                  </a:cubicBezTo>
                  <a:cubicBezTo>
                    <a:pt x="67898" y="39849"/>
                    <a:pt x="80529" y="24737"/>
                    <a:pt x="79852" y="18704"/>
                  </a:cubicBezTo>
                  <a:cubicBezTo>
                    <a:pt x="79175" y="12670"/>
                    <a:pt x="88592" y="7031"/>
                    <a:pt x="83348" y="1393"/>
                  </a:cubicBezTo>
                  <a:cubicBezTo>
                    <a:pt x="78104" y="-4246"/>
                    <a:pt x="77371" y="8779"/>
                    <a:pt x="72803" y="13065"/>
                  </a:cubicBezTo>
                  <a:cubicBezTo>
                    <a:pt x="68236" y="17350"/>
                    <a:pt x="58086" y="16110"/>
                    <a:pt x="47204" y="13516"/>
                  </a:cubicBezTo>
                  <a:cubicBezTo>
                    <a:pt x="45980" y="13206"/>
                    <a:pt x="44706" y="13206"/>
                    <a:pt x="43482" y="13516"/>
                  </a:cubicBezTo>
                  <a:cubicBezTo>
                    <a:pt x="42366" y="20474"/>
                    <a:pt x="38610" y="26733"/>
                    <a:pt x="32994" y="30996"/>
                  </a:cubicBezTo>
                  <a:cubicBezTo>
                    <a:pt x="32582" y="33381"/>
                    <a:pt x="32391" y="35795"/>
                    <a:pt x="32430" y="38214"/>
                  </a:cubicBezTo>
                  <a:cubicBezTo>
                    <a:pt x="32825" y="46390"/>
                    <a:pt x="19799" y="51183"/>
                    <a:pt x="21886" y="58062"/>
                  </a:cubicBezTo>
                  <a:cubicBezTo>
                    <a:pt x="23972" y="64941"/>
                    <a:pt x="19461" y="70185"/>
                    <a:pt x="16247" y="66295"/>
                  </a:cubicBezTo>
                  <a:cubicBezTo>
                    <a:pt x="13033" y="62404"/>
                    <a:pt x="8860" y="52874"/>
                    <a:pt x="1812" y="59810"/>
                  </a:cubicBezTo>
                  <a:cubicBezTo>
                    <a:pt x="-5237" y="66746"/>
                    <a:pt x="9932" y="75824"/>
                    <a:pt x="19010" y="77121"/>
                  </a:cubicBezTo>
                  <a:cubicBezTo>
                    <a:pt x="28088" y="78418"/>
                    <a:pt x="12018" y="86650"/>
                    <a:pt x="10270" y="98717"/>
                  </a:cubicBezTo>
                  <a:cubicBezTo>
                    <a:pt x="8522" y="110784"/>
                    <a:pt x="22168" y="105653"/>
                    <a:pt x="22901" y="114280"/>
                  </a:cubicBezTo>
                  <a:cubicBezTo>
                    <a:pt x="23634" y="122908"/>
                    <a:pt x="2488" y="124148"/>
                    <a:pt x="2488" y="132381"/>
                  </a:cubicBezTo>
                  <a:cubicBezTo>
                    <a:pt x="2488" y="140613"/>
                    <a:pt x="14104" y="128490"/>
                    <a:pt x="19405" y="125050"/>
                  </a:cubicBezTo>
                  <a:cubicBezTo>
                    <a:pt x="24705" y="121611"/>
                    <a:pt x="16585" y="145350"/>
                    <a:pt x="29272" y="142756"/>
                  </a:cubicBezTo>
                  <a:cubicBezTo>
                    <a:pt x="41960" y="140162"/>
                    <a:pt x="38351" y="119017"/>
                    <a:pt x="42918" y="119863"/>
                  </a:cubicBezTo>
                  <a:cubicBezTo>
                    <a:pt x="47485" y="120708"/>
                    <a:pt x="40832" y="131140"/>
                    <a:pt x="44723" y="140162"/>
                  </a:cubicBezTo>
                  <a:cubicBezTo>
                    <a:pt x="48613" y="149184"/>
                    <a:pt x="35588" y="163055"/>
                    <a:pt x="36264" y="169596"/>
                  </a:cubicBezTo>
                  <a:cubicBezTo>
                    <a:pt x="36941" y="176137"/>
                    <a:pt x="62259" y="176024"/>
                    <a:pt x="70097" y="165649"/>
                  </a:cubicBezTo>
                  <a:cubicBezTo>
                    <a:pt x="77935" y="155274"/>
                    <a:pt x="81995" y="166551"/>
                    <a:pt x="76412" y="174333"/>
                  </a:cubicBezTo>
                  <a:cubicBezTo>
                    <a:pt x="70830" y="182114"/>
                    <a:pt x="73255" y="189445"/>
                    <a:pt x="80303" y="192490"/>
                  </a:cubicBezTo>
                  <a:cubicBezTo>
                    <a:pt x="87351" y="195534"/>
                    <a:pt x="89776" y="196380"/>
                    <a:pt x="86618" y="203260"/>
                  </a:cubicBezTo>
                  <a:cubicBezTo>
                    <a:pt x="83461" y="210139"/>
                    <a:pt x="86224" y="223164"/>
                    <a:pt x="84476" y="229649"/>
                  </a:cubicBezTo>
                  <a:cubicBezTo>
                    <a:pt x="82728" y="236133"/>
                    <a:pt x="60962" y="235288"/>
                    <a:pt x="60286" y="230946"/>
                  </a:cubicBezTo>
                  <a:cubicBezTo>
                    <a:pt x="59609" y="226604"/>
                    <a:pt x="50418" y="229649"/>
                    <a:pt x="52899" y="235682"/>
                  </a:cubicBezTo>
                  <a:cubicBezTo>
                    <a:pt x="55380" y="241716"/>
                    <a:pt x="45174" y="248257"/>
                    <a:pt x="45850" y="253839"/>
                  </a:cubicBezTo>
                  <a:cubicBezTo>
                    <a:pt x="46527" y="259421"/>
                    <a:pt x="59552" y="258181"/>
                    <a:pt x="59891" y="265117"/>
                  </a:cubicBezTo>
                  <a:cubicBezTo>
                    <a:pt x="60229" y="272052"/>
                    <a:pt x="50418" y="280228"/>
                    <a:pt x="37336" y="284965"/>
                  </a:cubicBezTo>
                  <a:cubicBezTo>
                    <a:pt x="24254" y="289701"/>
                    <a:pt x="40099" y="302727"/>
                    <a:pt x="46471" y="297088"/>
                  </a:cubicBezTo>
                  <a:cubicBezTo>
                    <a:pt x="52842" y="291449"/>
                    <a:pt x="51376" y="300979"/>
                    <a:pt x="60511" y="300979"/>
                  </a:cubicBezTo>
                  <a:cubicBezTo>
                    <a:pt x="69646" y="300979"/>
                    <a:pt x="75228" y="310057"/>
                    <a:pt x="85434" y="305321"/>
                  </a:cubicBezTo>
                  <a:cubicBezTo>
                    <a:pt x="95641" y="300584"/>
                    <a:pt x="95246" y="305321"/>
                    <a:pt x="87521" y="312651"/>
                  </a:cubicBezTo>
                  <a:cubicBezTo>
                    <a:pt x="79796" y="319981"/>
                    <a:pt x="68236" y="312200"/>
                    <a:pt x="61188" y="316993"/>
                  </a:cubicBezTo>
                  <a:cubicBezTo>
                    <a:pt x="54139" y="321786"/>
                    <a:pt x="25607" y="354716"/>
                    <a:pt x="31020" y="362836"/>
                  </a:cubicBezTo>
                  <a:cubicBezTo>
                    <a:pt x="34178" y="367572"/>
                    <a:pt x="38351" y="355900"/>
                    <a:pt x="48557" y="350713"/>
                  </a:cubicBezTo>
                  <a:cubicBezTo>
                    <a:pt x="51799" y="348288"/>
                    <a:pt x="56254" y="348288"/>
                    <a:pt x="59496" y="350713"/>
                  </a:cubicBezTo>
                  <a:cubicBezTo>
                    <a:pt x="61802" y="346404"/>
                    <a:pt x="65084" y="342694"/>
                    <a:pt x="69082" y="339886"/>
                  </a:cubicBezTo>
                  <a:cubicBezTo>
                    <a:pt x="75014" y="336091"/>
                    <a:pt x="82294" y="335065"/>
                    <a:pt x="89043" y="337067"/>
                  </a:cubicBezTo>
                  <a:cubicBezTo>
                    <a:pt x="90430" y="337473"/>
                    <a:pt x="91772" y="338025"/>
                    <a:pt x="93047" y="338702"/>
                  </a:cubicBezTo>
                  <a:lnTo>
                    <a:pt x="93836" y="338702"/>
                  </a:lnTo>
                  <a:cubicBezTo>
                    <a:pt x="100755" y="340027"/>
                    <a:pt x="107848" y="337552"/>
                    <a:pt x="112444" y="332217"/>
                  </a:cubicBezTo>
                  <a:cubicBezTo>
                    <a:pt x="116673" y="327876"/>
                    <a:pt x="127894" y="340845"/>
                    <a:pt x="131390" y="337856"/>
                  </a:cubicBezTo>
                  <a:cubicBezTo>
                    <a:pt x="139679" y="333768"/>
                    <a:pt x="148819" y="331699"/>
                    <a:pt x="158061" y="331823"/>
                  </a:cubicBezTo>
                  <a:cubicBezTo>
                    <a:pt x="165786" y="332274"/>
                    <a:pt x="185804" y="320996"/>
                    <a:pt x="191048" y="314906"/>
                  </a:cubicBezTo>
                  <a:cubicBezTo>
                    <a:pt x="196292" y="308817"/>
                    <a:pt x="187890" y="307576"/>
                    <a:pt x="180898" y="308873"/>
                  </a:cubicBezTo>
                  <a:cubicBezTo>
                    <a:pt x="173906" y="310170"/>
                    <a:pt x="175259" y="300189"/>
                    <a:pt x="182646" y="291562"/>
                  </a:cubicBezTo>
                  <a:cubicBezTo>
                    <a:pt x="190033" y="282935"/>
                    <a:pt x="201592" y="276450"/>
                    <a:pt x="202325" y="263369"/>
                  </a:cubicBezTo>
                  <a:lnTo>
                    <a:pt x="202325" y="263369"/>
                  </a:lnTo>
                  <a:close/>
                </a:path>
              </a:pathLst>
            </a:custGeom>
            <a:grpFill/>
            <a:ln w="8455" cap="flat">
              <a:solidFill>
                <a:srgbClr val="FFFFFF"/>
              </a:solid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D684B1C4-EEF7-48E9-96EB-795F9B2BB5D3}"/>
                </a:ext>
              </a:extLst>
            </p:cNvPr>
            <p:cNvSpPr/>
            <p:nvPr/>
          </p:nvSpPr>
          <p:spPr>
            <a:xfrm>
              <a:off x="6119726" y="2129147"/>
              <a:ext cx="16661" cy="21429"/>
            </a:xfrm>
            <a:custGeom>
              <a:avLst/>
              <a:gdLst>
                <a:gd name="connsiteX0" fmla="*/ 9613 w 16661"/>
                <a:gd name="connsiteY0" fmla="*/ 0 h 21429"/>
                <a:gd name="connsiteX1" fmla="*/ 1606 w 16661"/>
                <a:gd name="connsiteY1" fmla="*/ 21427 h 21429"/>
                <a:gd name="connsiteX2" fmla="*/ 16661 w 16661"/>
                <a:gd name="connsiteY2" fmla="*/ 6597 h 21429"/>
                <a:gd name="connsiteX3" fmla="*/ 9613 w 16661"/>
                <a:gd name="connsiteY3" fmla="*/ 0 h 21429"/>
              </a:gdLst>
              <a:ahLst/>
              <a:cxnLst>
                <a:cxn ang="0">
                  <a:pos x="connsiteX0" y="connsiteY0"/>
                </a:cxn>
                <a:cxn ang="0">
                  <a:pos x="connsiteX1" y="connsiteY1"/>
                </a:cxn>
                <a:cxn ang="0">
                  <a:pos x="connsiteX2" y="connsiteY2"/>
                </a:cxn>
                <a:cxn ang="0">
                  <a:pos x="connsiteX3" y="connsiteY3"/>
                </a:cxn>
              </a:cxnLst>
              <a:rect l="l" t="t" r="r" b="b"/>
              <a:pathLst>
                <a:path w="16661" h="21429">
                  <a:moveTo>
                    <a:pt x="9613" y="0"/>
                  </a:moveTo>
                  <a:cubicBezTo>
                    <a:pt x="3354" y="7781"/>
                    <a:pt x="-3074" y="21653"/>
                    <a:pt x="1606" y="21427"/>
                  </a:cubicBezTo>
                  <a:cubicBezTo>
                    <a:pt x="7245" y="21145"/>
                    <a:pt x="13673" y="13646"/>
                    <a:pt x="16661" y="6597"/>
                  </a:cubicBezTo>
                  <a:cubicBezTo>
                    <a:pt x="13876" y="4917"/>
                    <a:pt x="11474" y="2667"/>
                    <a:pt x="9613" y="0"/>
                  </a:cubicBezTo>
                  <a:close/>
                </a:path>
              </a:pathLst>
            </a:custGeom>
            <a:grpFill/>
            <a:ln w="8455" cap="flat">
              <a:solidFill>
                <a:srgbClr val="FFFFFF"/>
              </a:solid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C31FD91F-9A92-4A6D-B1EB-24B4AA120D69}"/>
                </a:ext>
              </a:extLst>
            </p:cNvPr>
            <p:cNvSpPr/>
            <p:nvPr/>
          </p:nvSpPr>
          <p:spPr>
            <a:xfrm>
              <a:off x="6129839" y="2103903"/>
              <a:ext cx="202325" cy="363943"/>
            </a:xfrm>
            <a:custGeom>
              <a:avLst/>
              <a:gdLst>
                <a:gd name="connsiteX0" fmla="*/ 197533 w 202325"/>
                <a:gd name="connsiteY0" fmla="*/ 261000 h 363943"/>
                <a:gd name="connsiteX1" fmla="*/ 194544 w 202325"/>
                <a:gd name="connsiteY1" fmla="*/ 259929 h 363943"/>
                <a:gd name="connsiteX2" fmla="*/ 179150 w 202325"/>
                <a:gd name="connsiteY2" fmla="*/ 246903 h 363943"/>
                <a:gd name="connsiteX3" fmla="*/ 177515 w 202325"/>
                <a:gd name="connsiteY3" fmla="*/ 248595 h 363943"/>
                <a:gd name="connsiteX4" fmla="*/ 166237 w 202325"/>
                <a:gd name="connsiteY4" fmla="*/ 246903 h 363943"/>
                <a:gd name="connsiteX5" fmla="*/ 165899 w 202325"/>
                <a:gd name="connsiteY5" fmla="*/ 230889 h 363943"/>
                <a:gd name="connsiteX6" fmla="*/ 158174 w 202325"/>
                <a:gd name="connsiteY6" fmla="*/ 214875 h 363943"/>
                <a:gd name="connsiteX7" fmla="*/ 158174 w 202325"/>
                <a:gd name="connsiteY7" fmla="*/ 213014 h 363943"/>
                <a:gd name="connsiteX8" fmla="*/ 146333 w 202325"/>
                <a:gd name="connsiteY8" fmla="*/ 197846 h 363943"/>
                <a:gd name="connsiteX9" fmla="*/ 143344 w 202325"/>
                <a:gd name="connsiteY9" fmla="*/ 189952 h 363943"/>
                <a:gd name="connsiteX10" fmla="*/ 141371 w 202325"/>
                <a:gd name="connsiteY10" fmla="*/ 188881 h 363943"/>
                <a:gd name="connsiteX11" fmla="*/ 129473 w 202325"/>
                <a:gd name="connsiteY11" fmla="*/ 171964 h 363943"/>
                <a:gd name="connsiteX12" fmla="*/ 128514 w 202325"/>
                <a:gd name="connsiteY12" fmla="*/ 164183 h 363943"/>
                <a:gd name="connsiteX13" fmla="*/ 126823 w 202325"/>
                <a:gd name="connsiteY13" fmla="*/ 157586 h 363943"/>
                <a:gd name="connsiteX14" fmla="*/ 113797 w 202325"/>
                <a:gd name="connsiteY14" fmla="*/ 134354 h 363943"/>
                <a:gd name="connsiteX15" fmla="*/ 108610 w 202325"/>
                <a:gd name="connsiteY15" fmla="*/ 129336 h 363943"/>
                <a:gd name="connsiteX16" fmla="*/ 87182 w 202325"/>
                <a:gd name="connsiteY16" fmla="*/ 125050 h 363943"/>
                <a:gd name="connsiteX17" fmla="*/ 92539 w 202325"/>
                <a:gd name="connsiteY17" fmla="*/ 108923 h 363943"/>
                <a:gd name="connsiteX18" fmla="*/ 90960 w 202325"/>
                <a:gd name="connsiteY18" fmla="*/ 99789 h 363943"/>
                <a:gd name="connsiteX19" fmla="*/ 106523 w 202325"/>
                <a:gd name="connsiteY19" fmla="*/ 73681 h 363943"/>
                <a:gd name="connsiteX20" fmla="*/ 111542 w 202325"/>
                <a:gd name="connsiteY20" fmla="*/ 66915 h 363943"/>
                <a:gd name="connsiteX21" fmla="*/ 111824 w 202325"/>
                <a:gd name="connsiteY21" fmla="*/ 66633 h 363943"/>
                <a:gd name="connsiteX22" fmla="*/ 113910 w 202325"/>
                <a:gd name="connsiteY22" fmla="*/ 55017 h 363943"/>
                <a:gd name="connsiteX23" fmla="*/ 69984 w 202325"/>
                <a:gd name="connsiteY23" fmla="*/ 52423 h 363943"/>
                <a:gd name="connsiteX24" fmla="*/ 61921 w 202325"/>
                <a:gd name="connsiteY24" fmla="*/ 42894 h 363943"/>
                <a:gd name="connsiteX25" fmla="*/ 79852 w 202325"/>
                <a:gd name="connsiteY25" fmla="*/ 18704 h 363943"/>
                <a:gd name="connsiteX26" fmla="*/ 83348 w 202325"/>
                <a:gd name="connsiteY26" fmla="*/ 1393 h 363943"/>
                <a:gd name="connsiteX27" fmla="*/ 72803 w 202325"/>
                <a:gd name="connsiteY27" fmla="*/ 13065 h 363943"/>
                <a:gd name="connsiteX28" fmla="*/ 47204 w 202325"/>
                <a:gd name="connsiteY28" fmla="*/ 13516 h 363943"/>
                <a:gd name="connsiteX29" fmla="*/ 43482 w 202325"/>
                <a:gd name="connsiteY29" fmla="*/ 13516 h 363943"/>
                <a:gd name="connsiteX30" fmla="*/ 32994 w 202325"/>
                <a:gd name="connsiteY30" fmla="*/ 30996 h 363943"/>
                <a:gd name="connsiteX31" fmla="*/ 32430 w 202325"/>
                <a:gd name="connsiteY31" fmla="*/ 38214 h 363943"/>
                <a:gd name="connsiteX32" fmla="*/ 21886 w 202325"/>
                <a:gd name="connsiteY32" fmla="*/ 58062 h 363943"/>
                <a:gd name="connsiteX33" fmla="*/ 16247 w 202325"/>
                <a:gd name="connsiteY33" fmla="*/ 66295 h 363943"/>
                <a:gd name="connsiteX34" fmla="*/ 1812 w 202325"/>
                <a:gd name="connsiteY34" fmla="*/ 59810 h 363943"/>
                <a:gd name="connsiteX35" fmla="*/ 19010 w 202325"/>
                <a:gd name="connsiteY35" fmla="*/ 77121 h 363943"/>
                <a:gd name="connsiteX36" fmla="*/ 10270 w 202325"/>
                <a:gd name="connsiteY36" fmla="*/ 98717 h 363943"/>
                <a:gd name="connsiteX37" fmla="*/ 22901 w 202325"/>
                <a:gd name="connsiteY37" fmla="*/ 114280 h 363943"/>
                <a:gd name="connsiteX38" fmla="*/ 2488 w 202325"/>
                <a:gd name="connsiteY38" fmla="*/ 132381 h 363943"/>
                <a:gd name="connsiteX39" fmla="*/ 19405 w 202325"/>
                <a:gd name="connsiteY39" fmla="*/ 125050 h 363943"/>
                <a:gd name="connsiteX40" fmla="*/ 29272 w 202325"/>
                <a:gd name="connsiteY40" fmla="*/ 142756 h 363943"/>
                <a:gd name="connsiteX41" fmla="*/ 42918 w 202325"/>
                <a:gd name="connsiteY41" fmla="*/ 119863 h 363943"/>
                <a:gd name="connsiteX42" fmla="*/ 44723 w 202325"/>
                <a:gd name="connsiteY42" fmla="*/ 140162 h 363943"/>
                <a:gd name="connsiteX43" fmla="*/ 36264 w 202325"/>
                <a:gd name="connsiteY43" fmla="*/ 169596 h 363943"/>
                <a:gd name="connsiteX44" fmla="*/ 70097 w 202325"/>
                <a:gd name="connsiteY44" fmla="*/ 165649 h 363943"/>
                <a:gd name="connsiteX45" fmla="*/ 76412 w 202325"/>
                <a:gd name="connsiteY45" fmla="*/ 174333 h 363943"/>
                <a:gd name="connsiteX46" fmla="*/ 80303 w 202325"/>
                <a:gd name="connsiteY46" fmla="*/ 192490 h 363943"/>
                <a:gd name="connsiteX47" fmla="*/ 86618 w 202325"/>
                <a:gd name="connsiteY47" fmla="*/ 203260 h 363943"/>
                <a:gd name="connsiteX48" fmla="*/ 84476 w 202325"/>
                <a:gd name="connsiteY48" fmla="*/ 229649 h 363943"/>
                <a:gd name="connsiteX49" fmla="*/ 60286 w 202325"/>
                <a:gd name="connsiteY49" fmla="*/ 230946 h 363943"/>
                <a:gd name="connsiteX50" fmla="*/ 52899 w 202325"/>
                <a:gd name="connsiteY50" fmla="*/ 235682 h 363943"/>
                <a:gd name="connsiteX51" fmla="*/ 45850 w 202325"/>
                <a:gd name="connsiteY51" fmla="*/ 253839 h 363943"/>
                <a:gd name="connsiteX52" fmla="*/ 59891 w 202325"/>
                <a:gd name="connsiteY52" fmla="*/ 265117 h 363943"/>
                <a:gd name="connsiteX53" fmla="*/ 37336 w 202325"/>
                <a:gd name="connsiteY53" fmla="*/ 284965 h 363943"/>
                <a:gd name="connsiteX54" fmla="*/ 46471 w 202325"/>
                <a:gd name="connsiteY54" fmla="*/ 297088 h 363943"/>
                <a:gd name="connsiteX55" fmla="*/ 60511 w 202325"/>
                <a:gd name="connsiteY55" fmla="*/ 300979 h 363943"/>
                <a:gd name="connsiteX56" fmla="*/ 85434 w 202325"/>
                <a:gd name="connsiteY56" fmla="*/ 305321 h 363943"/>
                <a:gd name="connsiteX57" fmla="*/ 87521 w 202325"/>
                <a:gd name="connsiteY57" fmla="*/ 312651 h 363943"/>
                <a:gd name="connsiteX58" fmla="*/ 61188 w 202325"/>
                <a:gd name="connsiteY58" fmla="*/ 316993 h 363943"/>
                <a:gd name="connsiteX59" fmla="*/ 31020 w 202325"/>
                <a:gd name="connsiteY59" fmla="*/ 362836 h 363943"/>
                <a:gd name="connsiteX60" fmla="*/ 48557 w 202325"/>
                <a:gd name="connsiteY60" fmla="*/ 350713 h 363943"/>
                <a:gd name="connsiteX61" fmla="*/ 59496 w 202325"/>
                <a:gd name="connsiteY61" fmla="*/ 350713 h 363943"/>
                <a:gd name="connsiteX62" fmla="*/ 69082 w 202325"/>
                <a:gd name="connsiteY62" fmla="*/ 339886 h 363943"/>
                <a:gd name="connsiteX63" fmla="*/ 89043 w 202325"/>
                <a:gd name="connsiteY63" fmla="*/ 337067 h 363943"/>
                <a:gd name="connsiteX64" fmla="*/ 93047 w 202325"/>
                <a:gd name="connsiteY64" fmla="*/ 338702 h 363943"/>
                <a:gd name="connsiteX65" fmla="*/ 93836 w 202325"/>
                <a:gd name="connsiteY65" fmla="*/ 338702 h 363943"/>
                <a:gd name="connsiteX66" fmla="*/ 112444 w 202325"/>
                <a:gd name="connsiteY66" fmla="*/ 332217 h 363943"/>
                <a:gd name="connsiteX67" fmla="*/ 131390 w 202325"/>
                <a:gd name="connsiteY67" fmla="*/ 337856 h 363943"/>
                <a:gd name="connsiteX68" fmla="*/ 158061 w 202325"/>
                <a:gd name="connsiteY68" fmla="*/ 331823 h 363943"/>
                <a:gd name="connsiteX69" fmla="*/ 191048 w 202325"/>
                <a:gd name="connsiteY69" fmla="*/ 314906 h 363943"/>
                <a:gd name="connsiteX70" fmla="*/ 180898 w 202325"/>
                <a:gd name="connsiteY70" fmla="*/ 308873 h 363943"/>
                <a:gd name="connsiteX71" fmla="*/ 182646 w 202325"/>
                <a:gd name="connsiteY71" fmla="*/ 291562 h 363943"/>
                <a:gd name="connsiteX72" fmla="*/ 202325 w 202325"/>
                <a:gd name="connsiteY72" fmla="*/ 263369 h 363943"/>
                <a:gd name="connsiteX73" fmla="*/ 202325 w 202325"/>
                <a:gd name="connsiteY73" fmla="*/ 263369 h 36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02325" h="363943">
                  <a:moveTo>
                    <a:pt x="197533" y="261000"/>
                  </a:moveTo>
                  <a:cubicBezTo>
                    <a:pt x="196557" y="260583"/>
                    <a:pt x="195559" y="260228"/>
                    <a:pt x="194544" y="259929"/>
                  </a:cubicBezTo>
                  <a:cubicBezTo>
                    <a:pt x="187935" y="257718"/>
                    <a:pt x="182426" y="253055"/>
                    <a:pt x="179150" y="246903"/>
                  </a:cubicBezTo>
                  <a:cubicBezTo>
                    <a:pt x="178423" y="247253"/>
                    <a:pt x="177842" y="247856"/>
                    <a:pt x="177515" y="248595"/>
                  </a:cubicBezTo>
                  <a:cubicBezTo>
                    <a:pt x="175090" y="255531"/>
                    <a:pt x="169846" y="254685"/>
                    <a:pt x="166237" y="246903"/>
                  </a:cubicBezTo>
                  <a:cubicBezTo>
                    <a:pt x="162629" y="239122"/>
                    <a:pt x="169733" y="231735"/>
                    <a:pt x="165899" y="230889"/>
                  </a:cubicBezTo>
                  <a:cubicBezTo>
                    <a:pt x="162065" y="230044"/>
                    <a:pt x="157103" y="219217"/>
                    <a:pt x="158174" y="214875"/>
                  </a:cubicBezTo>
                  <a:cubicBezTo>
                    <a:pt x="158264" y="214261"/>
                    <a:pt x="158264" y="213629"/>
                    <a:pt x="158174" y="213014"/>
                  </a:cubicBezTo>
                  <a:cubicBezTo>
                    <a:pt x="153618" y="208464"/>
                    <a:pt x="149643" y="203372"/>
                    <a:pt x="146333" y="197846"/>
                  </a:cubicBezTo>
                  <a:cubicBezTo>
                    <a:pt x="144827" y="195439"/>
                    <a:pt x="143812" y="192755"/>
                    <a:pt x="143344" y="189952"/>
                  </a:cubicBezTo>
                  <a:lnTo>
                    <a:pt x="141371" y="188881"/>
                  </a:lnTo>
                  <a:cubicBezTo>
                    <a:pt x="135382" y="184979"/>
                    <a:pt x="131119" y="178923"/>
                    <a:pt x="129473" y="171964"/>
                  </a:cubicBezTo>
                  <a:cubicBezTo>
                    <a:pt x="128734" y="169438"/>
                    <a:pt x="128413" y="166811"/>
                    <a:pt x="128514" y="164183"/>
                  </a:cubicBezTo>
                  <a:cubicBezTo>
                    <a:pt x="127837" y="162012"/>
                    <a:pt x="127274" y="159813"/>
                    <a:pt x="126823" y="157586"/>
                  </a:cubicBezTo>
                  <a:cubicBezTo>
                    <a:pt x="119092" y="152297"/>
                    <a:pt x="114276" y="143709"/>
                    <a:pt x="113797" y="134354"/>
                  </a:cubicBezTo>
                  <a:cubicBezTo>
                    <a:pt x="111643" y="133181"/>
                    <a:pt x="109850" y="131450"/>
                    <a:pt x="108610" y="129336"/>
                  </a:cubicBezTo>
                  <a:cubicBezTo>
                    <a:pt x="102632" y="119863"/>
                    <a:pt x="92483" y="124599"/>
                    <a:pt x="87182" y="125050"/>
                  </a:cubicBezTo>
                  <a:cubicBezTo>
                    <a:pt x="81882" y="125501"/>
                    <a:pt x="85998" y="115972"/>
                    <a:pt x="92539" y="108923"/>
                  </a:cubicBezTo>
                  <a:cubicBezTo>
                    <a:pt x="91642" y="105952"/>
                    <a:pt x="91112" y="102884"/>
                    <a:pt x="90960" y="99789"/>
                  </a:cubicBezTo>
                  <a:cubicBezTo>
                    <a:pt x="90853" y="88861"/>
                    <a:pt x="96858" y="78784"/>
                    <a:pt x="106523" y="73681"/>
                  </a:cubicBezTo>
                  <a:cubicBezTo>
                    <a:pt x="107938" y="71245"/>
                    <a:pt x="109619" y="68973"/>
                    <a:pt x="111542" y="66915"/>
                  </a:cubicBezTo>
                  <a:lnTo>
                    <a:pt x="111824" y="66633"/>
                  </a:lnTo>
                  <a:cubicBezTo>
                    <a:pt x="112878" y="62832"/>
                    <a:pt x="113577" y="58947"/>
                    <a:pt x="113910" y="55017"/>
                  </a:cubicBezTo>
                  <a:cubicBezTo>
                    <a:pt x="113910" y="47630"/>
                    <a:pt x="77032" y="48081"/>
                    <a:pt x="69984" y="52423"/>
                  </a:cubicBezTo>
                  <a:cubicBezTo>
                    <a:pt x="62936" y="56765"/>
                    <a:pt x="55944" y="45939"/>
                    <a:pt x="61921" y="42894"/>
                  </a:cubicBezTo>
                  <a:cubicBezTo>
                    <a:pt x="67898" y="39849"/>
                    <a:pt x="80529" y="24737"/>
                    <a:pt x="79852" y="18704"/>
                  </a:cubicBezTo>
                  <a:cubicBezTo>
                    <a:pt x="79175" y="12670"/>
                    <a:pt x="88592" y="7031"/>
                    <a:pt x="83348" y="1393"/>
                  </a:cubicBezTo>
                  <a:cubicBezTo>
                    <a:pt x="78104" y="-4246"/>
                    <a:pt x="77371" y="8779"/>
                    <a:pt x="72803" y="13065"/>
                  </a:cubicBezTo>
                  <a:cubicBezTo>
                    <a:pt x="68236" y="17350"/>
                    <a:pt x="58086" y="16110"/>
                    <a:pt x="47204" y="13516"/>
                  </a:cubicBezTo>
                  <a:cubicBezTo>
                    <a:pt x="45980" y="13206"/>
                    <a:pt x="44706" y="13206"/>
                    <a:pt x="43482" y="13516"/>
                  </a:cubicBezTo>
                  <a:cubicBezTo>
                    <a:pt x="42366" y="20474"/>
                    <a:pt x="38610" y="26733"/>
                    <a:pt x="32994" y="30996"/>
                  </a:cubicBezTo>
                  <a:cubicBezTo>
                    <a:pt x="32582" y="33381"/>
                    <a:pt x="32391" y="35795"/>
                    <a:pt x="32430" y="38214"/>
                  </a:cubicBezTo>
                  <a:cubicBezTo>
                    <a:pt x="32825" y="46390"/>
                    <a:pt x="19799" y="51183"/>
                    <a:pt x="21886" y="58062"/>
                  </a:cubicBezTo>
                  <a:cubicBezTo>
                    <a:pt x="23972" y="64941"/>
                    <a:pt x="19461" y="70185"/>
                    <a:pt x="16247" y="66295"/>
                  </a:cubicBezTo>
                  <a:cubicBezTo>
                    <a:pt x="13033" y="62404"/>
                    <a:pt x="8860" y="52874"/>
                    <a:pt x="1812" y="59810"/>
                  </a:cubicBezTo>
                  <a:cubicBezTo>
                    <a:pt x="-5237" y="66746"/>
                    <a:pt x="9932" y="75824"/>
                    <a:pt x="19010" y="77121"/>
                  </a:cubicBezTo>
                  <a:cubicBezTo>
                    <a:pt x="28088" y="78418"/>
                    <a:pt x="12018" y="86650"/>
                    <a:pt x="10270" y="98717"/>
                  </a:cubicBezTo>
                  <a:cubicBezTo>
                    <a:pt x="8522" y="110784"/>
                    <a:pt x="22168" y="105653"/>
                    <a:pt x="22901" y="114280"/>
                  </a:cubicBezTo>
                  <a:cubicBezTo>
                    <a:pt x="23634" y="122908"/>
                    <a:pt x="2488" y="124148"/>
                    <a:pt x="2488" y="132381"/>
                  </a:cubicBezTo>
                  <a:cubicBezTo>
                    <a:pt x="2488" y="140613"/>
                    <a:pt x="14104" y="128490"/>
                    <a:pt x="19405" y="125050"/>
                  </a:cubicBezTo>
                  <a:cubicBezTo>
                    <a:pt x="24705" y="121611"/>
                    <a:pt x="16585" y="145350"/>
                    <a:pt x="29272" y="142756"/>
                  </a:cubicBezTo>
                  <a:cubicBezTo>
                    <a:pt x="41960" y="140162"/>
                    <a:pt x="38351" y="119017"/>
                    <a:pt x="42918" y="119863"/>
                  </a:cubicBezTo>
                  <a:cubicBezTo>
                    <a:pt x="47485" y="120708"/>
                    <a:pt x="40832" y="131140"/>
                    <a:pt x="44723" y="140162"/>
                  </a:cubicBezTo>
                  <a:cubicBezTo>
                    <a:pt x="48613" y="149184"/>
                    <a:pt x="35588" y="163055"/>
                    <a:pt x="36264" y="169596"/>
                  </a:cubicBezTo>
                  <a:cubicBezTo>
                    <a:pt x="36941" y="176137"/>
                    <a:pt x="62259" y="176024"/>
                    <a:pt x="70097" y="165649"/>
                  </a:cubicBezTo>
                  <a:cubicBezTo>
                    <a:pt x="77935" y="155274"/>
                    <a:pt x="81995" y="166551"/>
                    <a:pt x="76412" y="174333"/>
                  </a:cubicBezTo>
                  <a:cubicBezTo>
                    <a:pt x="70830" y="182114"/>
                    <a:pt x="73255" y="189445"/>
                    <a:pt x="80303" y="192490"/>
                  </a:cubicBezTo>
                  <a:cubicBezTo>
                    <a:pt x="87351" y="195534"/>
                    <a:pt x="89776" y="196380"/>
                    <a:pt x="86618" y="203260"/>
                  </a:cubicBezTo>
                  <a:cubicBezTo>
                    <a:pt x="83461" y="210139"/>
                    <a:pt x="86224" y="223164"/>
                    <a:pt x="84476" y="229649"/>
                  </a:cubicBezTo>
                  <a:cubicBezTo>
                    <a:pt x="82728" y="236133"/>
                    <a:pt x="60962" y="235288"/>
                    <a:pt x="60286" y="230946"/>
                  </a:cubicBezTo>
                  <a:cubicBezTo>
                    <a:pt x="59609" y="226604"/>
                    <a:pt x="50418" y="229649"/>
                    <a:pt x="52899" y="235682"/>
                  </a:cubicBezTo>
                  <a:cubicBezTo>
                    <a:pt x="55380" y="241716"/>
                    <a:pt x="45174" y="248257"/>
                    <a:pt x="45850" y="253839"/>
                  </a:cubicBezTo>
                  <a:cubicBezTo>
                    <a:pt x="46527" y="259421"/>
                    <a:pt x="59552" y="258181"/>
                    <a:pt x="59891" y="265117"/>
                  </a:cubicBezTo>
                  <a:cubicBezTo>
                    <a:pt x="60229" y="272052"/>
                    <a:pt x="50418" y="280228"/>
                    <a:pt x="37336" y="284965"/>
                  </a:cubicBezTo>
                  <a:cubicBezTo>
                    <a:pt x="24254" y="289701"/>
                    <a:pt x="40099" y="302727"/>
                    <a:pt x="46471" y="297088"/>
                  </a:cubicBezTo>
                  <a:cubicBezTo>
                    <a:pt x="52842" y="291449"/>
                    <a:pt x="51376" y="300979"/>
                    <a:pt x="60511" y="300979"/>
                  </a:cubicBezTo>
                  <a:cubicBezTo>
                    <a:pt x="69646" y="300979"/>
                    <a:pt x="75228" y="310057"/>
                    <a:pt x="85434" y="305321"/>
                  </a:cubicBezTo>
                  <a:cubicBezTo>
                    <a:pt x="95641" y="300584"/>
                    <a:pt x="95246" y="305321"/>
                    <a:pt x="87521" y="312651"/>
                  </a:cubicBezTo>
                  <a:cubicBezTo>
                    <a:pt x="79796" y="319981"/>
                    <a:pt x="68236" y="312200"/>
                    <a:pt x="61188" y="316993"/>
                  </a:cubicBezTo>
                  <a:cubicBezTo>
                    <a:pt x="54139" y="321786"/>
                    <a:pt x="25607" y="354716"/>
                    <a:pt x="31020" y="362836"/>
                  </a:cubicBezTo>
                  <a:cubicBezTo>
                    <a:pt x="34178" y="367572"/>
                    <a:pt x="38351" y="355900"/>
                    <a:pt x="48557" y="350713"/>
                  </a:cubicBezTo>
                  <a:cubicBezTo>
                    <a:pt x="51799" y="348288"/>
                    <a:pt x="56254" y="348288"/>
                    <a:pt x="59496" y="350713"/>
                  </a:cubicBezTo>
                  <a:cubicBezTo>
                    <a:pt x="61802" y="346404"/>
                    <a:pt x="65084" y="342694"/>
                    <a:pt x="69082" y="339886"/>
                  </a:cubicBezTo>
                  <a:cubicBezTo>
                    <a:pt x="75014" y="336091"/>
                    <a:pt x="82294" y="335065"/>
                    <a:pt x="89043" y="337067"/>
                  </a:cubicBezTo>
                  <a:cubicBezTo>
                    <a:pt x="90430" y="337473"/>
                    <a:pt x="91772" y="338025"/>
                    <a:pt x="93047" y="338702"/>
                  </a:cubicBezTo>
                  <a:lnTo>
                    <a:pt x="93836" y="338702"/>
                  </a:lnTo>
                  <a:cubicBezTo>
                    <a:pt x="100755" y="340027"/>
                    <a:pt x="107848" y="337552"/>
                    <a:pt x="112444" y="332217"/>
                  </a:cubicBezTo>
                  <a:cubicBezTo>
                    <a:pt x="116673" y="327876"/>
                    <a:pt x="127894" y="340845"/>
                    <a:pt x="131390" y="337856"/>
                  </a:cubicBezTo>
                  <a:cubicBezTo>
                    <a:pt x="139679" y="333768"/>
                    <a:pt x="148819" y="331699"/>
                    <a:pt x="158061" y="331823"/>
                  </a:cubicBezTo>
                  <a:cubicBezTo>
                    <a:pt x="165786" y="332274"/>
                    <a:pt x="185804" y="320996"/>
                    <a:pt x="191048" y="314906"/>
                  </a:cubicBezTo>
                  <a:cubicBezTo>
                    <a:pt x="196292" y="308817"/>
                    <a:pt x="187890" y="307576"/>
                    <a:pt x="180898" y="308873"/>
                  </a:cubicBezTo>
                  <a:cubicBezTo>
                    <a:pt x="173906" y="310170"/>
                    <a:pt x="175259" y="300189"/>
                    <a:pt x="182646" y="291562"/>
                  </a:cubicBezTo>
                  <a:cubicBezTo>
                    <a:pt x="190033" y="282935"/>
                    <a:pt x="201592" y="276450"/>
                    <a:pt x="202325" y="263369"/>
                  </a:cubicBezTo>
                  <a:lnTo>
                    <a:pt x="202325" y="263369"/>
                  </a:lnTo>
                  <a:close/>
                </a:path>
              </a:pathLst>
            </a:custGeom>
            <a:grpFill/>
            <a:ln w="8455" cap="flat">
              <a:solidFill>
                <a:srgbClr val="FFFFFF"/>
              </a:solid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0DEE3556-28EB-48BD-ACA6-E59D377816CF}"/>
                </a:ext>
              </a:extLst>
            </p:cNvPr>
            <p:cNvSpPr/>
            <p:nvPr/>
          </p:nvSpPr>
          <p:spPr>
            <a:xfrm>
              <a:off x="6096900" y="2256881"/>
              <a:ext cx="59013" cy="50394"/>
            </a:xfrm>
            <a:custGeom>
              <a:avLst/>
              <a:gdLst>
                <a:gd name="connsiteX0" fmla="*/ 13719 w 59013"/>
                <a:gd name="connsiteY0" fmla="*/ 9401 h 50394"/>
                <a:gd name="connsiteX1" fmla="*/ 7234 w 59013"/>
                <a:gd name="connsiteY1" fmla="*/ 26035 h 50394"/>
                <a:gd name="connsiteX2" fmla="*/ 1934 w 59013"/>
                <a:gd name="connsiteY2" fmla="*/ 42951 h 50394"/>
                <a:gd name="connsiteX3" fmla="*/ 16764 w 59013"/>
                <a:gd name="connsiteY3" fmla="*/ 46842 h 50394"/>
                <a:gd name="connsiteX4" fmla="*/ 30579 w 59013"/>
                <a:gd name="connsiteY4" fmla="*/ 41598 h 50394"/>
                <a:gd name="connsiteX5" fmla="*/ 38417 w 59013"/>
                <a:gd name="connsiteY5" fmla="*/ 50394 h 50394"/>
                <a:gd name="connsiteX6" fmla="*/ 56743 w 59013"/>
                <a:gd name="connsiteY6" fmla="*/ 36298 h 50394"/>
                <a:gd name="connsiteX7" fmla="*/ 43378 w 59013"/>
                <a:gd name="connsiteY7" fmla="*/ 3480 h 50394"/>
                <a:gd name="connsiteX8" fmla="*/ 13719 w 59013"/>
                <a:gd name="connsiteY8" fmla="*/ 9401 h 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3" h="50394">
                  <a:moveTo>
                    <a:pt x="13719" y="9401"/>
                  </a:moveTo>
                  <a:cubicBezTo>
                    <a:pt x="13116" y="15434"/>
                    <a:pt x="10871" y="21186"/>
                    <a:pt x="7234" y="26035"/>
                  </a:cubicBezTo>
                  <a:cubicBezTo>
                    <a:pt x="3513" y="29306"/>
                    <a:pt x="-3367" y="41711"/>
                    <a:pt x="1934" y="42951"/>
                  </a:cubicBezTo>
                  <a:cubicBezTo>
                    <a:pt x="7234" y="44192"/>
                    <a:pt x="15692" y="54680"/>
                    <a:pt x="16764" y="46842"/>
                  </a:cubicBezTo>
                  <a:cubicBezTo>
                    <a:pt x="17835" y="39004"/>
                    <a:pt x="21557" y="28516"/>
                    <a:pt x="30579" y="41598"/>
                  </a:cubicBezTo>
                  <a:cubicBezTo>
                    <a:pt x="32868" y="44806"/>
                    <a:pt x="35496" y="47756"/>
                    <a:pt x="38417" y="50394"/>
                  </a:cubicBezTo>
                  <a:cubicBezTo>
                    <a:pt x="39882" y="44474"/>
                    <a:pt x="50991" y="43459"/>
                    <a:pt x="56743" y="36298"/>
                  </a:cubicBezTo>
                  <a:cubicBezTo>
                    <a:pt x="63735" y="27670"/>
                    <a:pt x="53246" y="15096"/>
                    <a:pt x="43378" y="3480"/>
                  </a:cubicBezTo>
                  <a:cubicBezTo>
                    <a:pt x="34526" y="-7008"/>
                    <a:pt x="23079" y="9570"/>
                    <a:pt x="13719" y="9401"/>
                  </a:cubicBezTo>
                  <a:close/>
                </a:path>
              </a:pathLst>
            </a:custGeom>
            <a:grpFill/>
            <a:ln w="8455" cap="flat">
              <a:solidFill>
                <a:srgbClr val="FFFFFF"/>
              </a:solid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CFFE87A4-9D4F-4537-8D64-FE066434E38D}"/>
                </a:ext>
              </a:extLst>
            </p:cNvPr>
            <p:cNvSpPr/>
            <p:nvPr/>
          </p:nvSpPr>
          <p:spPr>
            <a:xfrm>
              <a:off x="6556812" y="2224721"/>
              <a:ext cx="34538" cy="58743"/>
            </a:xfrm>
            <a:custGeom>
              <a:avLst/>
              <a:gdLst>
                <a:gd name="connsiteX0" fmla="*/ 33889 w 34538"/>
                <a:gd name="connsiteY0" fmla="*/ 2879 h 58743"/>
                <a:gd name="connsiteX1" fmla="*/ 25826 w 34538"/>
                <a:gd name="connsiteY1" fmla="*/ 9758 h 58743"/>
                <a:gd name="connsiteX2" fmla="*/ 17706 w 34538"/>
                <a:gd name="connsiteY2" fmla="*/ 2879 h 58743"/>
                <a:gd name="connsiteX3" fmla="*/ 2256 w 34538"/>
                <a:gd name="connsiteY3" fmla="*/ 11055 h 58743"/>
                <a:gd name="connsiteX4" fmla="*/ 11391 w 34538"/>
                <a:gd name="connsiteY4" fmla="*/ 37895 h 58743"/>
                <a:gd name="connsiteX5" fmla="*/ 4737 w 34538"/>
                <a:gd name="connsiteY5" fmla="*/ 45677 h 58743"/>
                <a:gd name="connsiteX6" fmla="*/ 11052 w 34538"/>
                <a:gd name="connsiteY6" fmla="*/ 58646 h 58743"/>
                <a:gd name="connsiteX7" fmla="*/ 27969 w 34538"/>
                <a:gd name="connsiteY7" fmla="*/ 34399 h 58743"/>
                <a:gd name="connsiteX8" fmla="*/ 33889 w 34538"/>
                <a:gd name="connsiteY8" fmla="*/ 2879 h 5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38" h="58743">
                  <a:moveTo>
                    <a:pt x="33889" y="2879"/>
                  </a:moveTo>
                  <a:cubicBezTo>
                    <a:pt x="31070" y="680"/>
                    <a:pt x="28927" y="8912"/>
                    <a:pt x="25826" y="9758"/>
                  </a:cubicBezTo>
                  <a:cubicBezTo>
                    <a:pt x="22725" y="10604"/>
                    <a:pt x="19116" y="-6651"/>
                    <a:pt x="17706" y="2879"/>
                  </a:cubicBezTo>
                  <a:cubicBezTo>
                    <a:pt x="16296" y="12408"/>
                    <a:pt x="9304" y="-1012"/>
                    <a:pt x="2256" y="11055"/>
                  </a:cubicBezTo>
                  <a:cubicBezTo>
                    <a:pt x="-4793" y="23122"/>
                    <a:pt x="6485" y="34005"/>
                    <a:pt x="11391" y="37895"/>
                  </a:cubicBezTo>
                  <a:cubicBezTo>
                    <a:pt x="16296" y="41786"/>
                    <a:pt x="11052" y="47368"/>
                    <a:pt x="4737" y="45677"/>
                  </a:cubicBezTo>
                  <a:cubicBezTo>
                    <a:pt x="-1578" y="43985"/>
                    <a:pt x="2256" y="56954"/>
                    <a:pt x="11052" y="58646"/>
                  </a:cubicBezTo>
                  <a:cubicBezTo>
                    <a:pt x="19849" y="60337"/>
                    <a:pt x="29322" y="39643"/>
                    <a:pt x="27969" y="34399"/>
                  </a:cubicBezTo>
                  <a:cubicBezTo>
                    <a:pt x="26615" y="29155"/>
                    <a:pt x="37216" y="5416"/>
                    <a:pt x="33889" y="2879"/>
                  </a:cubicBezTo>
                  <a:close/>
                </a:path>
              </a:pathLst>
            </a:custGeom>
            <a:grpFill/>
            <a:ln w="8455" cap="flat">
              <a:solidFill>
                <a:srgbClr val="FFFFFF"/>
              </a:solid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E1BED1B4-8A23-47A0-AD8A-4BA409CE3218}"/>
                </a:ext>
              </a:extLst>
            </p:cNvPr>
            <p:cNvSpPr/>
            <p:nvPr/>
          </p:nvSpPr>
          <p:spPr>
            <a:xfrm>
              <a:off x="6486666" y="2154169"/>
              <a:ext cx="62752" cy="122748"/>
            </a:xfrm>
            <a:custGeom>
              <a:avLst/>
              <a:gdLst>
                <a:gd name="connsiteX0" fmla="*/ 51031 w 62752"/>
                <a:gd name="connsiteY0" fmla="*/ 47042 h 122748"/>
                <a:gd name="connsiteX1" fmla="*/ 50297 w 62752"/>
                <a:gd name="connsiteY1" fmla="*/ 26742 h 122748"/>
                <a:gd name="connsiteX2" fmla="*/ 52779 w 62752"/>
                <a:gd name="connsiteY2" fmla="*/ 1650 h 122748"/>
                <a:gd name="connsiteX3" fmla="*/ 35580 w 62752"/>
                <a:gd name="connsiteY3" fmla="*/ 13322 h 122748"/>
                <a:gd name="connsiteX4" fmla="*/ 21484 w 62752"/>
                <a:gd name="connsiteY4" fmla="*/ 22401 h 122748"/>
                <a:gd name="connsiteX5" fmla="*/ 22555 w 62752"/>
                <a:gd name="connsiteY5" fmla="*/ 35370 h 122748"/>
                <a:gd name="connsiteX6" fmla="*/ 8853 w 62752"/>
                <a:gd name="connsiteY6" fmla="*/ 26742 h 122748"/>
                <a:gd name="connsiteX7" fmla="*/ 0 w 62752"/>
                <a:gd name="connsiteY7" fmla="*/ 39429 h 122748"/>
                <a:gd name="connsiteX8" fmla="*/ 3158 w 62752"/>
                <a:gd name="connsiteY8" fmla="*/ 52230 h 122748"/>
                <a:gd name="connsiteX9" fmla="*/ 5526 w 62752"/>
                <a:gd name="connsiteY9" fmla="*/ 92321 h 122748"/>
                <a:gd name="connsiteX10" fmla="*/ 6259 w 62752"/>
                <a:gd name="connsiteY10" fmla="*/ 102189 h 122748"/>
                <a:gd name="connsiteX11" fmla="*/ 6259 w 62752"/>
                <a:gd name="connsiteY11" fmla="*/ 106700 h 122748"/>
                <a:gd name="connsiteX12" fmla="*/ 9868 w 62752"/>
                <a:gd name="connsiteY12" fmla="*/ 119669 h 122748"/>
                <a:gd name="connsiteX13" fmla="*/ 31520 w 62752"/>
                <a:gd name="connsiteY13" fmla="*/ 122263 h 122748"/>
                <a:gd name="connsiteX14" fmla="*/ 40317 w 62752"/>
                <a:gd name="connsiteY14" fmla="*/ 122263 h 122748"/>
                <a:gd name="connsiteX15" fmla="*/ 30787 w 62752"/>
                <a:gd name="connsiteY15" fmla="*/ 106530 h 122748"/>
                <a:gd name="connsiteX16" fmla="*/ 43136 w 62752"/>
                <a:gd name="connsiteY16" fmla="*/ 109519 h 122748"/>
                <a:gd name="connsiteX17" fmla="*/ 60052 w 62752"/>
                <a:gd name="connsiteY17" fmla="*/ 109068 h 122748"/>
                <a:gd name="connsiteX18" fmla="*/ 51651 w 62752"/>
                <a:gd name="connsiteY18" fmla="*/ 90968 h 122748"/>
                <a:gd name="connsiteX19" fmla="*/ 40768 w 62752"/>
                <a:gd name="connsiteY19" fmla="*/ 89220 h 122748"/>
                <a:gd name="connsiteX20" fmla="*/ 47422 w 62752"/>
                <a:gd name="connsiteY20" fmla="*/ 71063 h 122748"/>
                <a:gd name="connsiteX21" fmla="*/ 62533 w 62752"/>
                <a:gd name="connsiteY21" fmla="*/ 61082 h 122748"/>
                <a:gd name="connsiteX22" fmla="*/ 51031 w 62752"/>
                <a:gd name="connsiteY22" fmla="*/ 47042 h 12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752" h="122748">
                  <a:moveTo>
                    <a:pt x="51031" y="47042"/>
                  </a:moveTo>
                  <a:cubicBezTo>
                    <a:pt x="47478" y="44899"/>
                    <a:pt x="46068" y="31028"/>
                    <a:pt x="50297" y="26742"/>
                  </a:cubicBezTo>
                  <a:cubicBezTo>
                    <a:pt x="54527" y="22457"/>
                    <a:pt x="56274" y="5992"/>
                    <a:pt x="52779" y="1650"/>
                  </a:cubicBezTo>
                  <a:cubicBezTo>
                    <a:pt x="49283" y="-2692"/>
                    <a:pt x="36595" y="1650"/>
                    <a:pt x="35580" y="13322"/>
                  </a:cubicBezTo>
                  <a:cubicBezTo>
                    <a:pt x="34565" y="24994"/>
                    <a:pt x="24303" y="19807"/>
                    <a:pt x="21484" y="22401"/>
                  </a:cubicBezTo>
                  <a:cubicBezTo>
                    <a:pt x="18664" y="24994"/>
                    <a:pt x="27122" y="30182"/>
                    <a:pt x="22555" y="35370"/>
                  </a:cubicBezTo>
                  <a:cubicBezTo>
                    <a:pt x="17988" y="40557"/>
                    <a:pt x="16239" y="27588"/>
                    <a:pt x="8853" y="26742"/>
                  </a:cubicBezTo>
                  <a:cubicBezTo>
                    <a:pt x="3834" y="26122"/>
                    <a:pt x="1917" y="32776"/>
                    <a:pt x="0" y="39429"/>
                  </a:cubicBezTo>
                  <a:cubicBezTo>
                    <a:pt x="1398" y="43602"/>
                    <a:pt x="2453" y="47882"/>
                    <a:pt x="3158" y="52230"/>
                  </a:cubicBezTo>
                  <a:cubicBezTo>
                    <a:pt x="5300" y="65424"/>
                    <a:pt x="2706" y="79465"/>
                    <a:pt x="5526" y="92321"/>
                  </a:cubicBezTo>
                  <a:cubicBezTo>
                    <a:pt x="6287" y="95552"/>
                    <a:pt x="6535" y="98879"/>
                    <a:pt x="6259" y="102189"/>
                  </a:cubicBezTo>
                  <a:cubicBezTo>
                    <a:pt x="6597" y="103672"/>
                    <a:pt x="6597" y="105217"/>
                    <a:pt x="6259" y="106700"/>
                  </a:cubicBezTo>
                  <a:cubicBezTo>
                    <a:pt x="5785" y="111323"/>
                    <a:pt x="7071" y="115953"/>
                    <a:pt x="9868" y="119669"/>
                  </a:cubicBezTo>
                  <a:cubicBezTo>
                    <a:pt x="17170" y="119528"/>
                    <a:pt x="24455" y="120402"/>
                    <a:pt x="31520" y="122263"/>
                  </a:cubicBezTo>
                  <a:cubicBezTo>
                    <a:pt x="34419" y="122911"/>
                    <a:pt x="37419" y="122911"/>
                    <a:pt x="40317" y="122263"/>
                  </a:cubicBezTo>
                  <a:cubicBezTo>
                    <a:pt x="37216" y="116060"/>
                    <a:pt x="30280" y="110985"/>
                    <a:pt x="30787" y="106530"/>
                  </a:cubicBezTo>
                  <a:cubicBezTo>
                    <a:pt x="31520" y="100497"/>
                    <a:pt x="38174" y="104331"/>
                    <a:pt x="43136" y="109519"/>
                  </a:cubicBezTo>
                  <a:cubicBezTo>
                    <a:pt x="48098" y="114707"/>
                    <a:pt x="58925" y="115552"/>
                    <a:pt x="60052" y="109068"/>
                  </a:cubicBezTo>
                  <a:cubicBezTo>
                    <a:pt x="60729" y="105121"/>
                    <a:pt x="58304" y="86513"/>
                    <a:pt x="51651" y="90968"/>
                  </a:cubicBezTo>
                  <a:cubicBezTo>
                    <a:pt x="44997" y="95422"/>
                    <a:pt x="43249" y="93505"/>
                    <a:pt x="40768" y="89220"/>
                  </a:cubicBezTo>
                  <a:cubicBezTo>
                    <a:pt x="38287" y="84934"/>
                    <a:pt x="45674" y="77942"/>
                    <a:pt x="47422" y="71063"/>
                  </a:cubicBezTo>
                  <a:cubicBezTo>
                    <a:pt x="49170" y="64184"/>
                    <a:pt x="60729" y="66721"/>
                    <a:pt x="62533" y="61082"/>
                  </a:cubicBezTo>
                  <a:cubicBezTo>
                    <a:pt x="64338" y="55443"/>
                    <a:pt x="54527" y="49241"/>
                    <a:pt x="51031" y="47042"/>
                  </a:cubicBezTo>
                  <a:close/>
                </a:path>
              </a:pathLst>
            </a:custGeom>
            <a:grpFill/>
            <a:ln w="8455" cap="flat">
              <a:solidFill>
                <a:srgbClr val="FFFFFF"/>
              </a:solid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ECC918F3-B8C3-4D14-A926-13BB3040AB78}"/>
                </a:ext>
              </a:extLst>
            </p:cNvPr>
            <p:cNvSpPr/>
            <p:nvPr/>
          </p:nvSpPr>
          <p:spPr>
            <a:xfrm>
              <a:off x="6714725" y="2148034"/>
              <a:ext cx="20809" cy="38374"/>
            </a:xfrm>
            <a:custGeom>
              <a:avLst/>
              <a:gdLst>
                <a:gd name="connsiteX0" fmla="*/ 17057 w 20809"/>
                <a:gd name="connsiteY0" fmla="*/ 4 h 38374"/>
                <a:gd name="connsiteX1" fmla="*/ 930 w 20809"/>
                <a:gd name="connsiteY1" fmla="*/ 38065 h 38374"/>
                <a:gd name="connsiteX2" fmla="*/ 17057 w 20809"/>
                <a:gd name="connsiteY2" fmla="*/ 4 h 38374"/>
              </a:gdLst>
              <a:ahLst/>
              <a:cxnLst>
                <a:cxn ang="0">
                  <a:pos x="connsiteX0" y="connsiteY0"/>
                </a:cxn>
                <a:cxn ang="0">
                  <a:pos x="connsiteX1" y="connsiteY1"/>
                </a:cxn>
                <a:cxn ang="0">
                  <a:pos x="connsiteX2" y="connsiteY2"/>
                </a:cxn>
              </a:cxnLst>
              <a:rect l="l" t="t" r="r" b="b"/>
              <a:pathLst>
                <a:path w="20809" h="38374">
                  <a:moveTo>
                    <a:pt x="17057" y="4"/>
                  </a:moveTo>
                  <a:cubicBezTo>
                    <a:pt x="3750" y="455"/>
                    <a:pt x="-2509" y="32765"/>
                    <a:pt x="930" y="38065"/>
                  </a:cubicBezTo>
                  <a:cubicBezTo>
                    <a:pt x="4031" y="42407"/>
                    <a:pt x="30421" y="-448"/>
                    <a:pt x="17057" y="4"/>
                  </a:cubicBezTo>
                  <a:close/>
                </a:path>
              </a:pathLst>
            </a:custGeom>
            <a:grpFill/>
            <a:ln w="8455" cap="flat">
              <a:solidFill>
                <a:srgbClr val="FFFFFF"/>
              </a:solid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1FAE60C3-871B-4DBB-B98F-D8CCC426E151}"/>
                </a:ext>
              </a:extLst>
            </p:cNvPr>
            <p:cNvSpPr/>
            <p:nvPr/>
          </p:nvSpPr>
          <p:spPr>
            <a:xfrm>
              <a:off x="6557582" y="1621819"/>
              <a:ext cx="296055" cy="631228"/>
            </a:xfrm>
            <a:custGeom>
              <a:avLst/>
              <a:gdLst>
                <a:gd name="connsiteX0" fmla="*/ 292895 w 296055"/>
                <a:gd name="connsiteY0" fmla="*/ 145942 h 631228"/>
                <a:gd name="connsiteX1" fmla="*/ 288384 w 296055"/>
                <a:gd name="connsiteY1" fmla="*/ 130661 h 631228"/>
                <a:gd name="connsiteX2" fmla="*/ 289512 w 296055"/>
                <a:gd name="connsiteY2" fmla="*/ 105681 h 631228"/>
                <a:gd name="connsiteX3" fmla="*/ 283874 w 296055"/>
                <a:gd name="connsiteY3" fmla="*/ 79292 h 631228"/>
                <a:gd name="connsiteX4" fmla="*/ 282746 w 296055"/>
                <a:gd name="connsiteY4" fmla="*/ 51493 h 631228"/>
                <a:gd name="connsiteX5" fmla="*/ 248913 w 296055"/>
                <a:gd name="connsiteY5" fmla="*/ 26513 h 631228"/>
                <a:gd name="connsiteX6" fmla="*/ 220720 w 296055"/>
                <a:gd name="connsiteY6" fmla="*/ 1533 h 631228"/>
                <a:gd name="connsiteX7" fmla="*/ 207130 w 296055"/>
                <a:gd name="connsiteY7" fmla="*/ 23750 h 631228"/>
                <a:gd name="connsiteX8" fmla="*/ 191398 w 296055"/>
                <a:gd name="connsiteY8" fmla="*/ 29389 h 631228"/>
                <a:gd name="connsiteX9" fmla="*/ 166531 w 296055"/>
                <a:gd name="connsiteY9" fmla="*/ 23750 h 631228"/>
                <a:gd name="connsiteX10" fmla="*/ 160893 w 296055"/>
                <a:gd name="connsiteY10" fmla="*/ 44557 h 631228"/>
                <a:gd name="connsiteX11" fmla="*/ 142849 w 296055"/>
                <a:gd name="connsiteY11" fmla="*/ 52902 h 631228"/>
                <a:gd name="connsiteX12" fmla="*/ 124805 w 296055"/>
                <a:gd name="connsiteY12" fmla="*/ 69537 h 631228"/>
                <a:gd name="connsiteX13" fmla="*/ 118038 w 296055"/>
                <a:gd name="connsiteY13" fmla="*/ 90400 h 631228"/>
                <a:gd name="connsiteX14" fmla="*/ 112399 w 296055"/>
                <a:gd name="connsiteY14" fmla="*/ 105681 h 631228"/>
                <a:gd name="connsiteX15" fmla="*/ 99994 w 296055"/>
                <a:gd name="connsiteY15" fmla="*/ 127898 h 631228"/>
                <a:gd name="connsiteX16" fmla="*/ 95483 w 296055"/>
                <a:gd name="connsiteY16" fmla="*/ 144814 h 631228"/>
                <a:gd name="connsiteX17" fmla="*/ 77439 w 296055"/>
                <a:gd name="connsiteY17" fmla="*/ 150453 h 631228"/>
                <a:gd name="connsiteX18" fmla="*/ 76312 w 296055"/>
                <a:gd name="connsiteY18" fmla="*/ 176842 h 631228"/>
                <a:gd name="connsiteX19" fmla="*/ 60523 w 296055"/>
                <a:gd name="connsiteY19" fmla="*/ 214340 h 631228"/>
                <a:gd name="connsiteX20" fmla="*/ 66162 w 296055"/>
                <a:gd name="connsiteY20" fmla="*/ 229620 h 631228"/>
                <a:gd name="connsiteX21" fmla="*/ 66162 w 296055"/>
                <a:gd name="connsiteY21" fmla="*/ 246255 h 631228"/>
                <a:gd name="connsiteX22" fmla="*/ 50373 w 296055"/>
                <a:gd name="connsiteY22" fmla="*/ 247721 h 631228"/>
                <a:gd name="connsiteX23" fmla="*/ 26691 w 296055"/>
                <a:gd name="connsiteY23" fmla="*/ 267118 h 631228"/>
                <a:gd name="connsiteX24" fmla="*/ 24435 w 296055"/>
                <a:gd name="connsiteY24" fmla="*/ 296327 h 631228"/>
                <a:gd name="connsiteX25" fmla="*/ 24435 w 296055"/>
                <a:gd name="connsiteY25" fmla="*/ 325479 h 631228"/>
                <a:gd name="connsiteX26" fmla="*/ 23307 w 296055"/>
                <a:gd name="connsiteY26" fmla="*/ 353278 h 631228"/>
                <a:gd name="connsiteX27" fmla="*/ 39096 w 296055"/>
                <a:gd name="connsiteY27" fmla="*/ 374085 h 631228"/>
                <a:gd name="connsiteX28" fmla="*/ 30074 w 296055"/>
                <a:gd name="connsiteY28" fmla="*/ 389366 h 631228"/>
                <a:gd name="connsiteX29" fmla="*/ 31202 w 296055"/>
                <a:gd name="connsiteY29" fmla="*/ 403237 h 631228"/>
                <a:gd name="connsiteX30" fmla="*/ 32329 w 296055"/>
                <a:gd name="connsiteY30" fmla="*/ 431036 h 631228"/>
                <a:gd name="connsiteX31" fmla="*/ 16541 w 296055"/>
                <a:gd name="connsiteY31" fmla="*/ 437972 h 631228"/>
                <a:gd name="connsiteX32" fmla="*/ 13158 w 296055"/>
                <a:gd name="connsiteY32" fmla="*/ 461598 h 631228"/>
                <a:gd name="connsiteX33" fmla="*/ 7519 w 296055"/>
                <a:gd name="connsiteY33" fmla="*/ 480995 h 631228"/>
                <a:gd name="connsiteX34" fmla="*/ 76 w 296055"/>
                <a:gd name="connsiteY34" fmla="*/ 479755 h 631228"/>
                <a:gd name="connsiteX35" fmla="*/ 76 w 296055"/>
                <a:gd name="connsiteY35" fmla="*/ 482461 h 631228"/>
                <a:gd name="connsiteX36" fmla="*/ 10620 w 296055"/>
                <a:gd name="connsiteY36" fmla="*/ 511839 h 631228"/>
                <a:gd name="connsiteX37" fmla="*/ 19022 w 296055"/>
                <a:gd name="connsiteY37" fmla="*/ 542119 h 631228"/>
                <a:gd name="connsiteX38" fmla="*/ 30976 w 296055"/>
                <a:gd name="connsiteY38" fmla="*/ 568509 h 631228"/>
                <a:gd name="connsiteX39" fmla="*/ 35882 w 296055"/>
                <a:gd name="connsiteY39" fmla="*/ 590556 h 631228"/>
                <a:gd name="connsiteX40" fmla="*/ 42592 w 296055"/>
                <a:gd name="connsiteY40" fmla="*/ 603920 h 631228"/>
                <a:gd name="connsiteX41" fmla="*/ 42930 w 296055"/>
                <a:gd name="connsiteY41" fmla="*/ 628561 h 631228"/>
                <a:gd name="connsiteX42" fmla="*/ 61538 w 296055"/>
                <a:gd name="connsiteY42" fmla="*/ 628166 h 631228"/>
                <a:gd name="connsiteX43" fmla="*/ 70278 w 296055"/>
                <a:gd name="connsiteY43" fmla="*/ 610855 h 631228"/>
                <a:gd name="connsiteX44" fmla="*/ 77665 w 296055"/>
                <a:gd name="connsiteY44" fmla="*/ 601382 h 631228"/>
                <a:gd name="connsiteX45" fmla="*/ 97344 w 296055"/>
                <a:gd name="connsiteY45" fmla="*/ 599183 h 631228"/>
                <a:gd name="connsiteX46" fmla="*/ 111046 w 296055"/>
                <a:gd name="connsiteY46" fmla="*/ 585763 h 631228"/>
                <a:gd name="connsiteX47" fmla="*/ 119448 w 296055"/>
                <a:gd name="connsiteY47" fmla="*/ 590105 h 631228"/>
                <a:gd name="connsiteX48" fmla="*/ 132755 w 296055"/>
                <a:gd name="connsiteY48" fmla="*/ 562419 h 631228"/>
                <a:gd name="connsiteX49" fmla="*/ 124353 w 296055"/>
                <a:gd name="connsiteY49" fmla="*/ 564167 h 631228"/>
                <a:gd name="connsiteX50" fmla="*/ 124015 w 296055"/>
                <a:gd name="connsiteY50" fmla="*/ 543867 h 631228"/>
                <a:gd name="connsiteX51" fmla="*/ 127850 w 296055"/>
                <a:gd name="connsiteY51" fmla="*/ 502366 h 631228"/>
                <a:gd name="connsiteX52" fmla="*/ 141214 w 296055"/>
                <a:gd name="connsiteY52" fmla="*/ 484604 h 631228"/>
                <a:gd name="connsiteX53" fmla="*/ 162641 w 296055"/>
                <a:gd name="connsiteY53" fmla="*/ 460019 h 631228"/>
                <a:gd name="connsiteX54" fmla="*/ 176681 w 296055"/>
                <a:gd name="connsiteY54" fmla="*/ 436224 h 631228"/>
                <a:gd name="connsiteX55" fmla="*/ 154126 w 296055"/>
                <a:gd name="connsiteY55" fmla="*/ 405549 h 631228"/>
                <a:gd name="connsiteX56" fmla="*/ 137210 w 296055"/>
                <a:gd name="connsiteY56" fmla="*/ 399910 h 631228"/>
                <a:gd name="connsiteX57" fmla="*/ 134391 w 296055"/>
                <a:gd name="connsiteY57" fmla="*/ 367036 h 631228"/>
                <a:gd name="connsiteX58" fmla="*/ 142510 w 296055"/>
                <a:gd name="connsiteY58" fmla="*/ 342621 h 631228"/>
                <a:gd name="connsiteX59" fmla="*/ 143469 w 296055"/>
                <a:gd name="connsiteY59" fmla="*/ 316231 h 631228"/>
                <a:gd name="connsiteX60" fmla="*/ 163937 w 296055"/>
                <a:gd name="connsiteY60" fmla="*/ 289617 h 631228"/>
                <a:gd name="connsiteX61" fmla="*/ 173523 w 296055"/>
                <a:gd name="connsiteY61" fmla="*/ 282794 h 631228"/>
                <a:gd name="connsiteX62" fmla="*/ 177189 w 296055"/>
                <a:gd name="connsiteY62" fmla="*/ 279749 h 631228"/>
                <a:gd name="connsiteX63" fmla="*/ 183955 w 296055"/>
                <a:gd name="connsiteY63" fmla="*/ 275520 h 631228"/>
                <a:gd name="connsiteX64" fmla="*/ 191567 w 296055"/>
                <a:gd name="connsiteY64" fmla="*/ 255559 h 631228"/>
                <a:gd name="connsiteX65" fmla="*/ 195007 w 296055"/>
                <a:gd name="connsiteY65" fmla="*/ 251781 h 631228"/>
                <a:gd name="connsiteX66" fmla="*/ 209668 w 296055"/>
                <a:gd name="connsiteY66" fmla="*/ 243943 h 631228"/>
                <a:gd name="connsiteX67" fmla="*/ 214009 w 296055"/>
                <a:gd name="connsiteY67" fmla="*/ 237571 h 631228"/>
                <a:gd name="connsiteX68" fmla="*/ 223708 w 296055"/>
                <a:gd name="connsiteY68" fmla="*/ 231030 h 631228"/>
                <a:gd name="connsiteX69" fmla="*/ 230531 w 296055"/>
                <a:gd name="connsiteY69" fmla="*/ 210956 h 631228"/>
                <a:gd name="connsiteX70" fmla="*/ 233745 w 296055"/>
                <a:gd name="connsiteY70" fmla="*/ 201934 h 631228"/>
                <a:gd name="connsiteX71" fmla="*/ 242823 w 296055"/>
                <a:gd name="connsiteY71" fmla="*/ 178139 h 631228"/>
                <a:gd name="connsiteX72" fmla="*/ 258273 w 296055"/>
                <a:gd name="connsiteY72" fmla="*/ 163027 h 631228"/>
                <a:gd name="connsiteX73" fmla="*/ 283197 w 296055"/>
                <a:gd name="connsiteY73" fmla="*/ 159982 h 631228"/>
                <a:gd name="connsiteX74" fmla="*/ 296053 w 296055"/>
                <a:gd name="connsiteY74" fmla="*/ 160715 h 631228"/>
                <a:gd name="connsiteX75" fmla="*/ 292895 w 296055"/>
                <a:gd name="connsiteY75" fmla="*/ 145942 h 63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96055" h="631228">
                  <a:moveTo>
                    <a:pt x="292895" y="145942"/>
                  </a:moveTo>
                  <a:cubicBezTo>
                    <a:pt x="289512" y="141769"/>
                    <a:pt x="282746" y="130661"/>
                    <a:pt x="288384" y="130661"/>
                  </a:cubicBezTo>
                  <a:cubicBezTo>
                    <a:pt x="294023" y="130661"/>
                    <a:pt x="296279" y="109854"/>
                    <a:pt x="289512" y="105681"/>
                  </a:cubicBezTo>
                  <a:cubicBezTo>
                    <a:pt x="282746" y="101508"/>
                    <a:pt x="289512" y="83464"/>
                    <a:pt x="283874" y="79292"/>
                  </a:cubicBezTo>
                  <a:cubicBezTo>
                    <a:pt x="278235" y="75119"/>
                    <a:pt x="281618" y="61191"/>
                    <a:pt x="282746" y="51493"/>
                  </a:cubicBezTo>
                  <a:cubicBezTo>
                    <a:pt x="283874" y="41794"/>
                    <a:pt x="261319" y="33449"/>
                    <a:pt x="248913" y="26513"/>
                  </a:cubicBezTo>
                  <a:cubicBezTo>
                    <a:pt x="236508" y="19577"/>
                    <a:pt x="230869" y="8469"/>
                    <a:pt x="220720" y="1533"/>
                  </a:cubicBezTo>
                  <a:cubicBezTo>
                    <a:pt x="210570" y="-5402"/>
                    <a:pt x="207130" y="12811"/>
                    <a:pt x="207130" y="23750"/>
                  </a:cubicBezTo>
                  <a:cubicBezTo>
                    <a:pt x="207130" y="34689"/>
                    <a:pt x="198165" y="36212"/>
                    <a:pt x="191398" y="29389"/>
                  </a:cubicBezTo>
                  <a:cubicBezTo>
                    <a:pt x="184632" y="22566"/>
                    <a:pt x="176681" y="29389"/>
                    <a:pt x="166531" y="23750"/>
                  </a:cubicBezTo>
                  <a:cubicBezTo>
                    <a:pt x="156382" y="18111"/>
                    <a:pt x="160893" y="36212"/>
                    <a:pt x="160893" y="44557"/>
                  </a:cubicBezTo>
                  <a:cubicBezTo>
                    <a:pt x="160893" y="52902"/>
                    <a:pt x="149615" y="52902"/>
                    <a:pt x="142849" y="52902"/>
                  </a:cubicBezTo>
                  <a:cubicBezTo>
                    <a:pt x="136082" y="52902"/>
                    <a:pt x="124805" y="59838"/>
                    <a:pt x="124805" y="69537"/>
                  </a:cubicBezTo>
                  <a:cubicBezTo>
                    <a:pt x="124805" y="79235"/>
                    <a:pt x="114655" y="84818"/>
                    <a:pt x="118038" y="90400"/>
                  </a:cubicBezTo>
                  <a:cubicBezTo>
                    <a:pt x="121421" y="95982"/>
                    <a:pt x="116911" y="101677"/>
                    <a:pt x="112399" y="105681"/>
                  </a:cubicBezTo>
                  <a:cubicBezTo>
                    <a:pt x="107888" y="109685"/>
                    <a:pt x="103377" y="123725"/>
                    <a:pt x="99994" y="127898"/>
                  </a:cubicBezTo>
                  <a:cubicBezTo>
                    <a:pt x="96611" y="132070"/>
                    <a:pt x="102250" y="139175"/>
                    <a:pt x="95483" y="144814"/>
                  </a:cubicBezTo>
                  <a:cubicBezTo>
                    <a:pt x="88717" y="150453"/>
                    <a:pt x="80823" y="146167"/>
                    <a:pt x="77439" y="150453"/>
                  </a:cubicBezTo>
                  <a:cubicBezTo>
                    <a:pt x="74056" y="154738"/>
                    <a:pt x="77439" y="164324"/>
                    <a:pt x="76312" y="176842"/>
                  </a:cubicBezTo>
                  <a:cubicBezTo>
                    <a:pt x="75184" y="189360"/>
                    <a:pt x="67289" y="203231"/>
                    <a:pt x="60523" y="214340"/>
                  </a:cubicBezTo>
                  <a:cubicBezTo>
                    <a:pt x="53757" y="225448"/>
                    <a:pt x="62778" y="228267"/>
                    <a:pt x="66162" y="229620"/>
                  </a:cubicBezTo>
                  <a:cubicBezTo>
                    <a:pt x="69545" y="230974"/>
                    <a:pt x="69545" y="237966"/>
                    <a:pt x="66162" y="246255"/>
                  </a:cubicBezTo>
                  <a:cubicBezTo>
                    <a:pt x="62778" y="254544"/>
                    <a:pt x="54884" y="249074"/>
                    <a:pt x="50373" y="247721"/>
                  </a:cubicBezTo>
                  <a:cubicBezTo>
                    <a:pt x="45862" y="246368"/>
                    <a:pt x="33457" y="253360"/>
                    <a:pt x="26691" y="267118"/>
                  </a:cubicBezTo>
                  <a:cubicBezTo>
                    <a:pt x="21599" y="276022"/>
                    <a:pt x="20770" y="286747"/>
                    <a:pt x="24435" y="296327"/>
                  </a:cubicBezTo>
                  <a:cubicBezTo>
                    <a:pt x="26691" y="303262"/>
                    <a:pt x="18796" y="311608"/>
                    <a:pt x="24435" y="325479"/>
                  </a:cubicBezTo>
                  <a:cubicBezTo>
                    <a:pt x="30074" y="339350"/>
                    <a:pt x="22179" y="342395"/>
                    <a:pt x="23307" y="353278"/>
                  </a:cubicBezTo>
                  <a:cubicBezTo>
                    <a:pt x="24435" y="364161"/>
                    <a:pt x="37968" y="362977"/>
                    <a:pt x="39096" y="374085"/>
                  </a:cubicBezTo>
                  <a:cubicBezTo>
                    <a:pt x="40224" y="385193"/>
                    <a:pt x="34585" y="389366"/>
                    <a:pt x="30074" y="389366"/>
                  </a:cubicBezTo>
                  <a:cubicBezTo>
                    <a:pt x="25563" y="389366"/>
                    <a:pt x="26691" y="400643"/>
                    <a:pt x="31202" y="403237"/>
                  </a:cubicBezTo>
                  <a:cubicBezTo>
                    <a:pt x="35713" y="405831"/>
                    <a:pt x="34585" y="425454"/>
                    <a:pt x="32329" y="431036"/>
                  </a:cubicBezTo>
                  <a:cubicBezTo>
                    <a:pt x="30074" y="436619"/>
                    <a:pt x="15413" y="431036"/>
                    <a:pt x="16541" y="437972"/>
                  </a:cubicBezTo>
                  <a:cubicBezTo>
                    <a:pt x="17669" y="444907"/>
                    <a:pt x="13158" y="456016"/>
                    <a:pt x="13158" y="461598"/>
                  </a:cubicBezTo>
                  <a:cubicBezTo>
                    <a:pt x="13158" y="467181"/>
                    <a:pt x="12030" y="485224"/>
                    <a:pt x="7519" y="480995"/>
                  </a:cubicBezTo>
                  <a:cubicBezTo>
                    <a:pt x="5354" y="479479"/>
                    <a:pt x="2619" y="479022"/>
                    <a:pt x="76" y="479755"/>
                  </a:cubicBezTo>
                  <a:cubicBezTo>
                    <a:pt x="132" y="480657"/>
                    <a:pt x="132" y="481559"/>
                    <a:pt x="76" y="482461"/>
                  </a:cubicBezTo>
                  <a:cubicBezTo>
                    <a:pt x="-595" y="493288"/>
                    <a:pt x="3217" y="503911"/>
                    <a:pt x="10620" y="511839"/>
                  </a:cubicBezTo>
                  <a:cubicBezTo>
                    <a:pt x="18345" y="519677"/>
                    <a:pt x="12368" y="531293"/>
                    <a:pt x="19022" y="542119"/>
                  </a:cubicBezTo>
                  <a:cubicBezTo>
                    <a:pt x="25675" y="552946"/>
                    <a:pt x="23589" y="560727"/>
                    <a:pt x="30976" y="568509"/>
                  </a:cubicBezTo>
                  <a:cubicBezTo>
                    <a:pt x="38363" y="576290"/>
                    <a:pt x="39040" y="580575"/>
                    <a:pt x="35882" y="590556"/>
                  </a:cubicBezTo>
                  <a:cubicBezTo>
                    <a:pt x="32724" y="600537"/>
                    <a:pt x="42197" y="597886"/>
                    <a:pt x="42592" y="603920"/>
                  </a:cubicBezTo>
                  <a:cubicBezTo>
                    <a:pt x="42986" y="609953"/>
                    <a:pt x="40505" y="622528"/>
                    <a:pt x="42930" y="628561"/>
                  </a:cubicBezTo>
                  <a:cubicBezTo>
                    <a:pt x="45355" y="634595"/>
                    <a:pt x="50317" y="628561"/>
                    <a:pt x="61538" y="628166"/>
                  </a:cubicBezTo>
                  <a:cubicBezTo>
                    <a:pt x="72759" y="627772"/>
                    <a:pt x="69940" y="619088"/>
                    <a:pt x="70278" y="610855"/>
                  </a:cubicBezTo>
                  <a:cubicBezTo>
                    <a:pt x="70616" y="602623"/>
                    <a:pt x="76312" y="606570"/>
                    <a:pt x="77665" y="601382"/>
                  </a:cubicBezTo>
                  <a:cubicBezTo>
                    <a:pt x="79018" y="596195"/>
                    <a:pt x="89281" y="594841"/>
                    <a:pt x="97344" y="599183"/>
                  </a:cubicBezTo>
                  <a:cubicBezTo>
                    <a:pt x="105407" y="603525"/>
                    <a:pt x="109580" y="596138"/>
                    <a:pt x="111046" y="585763"/>
                  </a:cubicBezTo>
                  <a:cubicBezTo>
                    <a:pt x="112512" y="575388"/>
                    <a:pt x="116685" y="587962"/>
                    <a:pt x="119448" y="590105"/>
                  </a:cubicBezTo>
                  <a:cubicBezTo>
                    <a:pt x="122211" y="592248"/>
                    <a:pt x="129259" y="574147"/>
                    <a:pt x="132755" y="562419"/>
                  </a:cubicBezTo>
                  <a:cubicBezTo>
                    <a:pt x="136251" y="550690"/>
                    <a:pt x="132417" y="552946"/>
                    <a:pt x="124353" y="564167"/>
                  </a:cubicBezTo>
                  <a:cubicBezTo>
                    <a:pt x="116290" y="575388"/>
                    <a:pt x="120857" y="552889"/>
                    <a:pt x="124015" y="543867"/>
                  </a:cubicBezTo>
                  <a:cubicBezTo>
                    <a:pt x="127173" y="534845"/>
                    <a:pt x="126834" y="508400"/>
                    <a:pt x="127850" y="502366"/>
                  </a:cubicBezTo>
                  <a:cubicBezTo>
                    <a:pt x="128865" y="496333"/>
                    <a:pt x="131064" y="487254"/>
                    <a:pt x="141214" y="484604"/>
                  </a:cubicBezTo>
                  <a:cubicBezTo>
                    <a:pt x="151363" y="481954"/>
                    <a:pt x="164727" y="466504"/>
                    <a:pt x="162641" y="460019"/>
                  </a:cubicBezTo>
                  <a:cubicBezTo>
                    <a:pt x="160554" y="453535"/>
                    <a:pt x="176681" y="442708"/>
                    <a:pt x="176681" y="436224"/>
                  </a:cubicBezTo>
                  <a:cubicBezTo>
                    <a:pt x="176681" y="429739"/>
                    <a:pt x="159765" y="409834"/>
                    <a:pt x="154126" y="405549"/>
                  </a:cubicBezTo>
                  <a:cubicBezTo>
                    <a:pt x="148487" y="401264"/>
                    <a:pt x="136251" y="404647"/>
                    <a:pt x="137210" y="399910"/>
                  </a:cubicBezTo>
                  <a:cubicBezTo>
                    <a:pt x="137283" y="388887"/>
                    <a:pt x="136342" y="377885"/>
                    <a:pt x="134391" y="367036"/>
                  </a:cubicBezTo>
                  <a:cubicBezTo>
                    <a:pt x="133206" y="358973"/>
                    <a:pt x="140311" y="350571"/>
                    <a:pt x="142510" y="342621"/>
                  </a:cubicBezTo>
                  <a:cubicBezTo>
                    <a:pt x="138800" y="334135"/>
                    <a:pt x="139155" y="324425"/>
                    <a:pt x="143469" y="316231"/>
                  </a:cubicBezTo>
                  <a:cubicBezTo>
                    <a:pt x="149604" y="306854"/>
                    <a:pt x="156449" y="297956"/>
                    <a:pt x="163937" y="289617"/>
                  </a:cubicBezTo>
                  <a:cubicBezTo>
                    <a:pt x="166441" y="286498"/>
                    <a:pt x="169757" y="284136"/>
                    <a:pt x="173523" y="282794"/>
                  </a:cubicBezTo>
                  <a:cubicBezTo>
                    <a:pt x="174516" y="281531"/>
                    <a:pt x="175762" y="280493"/>
                    <a:pt x="177189" y="279749"/>
                  </a:cubicBezTo>
                  <a:cubicBezTo>
                    <a:pt x="179585" y="278576"/>
                    <a:pt x="181852" y="277161"/>
                    <a:pt x="183955" y="275520"/>
                  </a:cubicBezTo>
                  <a:cubicBezTo>
                    <a:pt x="184040" y="268173"/>
                    <a:pt x="186735" y="261096"/>
                    <a:pt x="191567" y="255559"/>
                  </a:cubicBezTo>
                  <a:lnTo>
                    <a:pt x="195007" y="251781"/>
                  </a:lnTo>
                  <a:cubicBezTo>
                    <a:pt x="198841" y="247546"/>
                    <a:pt x="204023" y="244777"/>
                    <a:pt x="209668" y="243943"/>
                  </a:cubicBezTo>
                  <a:cubicBezTo>
                    <a:pt x="210818" y="241631"/>
                    <a:pt x="212278" y="239488"/>
                    <a:pt x="214009" y="237571"/>
                  </a:cubicBezTo>
                  <a:cubicBezTo>
                    <a:pt x="216705" y="234678"/>
                    <a:pt x="220020" y="232446"/>
                    <a:pt x="223708" y="231030"/>
                  </a:cubicBezTo>
                  <a:cubicBezTo>
                    <a:pt x="223584" y="223751"/>
                    <a:pt x="225992" y="216651"/>
                    <a:pt x="230531" y="210956"/>
                  </a:cubicBezTo>
                  <a:cubicBezTo>
                    <a:pt x="229770" y="207579"/>
                    <a:pt x="231022" y="204071"/>
                    <a:pt x="233745" y="201934"/>
                  </a:cubicBezTo>
                  <a:cubicBezTo>
                    <a:pt x="243895" y="192405"/>
                    <a:pt x="235493" y="181578"/>
                    <a:pt x="242823" y="178139"/>
                  </a:cubicBezTo>
                  <a:cubicBezTo>
                    <a:pt x="250154" y="174699"/>
                    <a:pt x="253029" y="169906"/>
                    <a:pt x="258273" y="163027"/>
                  </a:cubicBezTo>
                  <a:cubicBezTo>
                    <a:pt x="263518" y="156148"/>
                    <a:pt x="270566" y="162576"/>
                    <a:pt x="283197" y="159982"/>
                  </a:cubicBezTo>
                  <a:cubicBezTo>
                    <a:pt x="287477" y="159136"/>
                    <a:pt x="291897" y="159390"/>
                    <a:pt x="296053" y="160715"/>
                  </a:cubicBezTo>
                  <a:cubicBezTo>
                    <a:pt x="296115" y="155618"/>
                    <a:pt x="295038" y="150571"/>
                    <a:pt x="292895" y="145942"/>
                  </a:cubicBezTo>
                  <a:close/>
                </a:path>
              </a:pathLst>
            </a:custGeom>
            <a:grpFill/>
            <a:ln w="8455" cap="flat">
              <a:solidFill>
                <a:srgbClr val="FFFFFF"/>
              </a:solid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6DA785A5-17E1-4D7D-8C21-E815DCB60EA3}"/>
                </a:ext>
              </a:extLst>
            </p:cNvPr>
            <p:cNvSpPr/>
            <p:nvPr/>
          </p:nvSpPr>
          <p:spPr>
            <a:xfrm>
              <a:off x="6803858" y="2070590"/>
              <a:ext cx="142983" cy="87484"/>
            </a:xfrm>
            <a:custGeom>
              <a:avLst/>
              <a:gdLst>
                <a:gd name="connsiteX0" fmla="*/ 136107 w 142983"/>
                <a:gd name="connsiteY0" fmla="*/ 22301 h 87484"/>
                <a:gd name="connsiteX1" fmla="*/ 140956 w 142983"/>
                <a:gd name="connsiteY1" fmla="*/ 3129 h 87484"/>
                <a:gd name="connsiteX2" fmla="*/ 135768 w 142983"/>
                <a:gd name="connsiteY2" fmla="*/ 6117 h 87484"/>
                <a:gd name="connsiteX3" fmla="*/ 90658 w 142983"/>
                <a:gd name="connsiteY3" fmla="*/ 479 h 87484"/>
                <a:gd name="connsiteX4" fmla="*/ 46394 w 142983"/>
                <a:gd name="connsiteY4" fmla="*/ 11248 h 87484"/>
                <a:gd name="connsiteX5" fmla="*/ 32016 w 142983"/>
                <a:gd name="connsiteY5" fmla="*/ 28165 h 87484"/>
                <a:gd name="connsiteX6" fmla="*/ 36921 w 142983"/>
                <a:gd name="connsiteY6" fmla="*/ 46773 h 87484"/>
                <a:gd name="connsiteX7" fmla="*/ 50962 w 142983"/>
                <a:gd name="connsiteY7" fmla="*/ 56697 h 87484"/>
                <a:gd name="connsiteX8" fmla="*/ 55867 w 142983"/>
                <a:gd name="connsiteY8" fmla="*/ 68369 h 87484"/>
                <a:gd name="connsiteX9" fmla="*/ 55867 w 142983"/>
                <a:gd name="connsiteY9" fmla="*/ 68876 h 87484"/>
                <a:gd name="connsiteX10" fmla="*/ 81467 w 142983"/>
                <a:gd name="connsiteY10" fmla="*/ 68369 h 87484"/>
                <a:gd name="connsiteX11" fmla="*/ 105319 w 142983"/>
                <a:gd name="connsiteY11" fmla="*/ 85680 h 87484"/>
                <a:gd name="connsiteX12" fmla="*/ 127874 w 142983"/>
                <a:gd name="connsiteY12" fmla="*/ 87484 h 87484"/>
                <a:gd name="connsiteX13" fmla="*/ 128720 w 142983"/>
                <a:gd name="connsiteY13" fmla="*/ 79421 h 87484"/>
                <a:gd name="connsiteX14" fmla="*/ 135035 w 142983"/>
                <a:gd name="connsiteY14" fmla="*/ 69666 h 87484"/>
                <a:gd name="connsiteX15" fmla="*/ 129791 w 142983"/>
                <a:gd name="connsiteY15" fmla="*/ 54103 h 87484"/>
                <a:gd name="connsiteX16" fmla="*/ 128213 w 142983"/>
                <a:gd name="connsiteY16" fmla="*/ 37187 h 87484"/>
                <a:gd name="connsiteX17" fmla="*/ 136107 w 142983"/>
                <a:gd name="connsiteY17" fmla="*/ 22301 h 87484"/>
                <a:gd name="connsiteX18" fmla="*/ 12054 w 142983"/>
                <a:gd name="connsiteY18" fmla="*/ 43277 h 87484"/>
                <a:gd name="connsiteX19" fmla="*/ 2581 w 142983"/>
                <a:gd name="connsiteY19" fmla="*/ 68820 h 87484"/>
                <a:gd name="connsiteX20" fmla="*/ 27166 w 142983"/>
                <a:gd name="connsiteY20" fmla="*/ 48915 h 87484"/>
                <a:gd name="connsiteX21" fmla="*/ 11829 w 142983"/>
                <a:gd name="connsiteY21" fmla="*/ 43277 h 87484"/>
                <a:gd name="connsiteX22" fmla="*/ 22599 w 142983"/>
                <a:gd name="connsiteY22" fmla="*/ 30759 h 87484"/>
                <a:gd name="connsiteX23" fmla="*/ 7487 w 142983"/>
                <a:gd name="connsiteY23" fmla="*/ 32958 h 87484"/>
                <a:gd name="connsiteX24" fmla="*/ 20479 w 142983"/>
                <a:gd name="connsiteY24" fmla="*/ 33307 h 87484"/>
                <a:gd name="connsiteX25" fmla="*/ 22373 w 142983"/>
                <a:gd name="connsiteY25" fmla="*/ 30759 h 8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983" h="87484">
                  <a:moveTo>
                    <a:pt x="136107" y="22301"/>
                  </a:moveTo>
                  <a:cubicBezTo>
                    <a:pt x="138982" y="14575"/>
                    <a:pt x="146595" y="13279"/>
                    <a:pt x="140956" y="3129"/>
                  </a:cubicBezTo>
                  <a:cubicBezTo>
                    <a:pt x="139490" y="4522"/>
                    <a:pt x="137708" y="5548"/>
                    <a:pt x="135768" y="6117"/>
                  </a:cubicBezTo>
                  <a:cubicBezTo>
                    <a:pt x="125562" y="9613"/>
                    <a:pt x="103458" y="-2510"/>
                    <a:pt x="90658" y="479"/>
                  </a:cubicBezTo>
                  <a:cubicBezTo>
                    <a:pt x="77859" y="3467"/>
                    <a:pt x="52371" y="3467"/>
                    <a:pt x="46394" y="11248"/>
                  </a:cubicBezTo>
                  <a:cubicBezTo>
                    <a:pt x="40417" y="19030"/>
                    <a:pt x="25362" y="21173"/>
                    <a:pt x="32016" y="28165"/>
                  </a:cubicBezTo>
                  <a:cubicBezTo>
                    <a:pt x="38669" y="35157"/>
                    <a:pt x="32016" y="38540"/>
                    <a:pt x="36921" y="46773"/>
                  </a:cubicBezTo>
                  <a:cubicBezTo>
                    <a:pt x="41827" y="55005"/>
                    <a:pt x="44308" y="58445"/>
                    <a:pt x="50962" y="56697"/>
                  </a:cubicBezTo>
                  <a:cubicBezTo>
                    <a:pt x="57615" y="54949"/>
                    <a:pt x="62916" y="59291"/>
                    <a:pt x="55867" y="68369"/>
                  </a:cubicBezTo>
                  <a:lnTo>
                    <a:pt x="55867" y="68876"/>
                  </a:lnTo>
                  <a:cubicBezTo>
                    <a:pt x="67145" y="67580"/>
                    <a:pt x="79607" y="66677"/>
                    <a:pt x="81467" y="68369"/>
                  </a:cubicBezTo>
                  <a:cubicBezTo>
                    <a:pt x="84287" y="70963"/>
                    <a:pt x="101090" y="87428"/>
                    <a:pt x="105319" y="85680"/>
                  </a:cubicBezTo>
                  <a:cubicBezTo>
                    <a:pt x="112886" y="85280"/>
                    <a:pt x="120470" y="85888"/>
                    <a:pt x="127874" y="87484"/>
                  </a:cubicBezTo>
                  <a:cubicBezTo>
                    <a:pt x="126685" y="84840"/>
                    <a:pt x="127011" y="81761"/>
                    <a:pt x="128720" y="79421"/>
                  </a:cubicBezTo>
                  <a:cubicBezTo>
                    <a:pt x="131878" y="76150"/>
                    <a:pt x="138757" y="76150"/>
                    <a:pt x="135035" y="69666"/>
                  </a:cubicBezTo>
                  <a:cubicBezTo>
                    <a:pt x="131714" y="65149"/>
                    <a:pt x="129881" y="59708"/>
                    <a:pt x="129791" y="54103"/>
                  </a:cubicBezTo>
                  <a:cubicBezTo>
                    <a:pt x="128816" y="48515"/>
                    <a:pt x="128291" y="42859"/>
                    <a:pt x="128213" y="37187"/>
                  </a:cubicBezTo>
                  <a:cubicBezTo>
                    <a:pt x="128720" y="32055"/>
                    <a:pt x="132949" y="30759"/>
                    <a:pt x="136107" y="22301"/>
                  </a:cubicBezTo>
                  <a:close/>
                  <a:moveTo>
                    <a:pt x="12054" y="43277"/>
                  </a:moveTo>
                  <a:cubicBezTo>
                    <a:pt x="-576" y="47618"/>
                    <a:pt x="-2437" y="69158"/>
                    <a:pt x="2581" y="68820"/>
                  </a:cubicBezTo>
                  <a:cubicBezTo>
                    <a:pt x="8897" y="68369"/>
                    <a:pt x="23275" y="53652"/>
                    <a:pt x="27166" y="48915"/>
                  </a:cubicBezTo>
                  <a:cubicBezTo>
                    <a:pt x="31057" y="44179"/>
                    <a:pt x="24460" y="38991"/>
                    <a:pt x="11829" y="43277"/>
                  </a:cubicBezTo>
                  <a:close/>
                  <a:moveTo>
                    <a:pt x="22599" y="30759"/>
                  </a:moveTo>
                  <a:cubicBezTo>
                    <a:pt x="25418" y="24274"/>
                    <a:pt x="2299" y="27093"/>
                    <a:pt x="7487" y="32958"/>
                  </a:cubicBezTo>
                  <a:cubicBezTo>
                    <a:pt x="10977" y="36640"/>
                    <a:pt x="16797" y="36798"/>
                    <a:pt x="20479" y="33307"/>
                  </a:cubicBezTo>
                  <a:cubicBezTo>
                    <a:pt x="21257" y="32574"/>
                    <a:pt x="21894" y="31712"/>
                    <a:pt x="22373" y="30759"/>
                  </a:cubicBezTo>
                  <a:close/>
                </a:path>
              </a:pathLst>
            </a:custGeom>
            <a:grpFill/>
            <a:ln w="8455" cap="flat">
              <a:solidFill>
                <a:srgbClr val="FFFFFF"/>
              </a:solidFill>
              <a:prstDash val="solid"/>
              <a:miter/>
            </a:ln>
          </p:spPr>
          <p:txBody>
            <a:bodyPr rtlCol="0" anchor="ctr"/>
            <a:lstStyle/>
            <a:p>
              <a:endParaRPr lang="en-GB"/>
            </a:p>
          </p:txBody>
        </p:sp>
        <p:sp>
          <p:nvSpPr>
            <p:cNvPr id="191" name="Freeform: Shape 190">
              <a:extLst>
                <a:ext uri="{FF2B5EF4-FFF2-40B4-BE49-F238E27FC236}">
                  <a16:creationId xmlns:a16="http://schemas.microsoft.com/office/drawing/2014/main" id="{1FC92C17-4DBA-4784-A8B6-A9B94068BA1F}"/>
                </a:ext>
              </a:extLst>
            </p:cNvPr>
            <p:cNvSpPr/>
            <p:nvPr/>
          </p:nvSpPr>
          <p:spPr>
            <a:xfrm>
              <a:off x="7076196" y="3932664"/>
              <a:ext cx="190927" cy="280166"/>
            </a:xfrm>
            <a:custGeom>
              <a:avLst/>
              <a:gdLst>
                <a:gd name="connsiteX0" fmla="*/ 122924 w 190927"/>
                <a:gd name="connsiteY0" fmla="*/ 280167 h 280166"/>
                <a:gd name="connsiteX1" fmla="*/ 137416 w 190927"/>
                <a:gd name="connsiteY1" fmla="*/ 257950 h 280166"/>
                <a:gd name="connsiteX2" fmla="*/ 151626 w 190927"/>
                <a:gd name="connsiteY2" fmla="*/ 221186 h 280166"/>
                <a:gd name="connsiteX3" fmla="*/ 166681 w 190927"/>
                <a:gd name="connsiteY3" fmla="*/ 206074 h 280166"/>
                <a:gd name="connsiteX4" fmla="*/ 179707 w 190927"/>
                <a:gd name="connsiteY4" fmla="*/ 195698 h 280166"/>
                <a:gd name="connsiteX5" fmla="*/ 181736 w 190927"/>
                <a:gd name="connsiteY5" fmla="*/ 192146 h 280166"/>
                <a:gd name="connsiteX6" fmla="*/ 169952 w 190927"/>
                <a:gd name="connsiteY6" fmla="*/ 169196 h 280166"/>
                <a:gd name="connsiteX7" fmla="*/ 168767 w 190927"/>
                <a:gd name="connsiteY7" fmla="*/ 64429 h 280166"/>
                <a:gd name="connsiteX8" fmla="*/ 179650 w 190927"/>
                <a:gd name="connsiteY8" fmla="*/ 43453 h 280166"/>
                <a:gd name="connsiteX9" fmla="*/ 190928 w 190927"/>
                <a:gd name="connsiteY9" fmla="*/ 22984 h 280166"/>
                <a:gd name="connsiteX10" fmla="*/ 179142 w 190927"/>
                <a:gd name="connsiteY10" fmla="*/ 27100 h 280166"/>
                <a:gd name="connsiteX11" fmla="*/ 167527 w 190927"/>
                <a:gd name="connsiteY11" fmla="*/ 21462 h 280166"/>
                <a:gd name="connsiteX12" fmla="*/ 147002 w 190927"/>
                <a:gd name="connsiteY12" fmla="*/ 26593 h 280166"/>
                <a:gd name="connsiteX13" fmla="*/ 131213 w 190927"/>
                <a:gd name="connsiteY13" fmla="*/ 42156 h 280166"/>
                <a:gd name="connsiteX14" fmla="*/ 103809 w 190927"/>
                <a:gd name="connsiteY14" fmla="*/ 36517 h 280166"/>
                <a:gd name="connsiteX15" fmla="*/ 76461 w 190927"/>
                <a:gd name="connsiteY15" fmla="*/ 17063 h 280166"/>
                <a:gd name="connsiteX16" fmla="*/ 52215 w 190927"/>
                <a:gd name="connsiteY16" fmla="*/ 11425 h 280166"/>
                <a:gd name="connsiteX17" fmla="*/ 38512 w 190927"/>
                <a:gd name="connsiteY17" fmla="*/ 2966 h 280166"/>
                <a:gd name="connsiteX18" fmla="*/ 24303 w 190927"/>
                <a:gd name="connsiteY18" fmla="*/ 993 h 280166"/>
                <a:gd name="connsiteX19" fmla="*/ 5357 w 190927"/>
                <a:gd name="connsiteY19" fmla="*/ 16612 h 280166"/>
                <a:gd name="connsiteX20" fmla="*/ 2312 w 190927"/>
                <a:gd name="connsiteY20" fmla="*/ 21349 h 280166"/>
                <a:gd name="connsiteX21" fmla="*/ 13138 w 190927"/>
                <a:gd name="connsiteY21" fmla="*/ 33472 h 280166"/>
                <a:gd name="connsiteX22" fmla="*/ 15563 w 190927"/>
                <a:gd name="connsiteY22" fmla="*/ 54448 h 280166"/>
                <a:gd name="connsiteX23" fmla="*/ 25261 w 190927"/>
                <a:gd name="connsiteY23" fmla="*/ 64936 h 280166"/>
                <a:gd name="connsiteX24" fmla="*/ 24077 w 190927"/>
                <a:gd name="connsiteY24" fmla="*/ 88844 h 280166"/>
                <a:gd name="connsiteX25" fmla="*/ 8232 w 190927"/>
                <a:gd name="connsiteY25" fmla="*/ 123297 h 280166"/>
                <a:gd name="connsiteX26" fmla="*/ 1240 w 190927"/>
                <a:gd name="connsiteY26" fmla="*/ 141454 h 280166"/>
                <a:gd name="connsiteX27" fmla="*/ 16916 w 190927"/>
                <a:gd name="connsiteY27" fmla="*/ 152111 h 280166"/>
                <a:gd name="connsiteX28" fmla="*/ 0 w 190927"/>
                <a:gd name="connsiteY28" fmla="*/ 170944 h 280166"/>
                <a:gd name="connsiteX29" fmla="*/ 0 w 190927"/>
                <a:gd name="connsiteY29" fmla="*/ 173877 h 280166"/>
                <a:gd name="connsiteX30" fmla="*/ 89712 w 190927"/>
                <a:gd name="connsiteY30" fmla="*/ 232068 h 280166"/>
                <a:gd name="connsiteX31" fmla="*/ 88528 w 190927"/>
                <a:gd name="connsiteY31" fmla="*/ 250056 h 280166"/>
                <a:gd name="connsiteX32" fmla="*/ 122924 w 190927"/>
                <a:gd name="connsiteY32" fmla="*/ 280167 h 28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0927" h="280166">
                  <a:moveTo>
                    <a:pt x="122924" y="280167"/>
                  </a:moveTo>
                  <a:cubicBezTo>
                    <a:pt x="127266" y="272453"/>
                    <a:pt x="132104" y="265032"/>
                    <a:pt x="137416" y="257950"/>
                  </a:cubicBezTo>
                  <a:cubicBezTo>
                    <a:pt x="143731" y="240132"/>
                    <a:pt x="149596" y="225076"/>
                    <a:pt x="151626" y="221186"/>
                  </a:cubicBezTo>
                  <a:cubicBezTo>
                    <a:pt x="156870" y="211261"/>
                    <a:pt x="162114" y="213009"/>
                    <a:pt x="166681" y="206074"/>
                  </a:cubicBezTo>
                  <a:cubicBezTo>
                    <a:pt x="171248" y="199138"/>
                    <a:pt x="172658" y="209513"/>
                    <a:pt x="179707" y="195698"/>
                  </a:cubicBezTo>
                  <a:cubicBezTo>
                    <a:pt x="180270" y="194627"/>
                    <a:pt x="180947" y="193387"/>
                    <a:pt x="181736" y="192146"/>
                  </a:cubicBezTo>
                  <a:lnTo>
                    <a:pt x="169952" y="169196"/>
                  </a:lnTo>
                  <a:lnTo>
                    <a:pt x="168767" y="64429"/>
                  </a:lnTo>
                  <a:lnTo>
                    <a:pt x="179650" y="43453"/>
                  </a:lnTo>
                  <a:lnTo>
                    <a:pt x="190928" y="22984"/>
                  </a:lnTo>
                  <a:cubicBezTo>
                    <a:pt x="186868" y="23948"/>
                    <a:pt x="182921" y="25330"/>
                    <a:pt x="179142" y="27100"/>
                  </a:cubicBezTo>
                  <a:cubicBezTo>
                    <a:pt x="174913" y="29694"/>
                    <a:pt x="169106" y="25803"/>
                    <a:pt x="167527" y="21462"/>
                  </a:cubicBezTo>
                  <a:cubicBezTo>
                    <a:pt x="165948" y="17120"/>
                    <a:pt x="155404" y="20785"/>
                    <a:pt x="147002" y="26593"/>
                  </a:cubicBezTo>
                  <a:cubicBezTo>
                    <a:pt x="138600" y="32401"/>
                    <a:pt x="134371" y="44806"/>
                    <a:pt x="131213" y="42156"/>
                  </a:cubicBezTo>
                  <a:cubicBezTo>
                    <a:pt x="128056" y="39505"/>
                    <a:pt x="109109" y="36517"/>
                    <a:pt x="103809" y="36517"/>
                  </a:cubicBezTo>
                  <a:cubicBezTo>
                    <a:pt x="98509" y="36517"/>
                    <a:pt x="81705" y="22927"/>
                    <a:pt x="76461" y="17063"/>
                  </a:cubicBezTo>
                  <a:cubicBezTo>
                    <a:pt x="71217" y="11199"/>
                    <a:pt x="55880" y="13793"/>
                    <a:pt x="52215" y="11425"/>
                  </a:cubicBezTo>
                  <a:cubicBezTo>
                    <a:pt x="48549" y="9056"/>
                    <a:pt x="40937" y="6857"/>
                    <a:pt x="38512" y="2966"/>
                  </a:cubicBezTo>
                  <a:cubicBezTo>
                    <a:pt x="36088" y="-924"/>
                    <a:pt x="29603" y="-304"/>
                    <a:pt x="24303" y="993"/>
                  </a:cubicBezTo>
                  <a:cubicBezTo>
                    <a:pt x="19003" y="2290"/>
                    <a:pt x="6372" y="11425"/>
                    <a:pt x="5357" y="16612"/>
                  </a:cubicBezTo>
                  <a:cubicBezTo>
                    <a:pt x="4787" y="18439"/>
                    <a:pt x="3733" y="20074"/>
                    <a:pt x="2312" y="21349"/>
                  </a:cubicBezTo>
                  <a:lnTo>
                    <a:pt x="13138" y="33472"/>
                  </a:lnTo>
                  <a:lnTo>
                    <a:pt x="15563" y="54448"/>
                  </a:lnTo>
                  <a:lnTo>
                    <a:pt x="25261" y="64936"/>
                  </a:lnTo>
                  <a:cubicBezTo>
                    <a:pt x="25261" y="64936"/>
                    <a:pt x="25261" y="76890"/>
                    <a:pt x="24077" y="88844"/>
                  </a:cubicBezTo>
                  <a:cubicBezTo>
                    <a:pt x="21754" y="101469"/>
                    <a:pt x="16307" y="113317"/>
                    <a:pt x="8232" y="123297"/>
                  </a:cubicBezTo>
                  <a:cubicBezTo>
                    <a:pt x="5142" y="129026"/>
                    <a:pt x="2791" y="135127"/>
                    <a:pt x="1240" y="141454"/>
                  </a:cubicBezTo>
                  <a:cubicBezTo>
                    <a:pt x="10544" y="144330"/>
                    <a:pt x="17424" y="148672"/>
                    <a:pt x="16916" y="152111"/>
                  </a:cubicBezTo>
                  <a:cubicBezTo>
                    <a:pt x="15901" y="159216"/>
                    <a:pt x="0" y="156002"/>
                    <a:pt x="0" y="170944"/>
                  </a:cubicBezTo>
                  <a:cubicBezTo>
                    <a:pt x="0" y="171903"/>
                    <a:pt x="0" y="172918"/>
                    <a:pt x="0" y="173877"/>
                  </a:cubicBezTo>
                  <a:lnTo>
                    <a:pt x="89712" y="232068"/>
                  </a:lnTo>
                  <a:lnTo>
                    <a:pt x="88528" y="250056"/>
                  </a:lnTo>
                  <a:cubicBezTo>
                    <a:pt x="88528" y="250056"/>
                    <a:pt x="104937" y="264942"/>
                    <a:pt x="122924" y="280167"/>
                  </a:cubicBezTo>
                  <a:close/>
                </a:path>
              </a:pathLst>
            </a:custGeom>
            <a:grpFill/>
            <a:ln w="8455" cap="flat">
              <a:solidFill>
                <a:srgbClr val="FFFFFF"/>
              </a:solidFill>
              <a:prstDash val="solid"/>
              <a:miter/>
            </a:ln>
          </p:spPr>
          <p:txBody>
            <a:bodyPr rtlCol="0" anchor="ctr"/>
            <a:lstStyle/>
            <a:p>
              <a:endParaRPr lang="en-GB"/>
            </a:p>
          </p:txBody>
        </p:sp>
        <p:sp>
          <p:nvSpPr>
            <p:cNvPr id="192" name="Freeform: Shape 191">
              <a:extLst>
                <a:ext uri="{FF2B5EF4-FFF2-40B4-BE49-F238E27FC236}">
                  <a16:creationId xmlns:a16="http://schemas.microsoft.com/office/drawing/2014/main" id="{24FA9B56-6DE4-4258-AEA0-1C80153C08FF}"/>
                </a:ext>
              </a:extLst>
            </p:cNvPr>
            <p:cNvSpPr/>
            <p:nvPr/>
          </p:nvSpPr>
          <p:spPr>
            <a:xfrm>
              <a:off x="6971936" y="3953505"/>
              <a:ext cx="129690" cy="164698"/>
            </a:xfrm>
            <a:custGeom>
              <a:avLst/>
              <a:gdLst>
                <a:gd name="connsiteX0" fmla="*/ 119879 w 129690"/>
                <a:gd name="connsiteY0" fmla="*/ 33099 h 164698"/>
                <a:gd name="connsiteX1" fmla="*/ 117455 w 129690"/>
                <a:gd name="connsiteY1" fmla="*/ 12123 h 164698"/>
                <a:gd name="connsiteX2" fmla="*/ 106628 w 129690"/>
                <a:gd name="connsiteY2" fmla="*/ 0 h 164698"/>
                <a:gd name="connsiteX3" fmla="*/ 98621 w 129690"/>
                <a:gd name="connsiteY3" fmla="*/ 9529 h 164698"/>
                <a:gd name="connsiteX4" fmla="*/ 83848 w 129690"/>
                <a:gd name="connsiteY4" fmla="*/ 10827 h 164698"/>
                <a:gd name="connsiteX5" fmla="*/ 66481 w 129690"/>
                <a:gd name="connsiteY5" fmla="*/ 17931 h 164698"/>
                <a:gd name="connsiteX6" fmla="*/ 51764 w 129690"/>
                <a:gd name="connsiteY6" fmla="*/ 11447 h 164698"/>
                <a:gd name="connsiteX7" fmla="*/ 33832 w 129690"/>
                <a:gd name="connsiteY7" fmla="*/ 17931 h 164698"/>
                <a:gd name="connsiteX8" fmla="*/ 31746 w 129690"/>
                <a:gd name="connsiteY8" fmla="*/ 43249 h 164698"/>
                <a:gd name="connsiteX9" fmla="*/ 39640 w 129690"/>
                <a:gd name="connsiteY9" fmla="*/ 57459 h 164698"/>
                <a:gd name="connsiteX10" fmla="*/ 32761 w 129690"/>
                <a:gd name="connsiteY10" fmla="*/ 72402 h 164698"/>
                <a:gd name="connsiteX11" fmla="*/ 22780 w 129690"/>
                <a:gd name="connsiteY11" fmla="*/ 80860 h 164698"/>
                <a:gd name="connsiteX12" fmla="*/ 13815 w 129690"/>
                <a:gd name="connsiteY12" fmla="*/ 97043 h 164698"/>
                <a:gd name="connsiteX13" fmla="*/ 8176 w 129690"/>
                <a:gd name="connsiteY13" fmla="*/ 117793 h 164698"/>
                <a:gd name="connsiteX14" fmla="*/ 3947 w 129690"/>
                <a:gd name="connsiteY14" fmla="*/ 143055 h 164698"/>
                <a:gd name="connsiteX15" fmla="*/ 0 w 129690"/>
                <a:gd name="connsiteY15" fmla="*/ 164313 h 164698"/>
                <a:gd name="connsiteX16" fmla="*/ 11841 w 129690"/>
                <a:gd name="connsiteY16" fmla="*/ 161775 h 164698"/>
                <a:gd name="connsiteX17" fmla="*/ 36144 w 129690"/>
                <a:gd name="connsiteY17" fmla="*/ 152810 h 164698"/>
                <a:gd name="connsiteX18" fmla="*/ 55936 w 129690"/>
                <a:gd name="connsiteY18" fmla="*/ 150836 h 164698"/>
                <a:gd name="connsiteX19" fmla="*/ 73980 w 129690"/>
                <a:gd name="connsiteY19" fmla="*/ 119090 h 164698"/>
                <a:gd name="connsiteX20" fmla="*/ 105670 w 129690"/>
                <a:gd name="connsiteY20" fmla="*/ 120105 h 164698"/>
                <a:gd name="connsiteX21" fmla="*/ 112662 w 129690"/>
                <a:gd name="connsiteY21" fmla="*/ 101948 h 164698"/>
                <a:gd name="connsiteX22" fmla="*/ 128507 w 129690"/>
                <a:gd name="connsiteY22" fmla="*/ 67496 h 164698"/>
                <a:gd name="connsiteX23" fmla="*/ 129691 w 129690"/>
                <a:gd name="connsiteY23" fmla="*/ 43588 h 16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690" h="164698">
                  <a:moveTo>
                    <a:pt x="119879" y="33099"/>
                  </a:moveTo>
                  <a:lnTo>
                    <a:pt x="117455" y="12123"/>
                  </a:lnTo>
                  <a:lnTo>
                    <a:pt x="106628" y="0"/>
                  </a:lnTo>
                  <a:cubicBezTo>
                    <a:pt x="103471" y="3327"/>
                    <a:pt x="98960" y="6428"/>
                    <a:pt x="98621" y="9529"/>
                  </a:cubicBezTo>
                  <a:cubicBezTo>
                    <a:pt x="98057" y="14041"/>
                    <a:pt x="88077" y="13420"/>
                    <a:pt x="83848" y="10827"/>
                  </a:cubicBezTo>
                  <a:cubicBezTo>
                    <a:pt x="79619" y="8233"/>
                    <a:pt x="68567" y="14041"/>
                    <a:pt x="66481" y="17931"/>
                  </a:cubicBezTo>
                  <a:cubicBezTo>
                    <a:pt x="64394" y="21822"/>
                    <a:pt x="57008" y="10827"/>
                    <a:pt x="51764" y="11447"/>
                  </a:cubicBezTo>
                  <a:cubicBezTo>
                    <a:pt x="45583" y="13003"/>
                    <a:pt x="39578" y="15180"/>
                    <a:pt x="33832" y="17931"/>
                  </a:cubicBezTo>
                  <a:cubicBezTo>
                    <a:pt x="33832" y="17931"/>
                    <a:pt x="31746" y="36088"/>
                    <a:pt x="31746" y="43249"/>
                  </a:cubicBezTo>
                  <a:cubicBezTo>
                    <a:pt x="31746" y="50410"/>
                    <a:pt x="39640" y="51651"/>
                    <a:pt x="39640" y="57459"/>
                  </a:cubicBezTo>
                  <a:cubicBezTo>
                    <a:pt x="39640" y="63267"/>
                    <a:pt x="33325" y="68736"/>
                    <a:pt x="32761" y="72402"/>
                  </a:cubicBezTo>
                  <a:cubicBezTo>
                    <a:pt x="32197" y="76067"/>
                    <a:pt x="28024" y="78886"/>
                    <a:pt x="22780" y="80860"/>
                  </a:cubicBezTo>
                  <a:cubicBezTo>
                    <a:pt x="17536" y="82833"/>
                    <a:pt x="18044" y="93152"/>
                    <a:pt x="13815" y="97043"/>
                  </a:cubicBezTo>
                  <a:cubicBezTo>
                    <a:pt x="9586" y="100934"/>
                    <a:pt x="10657" y="110688"/>
                    <a:pt x="8176" y="117793"/>
                  </a:cubicBezTo>
                  <a:cubicBezTo>
                    <a:pt x="5379" y="125924"/>
                    <a:pt x="3953" y="134456"/>
                    <a:pt x="3947" y="143055"/>
                  </a:cubicBezTo>
                  <a:cubicBezTo>
                    <a:pt x="4376" y="150357"/>
                    <a:pt x="3017" y="157654"/>
                    <a:pt x="0" y="164313"/>
                  </a:cubicBezTo>
                  <a:cubicBezTo>
                    <a:pt x="4128" y="165300"/>
                    <a:pt x="8480" y="164369"/>
                    <a:pt x="11841" y="161775"/>
                  </a:cubicBezTo>
                  <a:cubicBezTo>
                    <a:pt x="19736" y="158246"/>
                    <a:pt x="27850" y="155251"/>
                    <a:pt x="36144" y="152810"/>
                  </a:cubicBezTo>
                  <a:lnTo>
                    <a:pt x="55936" y="150836"/>
                  </a:lnTo>
                  <a:cubicBezTo>
                    <a:pt x="60334" y="135555"/>
                    <a:pt x="66819" y="121684"/>
                    <a:pt x="73980" y="119090"/>
                  </a:cubicBezTo>
                  <a:cubicBezTo>
                    <a:pt x="84406" y="116248"/>
                    <a:pt x="95447" y="116604"/>
                    <a:pt x="105670" y="120105"/>
                  </a:cubicBezTo>
                  <a:cubicBezTo>
                    <a:pt x="107220" y="113779"/>
                    <a:pt x="109572" y="107677"/>
                    <a:pt x="112662" y="101948"/>
                  </a:cubicBezTo>
                  <a:cubicBezTo>
                    <a:pt x="120737" y="91968"/>
                    <a:pt x="126184" y="80121"/>
                    <a:pt x="128507" y="67496"/>
                  </a:cubicBezTo>
                  <a:cubicBezTo>
                    <a:pt x="129691" y="55542"/>
                    <a:pt x="129691" y="43588"/>
                    <a:pt x="129691" y="43588"/>
                  </a:cubicBezTo>
                  <a:close/>
                </a:path>
              </a:pathLst>
            </a:custGeom>
            <a:grpFill/>
            <a:ln w="8455" cap="flat">
              <a:solidFill>
                <a:srgbClr val="FFFFFF"/>
              </a:solid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A00B1876-75AF-4226-BF70-E73F3A045021}"/>
                </a:ext>
              </a:extLst>
            </p:cNvPr>
            <p:cNvSpPr/>
            <p:nvPr/>
          </p:nvSpPr>
          <p:spPr>
            <a:xfrm>
              <a:off x="7611538" y="2635111"/>
              <a:ext cx="412607" cy="302236"/>
            </a:xfrm>
            <a:custGeom>
              <a:avLst/>
              <a:gdLst>
                <a:gd name="connsiteX0" fmla="*/ 408809 w 412607"/>
                <a:gd name="connsiteY0" fmla="*/ 169670 h 302236"/>
                <a:gd name="connsiteX1" fmla="*/ 375991 w 412607"/>
                <a:gd name="connsiteY1" fmla="*/ 151175 h 302236"/>
                <a:gd name="connsiteX2" fmla="*/ 357215 w 412607"/>
                <a:gd name="connsiteY2" fmla="*/ 152359 h 302236"/>
                <a:gd name="connsiteX3" fmla="*/ 334660 w 412607"/>
                <a:gd name="connsiteY3" fmla="*/ 144239 h 302236"/>
                <a:gd name="connsiteX4" fmla="*/ 310300 w 412607"/>
                <a:gd name="connsiteY4" fmla="*/ 167301 h 302236"/>
                <a:gd name="connsiteX5" fmla="*/ 299022 w 412607"/>
                <a:gd name="connsiteY5" fmla="*/ 171982 h 302236"/>
                <a:gd name="connsiteX6" fmla="*/ 279400 w 412607"/>
                <a:gd name="connsiteY6" fmla="*/ 156982 h 302236"/>
                <a:gd name="connsiteX7" fmla="*/ 258762 w 412607"/>
                <a:gd name="connsiteY7" fmla="*/ 150047 h 302236"/>
                <a:gd name="connsiteX8" fmla="*/ 245624 w 412607"/>
                <a:gd name="connsiteY8" fmla="*/ 119992 h 302236"/>
                <a:gd name="connsiteX9" fmla="*/ 239985 w 412607"/>
                <a:gd name="connsiteY9" fmla="*/ 92306 h 302236"/>
                <a:gd name="connsiteX10" fmla="*/ 221264 w 412607"/>
                <a:gd name="connsiteY10" fmla="*/ 74995 h 302236"/>
                <a:gd name="connsiteX11" fmla="*/ 173448 w 412607"/>
                <a:gd name="connsiteY11" fmla="*/ 72683 h 302236"/>
                <a:gd name="connsiteX12" fmla="*/ 142491 w 412607"/>
                <a:gd name="connsiteY12" fmla="*/ 74995 h 302236"/>
                <a:gd name="connsiteX13" fmla="*/ 114692 w 412607"/>
                <a:gd name="connsiteY13" fmla="*/ 37610 h 302236"/>
                <a:gd name="connsiteX14" fmla="*/ 107700 w 412607"/>
                <a:gd name="connsiteY14" fmla="*/ 50241 h 302236"/>
                <a:gd name="connsiteX15" fmla="*/ 78886 w 412607"/>
                <a:gd name="connsiteY15" fmla="*/ 44208 h 302236"/>
                <a:gd name="connsiteX16" fmla="*/ 76123 w 412607"/>
                <a:gd name="connsiteY16" fmla="*/ 2706 h 302236"/>
                <a:gd name="connsiteX17" fmla="*/ 66255 w 412607"/>
                <a:gd name="connsiteY17" fmla="*/ 45110 h 302236"/>
                <a:gd name="connsiteX18" fmla="*/ 62872 w 412607"/>
                <a:gd name="connsiteY18" fmla="*/ 0 h 302236"/>
                <a:gd name="connsiteX19" fmla="*/ 2819 w 412607"/>
                <a:gd name="connsiteY19" fmla="*/ 19679 h 302236"/>
                <a:gd name="connsiteX20" fmla="*/ 0 w 412607"/>
                <a:gd name="connsiteY20" fmla="*/ 148975 h 302236"/>
                <a:gd name="connsiteX21" fmla="*/ 0 w 412607"/>
                <a:gd name="connsiteY21" fmla="*/ 149257 h 302236"/>
                <a:gd name="connsiteX22" fmla="*/ 16916 w 412607"/>
                <a:gd name="connsiteY22" fmla="*/ 154107 h 302236"/>
                <a:gd name="connsiteX23" fmla="*/ 25374 w 412607"/>
                <a:gd name="connsiteY23" fmla="*/ 140292 h 302236"/>
                <a:gd name="connsiteX24" fmla="*/ 42291 w 412607"/>
                <a:gd name="connsiteY24" fmla="*/ 124729 h 302236"/>
                <a:gd name="connsiteX25" fmla="*/ 50692 w 412607"/>
                <a:gd name="connsiteY25" fmla="*/ 113451 h 302236"/>
                <a:gd name="connsiteX26" fmla="*/ 60504 w 412607"/>
                <a:gd name="connsiteY26" fmla="*/ 107418 h 302236"/>
                <a:gd name="connsiteX27" fmla="*/ 77420 w 412607"/>
                <a:gd name="connsiteY27" fmla="*/ 112606 h 302236"/>
                <a:gd name="connsiteX28" fmla="*/ 95690 w 412607"/>
                <a:gd name="connsiteY28" fmla="*/ 120387 h 302236"/>
                <a:gd name="connsiteX29" fmla="*/ 104092 w 412607"/>
                <a:gd name="connsiteY29" fmla="*/ 151513 h 302236"/>
                <a:gd name="connsiteX30" fmla="*/ 139221 w 412607"/>
                <a:gd name="connsiteY30" fmla="*/ 156644 h 302236"/>
                <a:gd name="connsiteX31" fmla="*/ 149032 w 412607"/>
                <a:gd name="connsiteY31" fmla="*/ 175703 h 302236"/>
                <a:gd name="connsiteX32" fmla="*/ 159577 w 412607"/>
                <a:gd name="connsiteY32" fmla="*/ 199893 h 302236"/>
                <a:gd name="connsiteX33" fmla="*/ 183428 w 412607"/>
                <a:gd name="connsiteY33" fmla="*/ 221490 h 302236"/>
                <a:gd name="connsiteX34" fmla="*/ 210833 w 412607"/>
                <a:gd name="connsiteY34" fmla="*/ 241394 h 302236"/>
                <a:gd name="connsiteX35" fmla="*/ 235417 w 412607"/>
                <a:gd name="connsiteY35" fmla="*/ 261299 h 302236"/>
                <a:gd name="connsiteX36" fmla="*/ 256450 w 412607"/>
                <a:gd name="connsiteY36" fmla="*/ 269926 h 302236"/>
                <a:gd name="connsiteX37" fmla="*/ 257521 w 412607"/>
                <a:gd name="connsiteY37" fmla="*/ 289098 h 302236"/>
                <a:gd name="connsiteX38" fmla="*/ 259551 w 412607"/>
                <a:gd name="connsiteY38" fmla="*/ 288478 h 302236"/>
                <a:gd name="connsiteX39" fmla="*/ 279287 w 412607"/>
                <a:gd name="connsiteY39" fmla="*/ 296598 h 302236"/>
                <a:gd name="connsiteX40" fmla="*/ 288760 w 412607"/>
                <a:gd name="connsiteY40" fmla="*/ 302236 h 302236"/>
                <a:gd name="connsiteX41" fmla="*/ 298572 w 412607"/>
                <a:gd name="connsiteY41" fmla="*/ 271731 h 302236"/>
                <a:gd name="connsiteX42" fmla="*/ 295752 w 412607"/>
                <a:gd name="connsiteY42" fmla="*/ 245793 h 302236"/>
                <a:gd name="connsiteX43" fmla="*/ 280979 w 412607"/>
                <a:gd name="connsiteY43" fmla="*/ 223238 h 302236"/>
                <a:gd name="connsiteX44" fmla="*/ 303534 w 412607"/>
                <a:gd name="connsiteY44" fmla="*/ 212862 h 302236"/>
                <a:gd name="connsiteX45" fmla="*/ 311259 w 412607"/>
                <a:gd name="connsiteY45" fmla="*/ 196454 h 302236"/>
                <a:gd name="connsiteX46" fmla="*/ 322536 w 412607"/>
                <a:gd name="connsiteY46" fmla="*/ 180891 h 302236"/>
                <a:gd name="connsiteX47" fmla="*/ 340806 w 412607"/>
                <a:gd name="connsiteY47" fmla="*/ 175703 h 302236"/>
                <a:gd name="connsiteX48" fmla="*/ 356932 w 412607"/>
                <a:gd name="connsiteY48" fmla="*/ 171361 h 302236"/>
                <a:gd name="connsiteX49" fmla="*/ 348587 w 412607"/>
                <a:gd name="connsiteY49" fmla="*/ 195382 h 302236"/>
                <a:gd name="connsiteX50" fmla="*/ 375935 w 412607"/>
                <a:gd name="connsiteY50" fmla="*/ 189349 h 302236"/>
                <a:gd name="connsiteX51" fmla="*/ 398490 w 412607"/>
                <a:gd name="connsiteY51" fmla="*/ 184725 h 302236"/>
                <a:gd name="connsiteX52" fmla="*/ 408809 w 412607"/>
                <a:gd name="connsiteY52" fmla="*/ 169670 h 30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12607" h="302236">
                  <a:moveTo>
                    <a:pt x="408809" y="169670"/>
                  </a:moveTo>
                  <a:cubicBezTo>
                    <a:pt x="397531" y="158110"/>
                    <a:pt x="377852" y="144239"/>
                    <a:pt x="375991" y="151175"/>
                  </a:cubicBezTo>
                  <a:cubicBezTo>
                    <a:pt x="374131" y="158110"/>
                    <a:pt x="361895" y="159238"/>
                    <a:pt x="357215" y="152359"/>
                  </a:cubicBezTo>
                  <a:cubicBezTo>
                    <a:pt x="352534" y="145479"/>
                    <a:pt x="348812" y="137303"/>
                    <a:pt x="334660" y="144239"/>
                  </a:cubicBezTo>
                  <a:cubicBezTo>
                    <a:pt x="320506" y="151175"/>
                    <a:pt x="311259" y="160422"/>
                    <a:pt x="310300" y="167301"/>
                  </a:cubicBezTo>
                  <a:cubicBezTo>
                    <a:pt x="309341" y="174181"/>
                    <a:pt x="299981" y="181229"/>
                    <a:pt x="299022" y="171982"/>
                  </a:cubicBezTo>
                  <a:cubicBezTo>
                    <a:pt x="298064" y="162734"/>
                    <a:pt x="286899" y="159238"/>
                    <a:pt x="279400" y="156982"/>
                  </a:cubicBezTo>
                  <a:cubicBezTo>
                    <a:pt x="271900" y="154727"/>
                    <a:pt x="259664" y="159238"/>
                    <a:pt x="258762" y="150047"/>
                  </a:cubicBezTo>
                  <a:cubicBezTo>
                    <a:pt x="257860" y="140856"/>
                    <a:pt x="246583" y="130368"/>
                    <a:pt x="245624" y="119992"/>
                  </a:cubicBezTo>
                  <a:cubicBezTo>
                    <a:pt x="244665" y="109617"/>
                    <a:pt x="247484" y="94618"/>
                    <a:pt x="239985" y="92306"/>
                  </a:cubicBezTo>
                  <a:cubicBezTo>
                    <a:pt x="232486" y="89994"/>
                    <a:pt x="227805" y="74995"/>
                    <a:pt x="221264" y="74995"/>
                  </a:cubicBezTo>
                  <a:cubicBezTo>
                    <a:pt x="214724" y="74995"/>
                    <a:pt x="178128" y="74995"/>
                    <a:pt x="173448" y="72683"/>
                  </a:cubicBezTo>
                  <a:cubicBezTo>
                    <a:pt x="168768" y="70371"/>
                    <a:pt x="144352" y="81931"/>
                    <a:pt x="142491" y="74995"/>
                  </a:cubicBezTo>
                  <a:cubicBezTo>
                    <a:pt x="140968" y="69356"/>
                    <a:pt x="124052" y="47083"/>
                    <a:pt x="114692" y="37610"/>
                  </a:cubicBezTo>
                  <a:cubicBezTo>
                    <a:pt x="113846" y="42488"/>
                    <a:pt x="111365" y="46937"/>
                    <a:pt x="107700" y="50241"/>
                  </a:cubicBezTo>
                  <a:cubicBezTo>
                    <a:pt x="90108" y="65860"/>
                    <a:pt x="73304" y="63267"/>
                    <a:pt x="78886" y="44208"/>
                  </a:cubicBezTo>
                  <a:cubicBezTo>
                    <a:pt x="84469" y="25149"/>
                    <a:pt x="85201" y="2706"/>
                    <a:pt x="76123" y="2706"/>
                  </a:cubicBezTo>
                  <a:cubicBezTo>
                    <a:pt x="67045" y="2706"/>
                    <a:pt x="73304" y="42516"/>
                    <a:pt x="66255" y="45110"/>
                  </a:cubicBezTo>
                  <a:cubicBezTo>
                    <a:pt x="60053" y="47365"/>
                    <a:pt x="57628" y="16239"/>
                    <a:pt x="62872" y="0"/>
                  </a:cubicBezTo>
                  <a:lnTo>
                    <a:pt x="2819" y="19679"/>
                  </a:lnTo>
                  <a:lnTo>
                    <a:pt x="0" y="148975"/>
                  </a:lnTo>
                  <a:cubicBezTo>
                    <a:pt x="0" y="149071"/>
                    <a:pt x="0" y="149162"/>
                    <a:pt x="0" y="149257"/>
                  </a:cubicBezTo>
                  <a:cubicBezTo>
                    <a:pt x="5188" y="152099"/>
                    <a:pt x="10996" y="153757"/>
                    <a:pt x="16916" y="154107"/>
                  </a:cubicBezTo>
                  <a:cubicBezTo>
                    <a:pt x="26051" y="155009"/>
                    <a:pt x="25374" y="146382"/>
                    <a:pt x="25374" y="140292"/>
                  </a:cubicBezTo>
                  <a:cubicBezTo>
                    <a:pt x="25374" y="134202"/>
                    <a:pt x="35186" y="123883"/>
                    <a:pt x="42291" y="124729"/>
                  </a:cubicBezTo>
                  <a:cubicBezTo>
                    <a:pt x="49395" y="125575"/>
                    <a:pt x="48606" y="113451"/>
                    <a:pt x="50692" y="113451"/>
                  </a:cubicBezTo>
                  <a:cubicBezTo>
                    <a:pt x="54753" y="113147"/>
                    <a:pt x="58417" y="110897"/>
                    <a:pt x="60504" y="107418"/>
                  </a:cubicBezTo>
                  <a:cubicBezTo>
                    <a:pt x="62591" y="103076"/>
                    <a:pt x="73868" y="108207"/>
                    <a:pt x="77420" y="112606"/>
                  </a:cubicBezTo>
                  <a:cubicBezTo>
                    <a:pt x="80972" y="117004"/>
                    <a:pt x="89375" y="118639"/>
                    <a:pt x="95690" y="120387"/>
                  </a:cubicBezTo>
                  <a:cubicBezTo>
                    <a:pt x="102005" y="122135"/>
                    <a:pt x="104092" y="146325"/>
                    <a:pt x="104092" y="151513"/>
                  </a:cubicBezTo>
                  <a:cubicBezTo>
                    <a:pt x="104092" y="156700"/>
                    <a:pt x="134315" y="155798"/>
                    <a:pt x="139221" y="156644"/>
                  </a:cubicBezTo>
                  <a:cubicBezTo>
                    <a:pt x="144126" y="157490"/>
                    <a:pt x="144126" y="167922"/>
                    <a:pt x="149032" y="175703"/>
                  </a:cubicBezTo>
                  <a:cubicBezTo>
                    <a:pt x="153431" y="183366"/>
                    <a:pt x="156927" y="191475"/>
                    <a:pt x="159577" y="199893"/>
                  </a:cubicBezTo>
                  <a:cubicBezTo>
                    <a:pt x="161663" y="205983"/>
                    <a:pt x="179199" y="213765"/>
                    <a:pt x="183428" y="221490"/>
                  </a:cubicBezTo>
                  <a:cubicBezTo>
                    <a:pt x="187657" y="229215"/>
                    <a:pt x="200965" y="237109"/>
                    <a:pt x="210833" y="241394"/>
                  </a:cubicBezTo>
                  <a:cubicBezTo>
                    <a:pt x="220700" y="245680"/>
                    <a:pt x="229779" y="262145"/>
                    <a:pt x="235417" y="261299"/>
                  </a:cubicBezTo>
                  <a:cubicBezTo>
                    <a:pt x="241056" y="260453"/>
                    <a:pt x="256450" y="269926"/>
                    <a:pt x="256450" y="269926"/>
                  </a:cubicBezTo>
                  <a:lnTo>
                    <a:pt x="257521" y="289098"/>
                  </a:lnTo>
                  <a:cubicBezTo>
                    <a:pt x="258198" y="288968"/>
                    <a:pt x="258875" y="288760"/>
                    <a:pt x="259551" y="288478"/>
                  </a:cubicBezTo>
                  <a:cubicBezTo>
                    <a:pt x="268009" y="285038"/>
                    <a:pt x="272689" y="296598"/>
                    <a:pt x="279287" y="296598"/>
                  </a:cubicBezTo>
                  <a:cubicBezTo>
                    <a:pt x="281993" y="296598"/>
                    <a:pt x="285433" y="299473"/>
                    <a:pt x="288760" y="302236"/>
                  </a:cubicBezTo>
                  <a:cubicBezTo>
                    <a:pt x="288309" y="285320"/>
                    <a:pt x="293158" y="276918"/>
                    <a:pt x="298572" y="271731"/>
                  </a:cubicBezTo>
                  <a:cubicBezTo>
                    <a:pt x="304887" y="265641"/>
                    <a:pt x="294343" y="255322"/>
                    <a:pt x="295752" y="245793"/>
                  </a:cubicBezTo>
                  <a:cubicBezTo>
                    <a:pt x="297162" y="236263"/>
                    <a:pt x="279626" y="231075"/>
                    <a:pt x="280979" y="223238"/>
                  </a:cubicBezTo>
                  <a:cubicBezTo>
                    <a:pt x="282332" y="215400"/>
                    <a:pt x="297162" y="216302"/>
                    <a:pt x="303534" y="212862"/>
                  </a:cubicBezTo>
                  <a:cubicBezTo>
                    <a:pt x="309906" y="209423"/>
                    <a:pt x="304943" y="196454"/>
                    <a:pt x="311259" y="196454"/>
                  </a:cubicBezTo>
                  <a:cubicBezTo>
                    <a:pt x="317574" y="196454"/>
                    <a:pt x="320337" y="188672"/>
                    <a:pt x="322536" y="180891"/>
                  </a:cubicBezTo>
                  <a:cubicBezTo>
                    <a:pt x="324735" y="173109"/>
                    <a:pt x="335167" y="180891"/>
                    <a:pt x="340806" y="175703"/>
                  </a:cubicBezTo>
                  <a:cubicBezTo>
                    <a:pt x="346444" y="170515"/>
                    <a:pt x="354846" y="167019"/>
                    <a:pt x="356932" y="171361"/>
                  </a:cubicBezTo>
                  <a:cubicBezTo>
                    <a:pt x="358624" y="174744"/>
                    <a:pt x="351632" y="189236"/>
                    <a:pt x="348587" y="195382"/>
                  </a:cubicBezTo>
                  <a:cubicBezTo>
                    <a:pt x="358342" y="194987"/>
                    <a:pt x="373059" y="192845"/>
                    <a:pt x="375935" y="189349"/>
                  </a:cubicBezTo>
                  <a:cubicBezTo>
                    <a:pt x="379713" y="184725"/>
                    <a:pt x="393697" y="196284"/>
                    <a:pt x="398490" y="184725"/>
                  </a:cubicBezTo>
                  <a:cubicBezTo>
                    <a:pt x="403283" y="173166"/>
                    <a:pt x="420030" y="181229"/>
                    <a:pt x="408809" y="169670"/>
                  </a:cubicBezTo>
                  <a:close/>
                </a:path>
              </a:pathLst>
            </a:custGeom>
            <a:grpFill/>
            <a:ln w="8455" cap="flat">
              <a:solidFill>
                <a:srgbClr val="FFFFFF"/>
              </a:solid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F1C24DC3-DD48-4498-9856-BA8C1AE1368D}"/>
                </a:ext>
              </a:extLst>
            </p:cNvPr>
            <p:cNvSpPr/>
            <p:nvPr/>
          </p:nvSpPr>
          <p:spPr>
            <a:xfrm>
              <a:off x="6547230" y="973760"/>
              <a:ext cx="322208" cy="227047"/>
            </a:xfrm>
            <a:custGeom>
              <a:avLst/>
              <a:gdLst>
                <a:gd name="connsiteX0" fmla="*/ 305841 w 322208"/>
                <a:gd name="connsiteY0" fmla="*/ 141317 h 227047"/>
                <a:gd name="connsiteX1" fmla="*/ 286331 w 322208"/>
                <a:gd name="connsiteY1" fmla="*/ 135678 h 227047"/>
                <a:gd name="connsiteX2" fmla="*/ 282159 w 322208"/>
                <a:gd name="connsiteY2" fmla="*/ 124006 h 227047"/>
                <a:gd name="connsiteX3" fmla="*/ 263720 w 322208"/>
                <a:gd name="connsiteY3" fmla="*/ 115548 h 227047"/>
                <a:gd name="connsiteX4" fmla="*/ 250525 w 322208"/>
                <a:gd name="connsiteY4" fmla="*/ 99365 h 227047"/>
                <a:gd name="connsiteX5" fmla="*/ 245789 w 322208"/>
                <a:gd name="connsiteY5" fmla="*/ 82448 h 227047"/>
                <a:gd name="connsiteX6" fmla="*/ 228873 w 322208"/>
                <a:gd name="connsiteY6" fmla="*/ 69479 h 227047"/>
                <a:gd name="connsiteX7" fmla="*/ 216749 w 322208"/>
                <a:gd name="connsiteY7" fmla="*/ 66209 h 227047"/>
                <a:gd name="connsiteX8" fmla="*/ 207276 w 322208"/>
                <a:gd name="connsiteY8" fmla="*/ 62318 h 227047"/>
                <a:gd name="connsiteX9" fmla="*/ 185172 w 322208"/>
                <a:gd name="connsiteY9" fmla="*/ 57131 h 227047"/>
                <a:gd name="connsiteX10" fmla="*/ 175643 w 322208"/>
                <a:gd name="connsiteY10" fmla="*/ 34576 h 227047"/>
                <a:gd name="connsiteX11" fmla="*/ 156189 w 322208"/>
                <a:gd name="connsiteY11" fmla="*/ 44951 h 227047"/>
                <a:gd name="connsiteX12" fmla="*/ 162505 w 322208"/>
                <a:gd name="connsiteY12" fmla="*/ 24200 h 227047"/>
                <a:gd name="connsiteX13" fmla="*/ 137751 w 322208"/>
                <a:gd name="connsiteY13" fmla="*/ 13825 h 227047"/>
                <a:gd name="connsiteX14" fmla="*/ 125120 w 322208"/>
                <a:gd name="connsiteY14" fmla="*/ 179 h 227047"/>
                <a:gd name="connsiteX15" fmla="*/ 119481 w 322208"/>
                <a:gd name="connsiteY15" fmla="*/ 14445 h 227047"/>
                <a:gd name="connsiteX16" fmla="*/ 116324 w 322208"/>
                <a:gd name="connsiteY16" fmla="*/ 28091 h 227047"/>
                <a:gd name="connsiteX17" fmla="*/ 131097 w 322208"/>
                <a:gd name="connsiteY17" fmla="*/ 72186 h 227047"/>
                <a:gd name="connsiteX18" fmla="*/ 104764 w 322208"/>
                <a:gd name="connsiteY18" fmla="*/ 35196 h 227047"/>
                <a:gd name="connsiteX19" fmla="*/ 88412 w 322208"/>
                <a:gd name="connsiteY19" fmla="*/ 20310 h 227047"/>
                <a:gd name="connsiteX20" fmla="*/ 78939 w 322208"/>
                <a:gd name="connsiteY20" fmla="*/ 43654 h 227047"/>
                <a:gd name="connsiteX21" fmla="*/ 72623 w 322208"/>
                <a:gd name="connsiteY21" fmla="*/ 48842 h 227047"/>
                <a:gd name="connsiteX22" fmla="*/ 54748 w 322208"/>
                <a:gd name="connsiteY22" fmla="*/ 31305 h 227047"/>
                <a:gd name="connsiteX23" fmla="*/ 74766 w 322208"/>
                <a:gd name="connsiteY23" fmla="*/ 22227 h 227047"/>
                <a:gd name="connsiteX24" fmla="*/ 61064 w 322208"/>
                <a:gd name="connsiteY24" fmla="*/ 16588 h 227047"/>
                <a:gd name="connsiteX25" fmla="*/ 41046 w 322208"/>
                <a:gd name="connsiteY25" fmla="*/ 20479 h 227047"/>
                <a:gd name="connsiteX26" fmla="*/ 24130 w 322208"/>
                <a:gd name="connsiteY26" fmla="*/ 18505 h 227047"/>
                <a:gd name="connsiteX27" fmla="*/ 5184 w 322208"/>
                <a:gd name="connsiteY27" fmla="*/ 28880 h 227047"/>
                <a:gd name="connsiteX28" fmla="*/ 5184 w 322208"/>
                <a:gd name="connsiteY28" fmla="*/ 58089 h 227047"/>
                <a:gd name="connsiteX29" fmla="*/ 29938 w 322208"/>
                <a:gd name="connsiteY29" fmla="*/ 55495 h 227047"/>
                <a:gd name="connsiteX30" fmla="*/ 16236 w 322208"/>
                <a:gd name="connsiteY30" fmla="*/ 84027 h 227047"/>
                <a:gd name="connsiteX31" fmla="*/ 16236 w 322208"/>
                <a:gd name="connsiteY31" fmla="*/ 88313 h 227047"/>
                <a:gd name="connsiteX32" fmla="*/ 32701 w 322208"/>
                <a:gd name="connsiteY32" fmla="*/ 109289 h 227047"/>
                <a:gd name="connsiteX33" fmla="*/ 35633 w 322208"/>
                <a:gd name="connsiteY33" fmla="*/ 111939 h 227047"/>
                <a:gd name="connsiteX34" fmla="*/ 48941 w 322208"/>
                <a:gd name="connsiteY34" fmla="*/ 121694 h 227047"/>
                <a:gd name="connsiteX35" fmla="*/ 73864 w 322208"/>
                <a:gd name="connsiteY35" fmla="*/ 119044 h 227047"/>
                <a:gd name="connsiteX36" fmla="*/ 87566 w 322208"/>
                <a:gd name="connsiteY36" fmla="*/ 96489 h 227047"/>
                <a:gd name="connsiteX37" fmla="*/ 98843 w 322208"/>
                <a:gd name="connsiteY37" fmla="*/ 83520 h 227047"/>
                <a:gd name="connsiteX38" fmla="*/ 100930 w 322208"/>
                <a:gd name="connsiteY38" fmla="*/ 101056 h 227047"/>
                <a:gd name="connsiteX39" fmla="*/ 121511 w 322208"/>
                <a:gd name="connsiteY39" fmla="*/ 98462 h 227047"/>
                <a:gd name="connsiteX40" fmla="*/ 130984 w 322208"/>
                <a:gd name="connsiteY40" fmla="*/ 108161 h 227047"/>
                <a:gd name="connsiteX41" fmla="*/ 102509 w 322208"/>
                <a:gd name="connsiteY41" fmla="*/ 124401 h 227047"/>
                <a:gd name="connsiteX42" fmla="*/ 65180 w 322208"/>
                <a:gd name="connsiteY42" fmla="*/ 139964 h 227047"/>
                <a:gd name="connsiteX43" fmla="*/ 86720 w 322208"/>
                <a:gd name="connsiteY43" fmla="*/ 150339 h 227047"/>
                <a:gd name="connsiteX44" fmla="*/ 134142 w 322208"/>
                <a:gd name="connsiteY44" fmla="*/ 147745 h 227047"/>
                <a:gd name="connsiteX45" fmla="*/ 112545 w 322208"/>
                <a:gd name="connsiteY45" fmla="*/ 154230 h 227047"/>
                <a:gd name="connsiteX46" fmla="*/ 92021 w 322208"/>
                <a:gd name="connsiteY46" fmla="*/ 165507 h 227047"/>
                <a:gd name="connsiteX47" fmla="*/ 69466 w 322208"/>
                <a:gd name="connsiteY47" fmla="*/ 168947 h 227047"/>
                <a:gd name="connsiteX48" fmla="*/ 95234 w 322208"/>
                <a:gd name="connsiteY48" fmla="*/ 189303 h 227047"/>
                <a:gd name="connsiteX49" fmla="*/ 100422 w 322208"/>
                <a:gd name="connsiteY49" fmla="*/ 198099 h 227047"/>
                <a:gd name="connsiteX50" fmla="*/ 115590 w 322208"/>
                <a:gd name="connsiteY50" fmla="*/ 198099 h 227047"/>
                <a:gd name="connsiteX51" fmla="*/ 103975 w 322208"/>
                <a:gd name="connsiteY51" fmla="*/ 209376 h 227047"/>
                <a:gd name="connsiteX52" fmla="*/ 123485 w 322208"/>
                <a:gd name="connsiteY52" fmla="*/ 223642 h 227047"/>
                <a:gd name="connsiteX53" fmla="*/ 139273 w 322208"/>
                <a:gd name="connsiteY53" fmla="*/ 218004 h 227047"/>
                <a:gd name="connsiteX54" fmla="*/ 166677 w 322208"/>
                <a:gd name="connsiteY54" fmla="*/ 165507 h 227047"/>
                <a:gd name="connsiteX55" fmla="*/ 175586 w 322208"/>
                <a:gd name="connsiteY55" fmla="*/ 140866 h 227047"/>
                <a:gd name="connsiteX56" fmla="*/ 186864 w 322208"/>
                <a:gd name="connsiteY56" fmla="*/ 129588 h 227047"/>
                <a:gd name="connsiteX57" fmla="*/ 195266 w 322208"/>
                <a:gd name="connsiteY57" fmla="*/ 104947 h 227047"/>
                <a:gd name="connsiteX58" fmla="*/ 223460 w 322208"/>
                <a:gd name="connsiteY58" fmla="*/ 94572 h 227047"/>
                <a:gd name="connsiteX59" fmla="*/ 228196 w 322208"/>
                <a:gd name="connsiteY59" fmla="*/ 101056 h 227047"/>
                <a:gd name="connsiteX60" fmla="*/ 231918 w 322208"/>
                <a:gd name="connsiteY60" fmla="*/ 123104 h 227047"/>
                <a:gd name="connsiteX61" fmla="*/ 240319 w 322208"/>
                <a:gd name="connsiteY61" fmla="*/ 133479 h 227047"/>
                <a:gd name="connsiteX62" fmla="*/ 236090 w 322208"/>
                <a:gd name="connsiteY62" fmla="*/ 161391 h 227047"/>
                <a:gd name="connsiteX63" fmla="*/ 258645 w 322208"/>
                <a:gd name="connsiteY63" fmla="*/ 167030 h 227047"/>
                <a:gd name="connsiteX64" fmla="*/ 269923 w 322208"/>
                <a:gd name="connsiteY64" fmla="*/ 166127 h 227047"/>
                <a:gd name="connsiteX65" fmla="*/ 288192 w 322208"/>
                <a:gd name="connsiteY65" fmla="*/ 174360 h 227047"/>
                <a:gd name="connsiteX66" fmla="*/ 290391 w 322208"/>
                <a:gd name="connsiteY66" fmla="*/ 176897 h 227047"/>
                <a:gd name="connsiteX67" fmla="*/ 301669 w 322208"/>
                <a:gd name="connsiteY67" fmla="*/ 164436 h 227047"/>
                <a:gd name="connsiteX68" fmla="*/ 322194 w 322208"/>
                <a:gd name="connsiteY68" fmla="*/ 147519 h 227047"/>
                <a:gd name="connsiteX69" fmla="*/ 305841 w 322208"/>
                <a:gd name="connsiteY69" fmla="*/ 141317 h 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2208" h="227047">
                  <a:moveTo>
                    <a:pt x="305841" y="141317"/>
                  </a:moveTo>
                  <a:cubicBezTo>
                    <a:pt x="298455" y="145208"/>
                    <a:pt x="280016" y="142614"/>
                    <a:pt x="286331" y="135678"/>
                  </a:cubicBezTo>
                  <a:cubicBezTo>
                    <a:pt x="292647" y="128742"/>
                    <a:pt x="291632" y="122709"/>
                    <a:pt x="282159" y="124006"/>
                  </a:cubicBezTo>
                  <a:cubicBezTo>
                    <a:pt x="272686" y="125303"/>
                    <a:pt x="255826" y="119439"/>
                    <a:pt x="263720" y="115548"/>
                  </a:cubicBezTo>
                  <a:cubicBezTo>
                    <a:pt x="271614" y="111657"/>
                    <a:pt x="258081" y="98632"/>
                    <a:pt x="250525" y="99365"/>
                  </a:cubicBezTo>
                  <a:cubicBezTo>
                    <a:pt x="242969" y="100098"/>
                    <a:pt x="245281" y="89610"/>
                    <a:pt x="245789" y="82448"/>
                  </a:cubicBezTo>
                  <a:cubicBezTo>
                    <a:pt x="246296" y="75287"/>
                    <a:pt x="224756" y="72073"/>
                    <a:pt x="228873" y="69479"/>
                  </a:cubicBezTo>
                  <a:cubicBezTo>
                    <a:pt x="232989" y="66886"/>
                    <a:pt x="219907" y="61021"/>
                    <a:pt x="216749" y="66209"/>
                  </a:cubicBezTo>
                  <a:cubicBezTo>
                    <a:pt x="213592" y="71397"/>
                    <a:pt x="207276" y="70100"/>
                    <a:pt x="207276" y="62318"/>
                  </a:cubicBezTo>
                  <a:cubicBezTo>
                    <a:pt x="207276" y="54537"/>
                    <a:pt x="191488" y="56679"/>
                    <a:pt x="185172" y="57131"/>
                  </a:cubicBezTo>
                  <a:cubicBezTo>
                    <a:pt x="178857" y="57582"/>
                    <a:pt x="181958" y="40214"/>
                    <a:pt x="175643" y="34576"/>
                  </a:cubicBezTo>
                  <a:cubicBezTo>
                    <a:pt x="169327" y="28937"/>
                    <a:pt x="160926" y="46248"/>
                    <a:pt x="156189" y="44951"/>
                  </a:cubicBezTo>
                  <a:cubicBezTo>
                    <a:pt x="151453" y="43654"/>
                    <a:pt x="159854" y="31982"/>
                    <a:pt x="162505" y="24200"/>
                  </a:cubicBezTo>
                  <a:cubicBezTo>
                    <a:pt x="165155" y="16419"/>
                    <a:pt x="140401" y="6044"/>
                    <a:pt x="137751" y="13825"/>
                  </a:cubicBezTo>
                  <a:cubicBezTo>
                    <a:pt x="135100" y="21606"/>
                    <a:pt x="130364" y="2153"/>
                    <a:pt x="125120" y="179"/>
                  </a:cubicBezTo>
                  <a:cubicBezTo>
                    <a:pt x="119876" y="-1794"/>
                    <a:pt x="124049" y="13148"/>
                    <a:pt x="119481" y="14445"/>
                  </a:cubicBezTo>
                  <a:cubicBezTo>
                    <a:pt x="114914" y="15742"/>
                    <a:pt x="108204" y="21606"/>
                    <a:pt x="116324" y="28091"/>
                  </a:cubicBezTo>
                  <a:cubicBezTo>
                    <a:pt x="124443" y="34576"/>
                    <a:pt x="132112" y="66998"/>
                    <a:pt x="131097" y="72186"/>
                  </a:cubicBezTo>
                  <a:cubicBezTo>
                    <a:pt x="130082" y="77374"/>
                    <a:pt x="105835" y="48842"/>
                    <a:pt x="104764" y="35196"/>
                  </a:cubicBezTo>
                  <a:cubicBezTo>
                    <a:pt x="103692" y="21550"/>
                    <a:pt x="91626" y="10555"/>
                    <a:pt x="88412" y="20310"/>
                  </a:cubicBezTo>
                  <a:cubicBezTo>
                    <a:pt x="85198" y="30065"/>
                    <a:pt x="76288" y="33899"/>
                    <a:pt x="78939" y="43654"/>
                  </a:cubicBezTo>
                  <a:cubicBezTo>
                    <a:pt x="81589" y="53409"/>
                    <a:pt x="72623" y="56623"/>
                    <a:pt x="72623" y="48842"/>
                  </a:cubicBezTo>
                  <a:cubicBezTo>
                    <a:pt x="72623" y="41060"/>
                    <a:pt x="59485" y="31925"/>
                    <a:pt x="54748" y="31305"/>
                  </a:cubicBezTo>
                  <a:cubicBezTo>
                    <a:pt x="50012" y="30685"/>
                    <a:pt x="66872" y="26794"/>
                    <a:pt x="74766" y="22227"/>
                  </a:cubicBezTo>
                  <a:cubicBezTo>
                    <a:pt x="82660" y="17659"/>
                    <a:pt x="67887" y="11231"/>
                    <a:pt x="61064" y="16588"/>
                  </a:cubicBezTo>
                  <a:cubicBezTo>
                    <a:pt x="54241" y="21945"/>
                    <a:pt x="45275" y="13318"/>
                    <a:pt x="41046" y="20479"/>
                  </a:cubicBezTo>
                  <a:cubicBezTo>
                    <a:pt x="36817" y="27640"/>
                    <a:pt x="31573" y="20479"/>
                    <a:pt x="24130" y="18505"/>
                  </a:cubicBezTo>
                  <a:cubicBezTo>
                    <a:pt x="16687" y="16532"/>
                    <a:pt x="10428" y="31474"/>
                    <a:pt x="5184" y="28880"/>
                  </a:cubicBezTo>
                  <a:cubicBezTo>
                    <a:pt x="-60" y="26287"/>
                    <a:pt x="-3218" y="41850"/>
                    <a:pt x="5184" y="58089"/>
                  </a:cubicBezTo>
                  <a:cubicBezTo>
                    <a:pt x="13586" y="74329"/>
                    <a:pt x="19957" y="52901"/>
                    <a:pt x="29938" y="55495"/>
                  </a:cubicBezTo>
                  <a:cubicBezTo>
                    <a:pt x="39918" y="58089"/>
                    <a:pt x="19394" y="71678"/>
                    <a:pt x="16236" y="84027"/>
                  </a:cubicBezTo>
                  <a:cubicBezTo>
                    <a:pt x="15988" y="85443"/>
                    <a:pt x="15988" y="86897"/>
                    <a:pt x="16236" y="88313"/>
                  </a:cubicBezTo>
                  <a:cubicBezTo>
                    <a:pt x="22478" y="94679"/>
                    <a:pt x="27998" y="101716"/>
                    <a:pt x="32701" y="109289"/>
                  </a:cubicBezTo>
                  <a:lnTo>
                    <a:pt x="35633" y="111939"/>
                  </a:lnTo>
                  <a:cubicBezTo>
                    <a:pt x="41125" y="113428"/>
                    <a:pt x="45868" y="116907"/>
                    <a:pt x="48941" y="121694"/>
                  </a:cubicBezTo>
                  <a:cubicBezTo>
                    <a:pt x="57258" y="124265"/>
                    <a:pt x="66268" y="123307"/>
                    <a:pt x="73864" y="119044"/>
                  </a:cubicBezTo>
                  <a:cubicBezTo>
                    <a:pt x="80687" y="113856"/>
                    <a:pt x="78600" y="95700"/>
                    <a:pt x="87566" y="96489"/>
                  </a:cubicBezTo>
                  <a:cubicBezTo>
                    <a:pt x="96532" y="97278"/>
                    <a:pt x="91795" y="86790"/>
                    <a:pt x="98843" y="83520"/>
                  </a:cubicBezTo>
                  <a:cubicBezTo>
                    <a:pt x="105892" y="80249"/>
                    <a:pt x="107301" y="91978"/>
                    <a:pt x="100930" y="101056"/>
                  </a:cubicBezTo>
                  <a:cubicBezTo>
                    <a:pt x="94558" y="110135"/>
                    <a:pt x="112207" y="109458"/>
                    <a:pt x="121511" y="98462"/>
                  </a:cubicBezTo>
                  <a:cubicBezTo>
                    <a:pt x="130815" y="87467"/>
                    <a:pt x="133070" y="97786"/>
                    <a:pt x="130984" y="108161"/>
                  </a:cubicBezTo>
                  <a:cubicBezTo>
                    <a:pt x="128898" y="118536"/>
                    <a:pt x="109388" y="112728"/>
                    <a:pt x="102509" y="124401"/>
                  </a:cubicBezTo>
                  <a:cubicBezTo>
                    <a:pt x="95629" y="136073"/>
                    <a:pt x="74653" y="126994"/>
                    <a:pt x="65180" y="139964"/>
                  </a:cubicBezTo>
                  <a:cubicBezTo>
                    <a:pt x="55707" y="152933"/>
                    <a:pt x="73582" y="153553"/>
                    <a:pt x="86720" y="150339"/>
                  </a:cubicBezTo>
                  <a:cubicBezTo>
                    <a:pt x="99858" y="147125"/>
                    <a:pt x="124669" y="145151"/>
                    <a:pt x="134142" y="147745"/>
                  </a:cubicBezTo>
                  <a:cubicBezTo>
                    <a:pt x="143615" y="150339"/>
                    <a:pt x="128503" y="154230"/>
                    <a:pt x="112545" y="154230"/>
                  </a:cubicBezTo>
                  <a:cubicBezTo>
                    <a:pt x="96588" y="154230"/>
                    <a:pt x="91513" y="159868"/>
                    <a:pt x="92021" y="165507"/>
                  </a:cubicBezTo>
                  <a:cubicBezTo>
                    <a:pt x="92528" y="171146"/>
                    <a:pt x="73582" y="161447"/>
                    <a:pt x="69466" y="168947"/>
                  </a:cubicBezTo>
                  <a:cubicBezTo>
                    <a:pt x="78950" y="174518"/>
                    <a:pt x="87622" y="181363"/>
                    <a:pt x="95234" y="189303"/>
                  </a:cubicBezTo>
                  <a:cubicBezTo>
                    <a:pt x="97411" y="191947"/>
                    <a:pt x="99159" y="194913"/>
                    <a:pt x="100422" y="198099"/>
                  </a:cubicBezTo>
                  <a:cubicBezTo>
                    <a:pt x="105446" y="197287"/>
                    <a:pt x="110566" y="197287"/>
                    <a:pt x="115590" y="198099"/>
                  </a:cubicBezTo>
                  <a:cubicBezTo>
                    <a:pt x="121229" y="200693"/>
                    <a:pt x="106117" y="205880"/>
                    <a:pt x="103975" y="209376"/>
                  </a:cubicBezTo>
                  <a:cubicBezTo>
                    <a:pt x="101832" y="212873"/>
                    <a:pt x="120327" y="217158"/>
                    <a:pt x="123485" y="223642"/>
                  </a:cubicBezTo>
                  <a:cubicBezTo>
                    <a:pt x="126642" y="230127"/>
                    <a:pt x="139781" y="226857"/>
                    <a:pt x="139273" y="218004"/>
                  </a:cubicBezTo>
                  <a:cubicBezTo>
                    <a:pt x="138596" y="206726"/>
                    <a:pt x="150889" y="172612"/>
                    <a:pt x="166677" y="165507"/>
                  </a:cubicBezTo>
                  <a:cubicBezTo>
                    <a:pt x="182466" y="158402"/>
                    <a:pt x="173500" y="151861"/>
                    <a:pt x="175586" y="140866"/>
                  </a:cubicBezTo>
                  <a:cubicBezTo>
                    <a:pt x="177673" y="129870"/>
                    <a:pt x="190360" y="138892"/>
                    <a:pt x="186864" y="129588"/>
                  </a:cubicBezTo>
                  <a:cubicBezTo>
                    <a:pt x="183368" y="120284"/>
                    <a:pt x="185285" y="116619"/>
                    <a:pt x="195266" y="104947"/>
                  </a:cubicBezTo>
                  <a:cubicBezTo>
                    <a:pt x="205246" y="93275"/>
                    <a:pt x="211618" y="101733"/>
                    <a:pt x="223460" y="94572"/>
                  </a:cubicBezTo>
                  <a:cubicBezTo>
                    <a:pt x="235301" y="87411"/>
                    <a:pt x="241391" y="99759"/>
                    <a:pt x="228196" y="101056"/>
                  </a:cubicBezTo>
                  <a:cubicBezTo>
                    <a:pt x="216637" y="102240"/>
                    <a:pt x="222557" y="118593"/>
                    <a:pt x="231918" y="123104"/>
                  </a:cubicBezTo>
                  <a:cubicBezTo>
                    <a:pt x="241278" y="127615"/>
                    <a:pt x="232933" y="131562"/>
                    <a:pt x="240319" y="133479"/>
                  </a:cubicBezTo>
                  <a:cubicBezTo>
                    <a:pt x="247706" y="135396"/>
                    <a:pt x="245563" y="149042"/>
                    <a:pt x="236090" y="161391"/>
                  </a:cubicBezTo>
                  <a:cubicBezTo>
                    <a:pt x="226617" y="173740"/>
                    <a:pt x="238740" y="176277"/>
                    <a:pt x="258645" y="167030"/>
                  </a:cubicBezTo>
                  <a:cubicBezTo>
                    <a:pt x="266427" y="163534"/>
                    <a:pt x="269246" y="163928"/>
                    <a:pt x="269923" y="166127"/>
                  </a:cubicBezTo>
                  <a:cubicBezTo>
                    <a:pt x="276948" y="165947"/>
                    <a:pt x="283675" y="168975"/>
                    <a:pt x="288192" y="174360"/>
                  </a:cubicBezTo>
                  <a:cubicBezTo>
                    <a:pt x="288869" y="175262"/>
                    <a:pt x="289658" y="176052"/>
                    <a:pt x="290391" y="176897"/>
                  </a:cubicBezTo>
                  <a:cubicBezTo>
                    <a:pt x="294660" y="173232"/>
                    <a:pt x="298443" y="169043"/>
                    <a:pt x="301669" y="164436"/>
                  </a:cubicBezTo>
                  <a:cubicBezTo>
                    <a:pt x="310071" y="152143"/>
                    <a:pt x="322701" y="154173"/>
                    <a:pt x="322194" y="147519"/>
                  </a:cubicBezTo>
                  <a:cubicBezTo>
                    <a:pt x="321686" y="140866"/>
                    <a:pt x="313228" y="137426"/>
                    <a:pt x="305841" y="141317"/>
                  </a:cubicBezTo>
                  <a:close/>
                </a:path>
              </a:pathLst>
            </a:custGeom>
            <a:grpFill/>
            <a:ln w="8455" cap="flat">
              <a:solidFill>
                <a:srgbClr val="FFFFFF"/>
              </a:solid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754F6F2A-3D11-44D0-83A7-FA3A9A371495}"/>
                </a:ext>
              </a:extLst>
            </p:cNvPr>
            <p:cNvSpPr/>
            <p:nvPr/>
          </p:nvSpPr>
          <p:spPr>
            <a:xfrm>
              <a:off x="6709925" y="950651"/>
              <a:ext cx="208217" cy="81550"/>
            </a:xfrm>
            <a:custGeom>
              <a:avLst/>
              <a:gdLst>
                <a:gd name="connsiteX0" fmla="*/ 191583 w 208217"/>
                <a:gd name="connsiteY0" fmla="*/ 25092 h 81550"/>
                <a:gd name="connsiteX1" fmla="*/ 175118 w 208217"/>
                <a:gd name="connsiteY1" fmla="*/ 26107 h 81550"/>
                <a:gd name="connsiteX2" fmla="*/ 136380 w 208217"/>
                <a:gd name="connsiteY2" fmla="*/ 14266 h 81550"/>
                <a:gd name="connsiteX3" fmla="*/ 126287 w 208217"/>
                <a:gd name="connsiteY3" fmla="*/ 16578 h 81550"/>
                <a:gd name="connsiteX4" fmla="*/ 125215 w 208217"/>
                <a:gd name="connsiteY4" fmla="*/ 13307 h 81550"/>
                <a:gd name="connsiteX5" fmla="*/ 108637 w 208217"/>
                <a:gd name="connsiteY5" fmla="*/ 0 h 81550"/>
                <a:gd name="connsiteX6" fmla="*/ 108637 w 208217"/>
                <a:gd name="connsiteY6" fmla="*/ 26164 h 81550"/>
                <a:gd name="connsiteX7" fmla="*/ 89635 w 208217"/>
                <a:gd name="connsiteY7" fmla="*/ 13195 h 81550"/>
                <a:gd name="connsiteX8" fmla="*/ 70181 w 208217"/>
                <a:gd name="connsiteY8" fmla="*/ 11898 h 81550"/>
                <a:gd name="connsiteX9" fmla="*/ 63696 w 208217"/>
                <a:gd name="connsiteY9" fmla="*/ 2312 h 81550"/>
                <a:gd name="connsiteX10" fmla="*/ 45991 w 208217"/>
                <a:gd name="connsiteY10" fmla="*/ 6541 h 81550"/>
                <a:gd name="connsiteX11" fmla="*/ 45991 w 208217"/>
                <a:gd name="connsiteY11" fmla="*/ 6541 h 81550"/>
                <a:gd name="connsiteX12" fmla="*/ 38660 w 208217"/>
                <a:gd name="connsiteY12" fmla="*/ 6203 h 81550"/>
                <a:gd name="connsiteX13" fmla="*/ 35729 w 208217"/>
                <a:gd name="connsiteY13" fmla="*/ 6203 h 81550"/>
                <a:gd name="connsiteX14" fmla="*/ 27665 w 208217"/>
                <a:gd name="connsiteY14" fmla="*/ 5131 h 81550"/>
                <a:gd name="connsiteX15" fmla="*/ 29187 w 208217"/>
                <a:gd name="connsiteY15" fmla="*/ 17142 h 81550"/>
                <a:gd name="connsiteX16" fmla="*/ 16444 w 208217"/>
                <a:gd name="connsiteY16" fmla="*/ 4342 h 81550"/>
                <a:gd name="connsiteX17" fmla="*/ 5449 w 208217"/>
                <a:gd name="connsiteY17" fmla="*/ 6823 h 81550"/>
                <a:gd name="connsiteX18" fmla="*/ 1276 w 208217"/>
                <a:gd name="connsiteY18" fmla="*/ 12462 h 81550"/>
                <a:gd name="connsiteX19" fmla="*/ 13343 w 208217"/>
                <a:gd name="connsiteY19" fmla="*/ 25431 h 81550"/>
                <a:gd name="connsiteX20" fmla="*/ 10749 w 208217"/>
                <a:gd name="connsiteY20" fmla="*/ 36708 h 81550"/>
                <a:gd name="connsiteX21" fmla="*/ 97078 w 208217"/>
                <a:gd name="connsiteY21" fmla="*/ 39922 h 81550"/>
                <a:gd name="connsiteX22" fmla="*/ 47570 w 208217"/>
                <a:gd name="connsiteY22" fmla="*/ 60673 h 81550"/>
                <a:gd name="connsiteX23" fmla="*/ 103393 w 208217"/>
                <a:gd name="connsiteY23" fmla="*/ 69751 h 81550"/>
                <a:gd name="connsiteX24" fmla="*/ 131587 w 208217"/>
                <a:gd name="connsiteY24" fmla="*/ 81423 h 81550"/>
                <a:gd name="connsiteX25" fmla="*/ 158428 w 208217"/>
                <a:gd name="connsiteY25" fmla="*/ 73022 h 81550"/>
                <a:gd name="connsiteX26" fmla="*/ 188933 w 208217"/>
                <a:gd name="connsiteY26" fmla="*/ 56782 h 81550"/>
                <a:gd name="connsiteX27" fmla="*/ 208217 w 208217"/>
                <a:gd name="connsiteY27" fmla="*/ 41445 h 81550"/>
                <a:gd name="connsiteX28" fmla="*/ 191583 w 208217"/>
                <a:gd name="connsiteY28" fmla="*/ 25092 h 8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8217" h="81550">
                  <a:moveTo>
                    <a:pt x="191583" y="25092"/>
                  </a:moveTo>
                  <a:cubicBezTo>
                    <a:pt x="186537" y="27917"/>
                    <a:pt x="180475" y="28295"/>
                    <a:pt x="175118" y="26107"/>
                  </a:cubicBezTo>
                  <a:cubicBezTo>
                    <a:pt x="162876" y="20232"/>
                    <a:pt x="149817" y="16240"/>
                    <a:pt x="136380" y="14266"/>
                  </a:cubicBezTo>
                  <a:cubicBezTo>
                    <a:pt x="132884" y="18777"/>
                    <a:pt x="128711" y="19510"/>
                    <a:pt x="126287" y="16578"/>
                  </a:cubicBezTo>
                  <a:cubicBezTo>
                    <a:pt x="125666" y="15591"/>
                    <a:pt x="125300" y="14469"/>
                    <a:pt x="125215" y="13307"/>
                  </a:cubicBezTo>
                  <a:cubicBezTo>
                    <a:pt x="117907" y="11723"/>
                    <a:pt x="111767" y="6795"/>
                    <a:pt x="108637" y="0"/>
                  </a:cubicBezTo>
                  <a:cubicBezTo>
                    <a:pt x="100292" y="7669"/>
                    <a:pt x="111231" y="23852"/>
                    <a:pt x="108637" y="26164"/>
                  </a:cubicBezTo>
                  <a:cubicBezTo>
                    <a:pt x="106043" y="28476"/>
                    <a:pt x="90706" y="22273"/>
                    <a:pt x="89635" y="13195"/>
                  </a:cubicBezTo>
                  <a:cubicBezTo>
                    <a:pt x="88563" y="4116"/>
                    <a:pt x="72267" y="22893"/>
                    <a:pt x="70181" y="11898"/>
                  </a:cubicBezTo>
                  <a:cubicBezTo>
                    <a:pt x="69160" y="8063"/>
                    <a:pt x="66877" y="4686"/>
                    <a:pt x="63696" y="2312"/>
                  </a:cubicBezTo>
                  <a:cubicBezTo>
                    <a:pt x="58131" y="4872"/>
                    <a:pt x="52115" y="6304"/>
                    <a:pt x="45991" y="6541"/>
                  </a:cubicBezTo>
                  <a:lnTo>
                    <a:pt x="45991" y="6541"/>
                  </a:lnTo>
                  <a:cubicBezTo>
                    <a:pt x="44807" y="8909"/>
                    <a:pt x="41875" y="8007"/>
                    <a:pt x="38660" y="6203"/>
                  </a:cubicBezTo>
                  <a:lnTo>
                    <a:pt x="35729" y="6203"/>
                  </a:lnTo>
                  <a:cubicBezTo>
                    <a:pt x="32909" y="5921"/>
                    <a:pt x="30090" y="5470"/>
                    <a:pt x="27665" y="5131"/>
                  </a:cubicBezTo>
                  <a:cubicBezTo>
                    <a:pt x="29182" y="8943"/>
                    <a:pt x="29706" y="13076"/>
                    <a:pt x="29187" y="17142"/>
                  </a:cubicBezTo>
                  <a:cubicBezTo>
                    <a:pt x="27552" y="21145"/>
                    <a:pt x="22195" y="9755"/>
                    <a:pt x="16444" y="4342"/>
                  </a:cubicBezTo>
                  <a:cubicBezTo>
                    <a:pt x="12655" y="4472"/>
                    <a:pt x="8928" y="5312"/>
                    <a:pt x="5449" y="6823"/>
                  </a:cubicBezTo>
                  <a:cubicBezTo>
                    <a:pt x="4546" y="9529"/>
                    <a:pt x="3870" y="12462"/>
                    <a:pt x="1276" y="12462"/>
                  </a:cubicBezTo>
                  <a:cubicBezTo>
                    <a:pt x="-4025" y="13138"/>
                    <a:pt x="8606" y="20920"/>
                    <a:pt x="13343" y="25431"/>
                  </a:cubicBezTo>
                  <a:cubicBezTo>
                    <a:pt x="18079" y="29942"/>
                    <a:pt x="5561" y="30111"/>
                    <a:pt x="10749" y="36708"/>
                  </a:cubicBezTo>
                  <a:cubicBezTo>
                    <a:pt x="26537" y="56162"/>
                    <a:pt x="88676" y="34114"/>
                    <a:pt x="97078" y="39922"/>
                  </a:cubicBezTo>
                  <a:cubicBezTo>
                    <a:pt x="105480" y="45730"/>
                    <a:pt x="44976" y="52891"/>
                    <a:pt x="47570" y="60673"/>
                  </a:cubicBezTo>
                  <a:cubicBezTo>
                    <a:pt x="50164" y="68454"/>
                    <a:pt x="99728" y="74939"/>
                    <a:pt x="103393" y="69751"/>
                  </a:cubicBezTo>
                  <a:cubicBezTo>
                    <a:pt x="107058" y="64564"/>
                    <a:pt x="115516" y="80127"/>
                    <a:pt x="131587" y="81423"/>
                  </a:cubicBezTo>
                  <a:cubicBezTo>
                    <a:pt x="147657" y="82720"/>
                    <a:pt x="146304" y="73642"/>
                    <a:pt x="158428" y="73022"/>
                  </a:cubicBezTo>
                  <a:cubicBezTo>
                    <a:pt x="170551" y="72401"/>
                    <a:pt x="188425" y="65240"/>
                    <a:pt x="188933" y="56782"/>
                  </a:cubicBezTo>
                  <a:cubicBezTo>
                    <a:pt x="188933" y="52327"/>
                    <a:pt x="199308" y="47309"/>
                    <a:pt x="208217" y="41445"/>
                  </a:cubicBezTo>
                  <a:cubicBezTo>
                    <a:pt x="200233" y="39212"/>
                    <a:pt x="193952" y="33037"/>
                    <a:pt x="191583" y="25092"/>
                  </a:cubicBezTo>
                  <a:close/>
                </a:path>
              </a:pathLst>
            </a:custGeom>
            <a:grpFill/>
            <a:ln w="8455" cap="flat">
              <a:solidFill>
                <a:srgbClr val="FFFFFF"/>
              </a:solid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D0462F65-4366-4A29-A8B7-2AC6E4F27B89}"/>
                </a:ext>
              </a:extLst>
            </p:cNvPr>
            <p:cNvSpPr/>
            <p:nvPr/>
          </p:nvSpPr>
          <p:spPr>
            <a:xfrm>
              <a:off x="6409888" y="1510330"/>
              <a:ext cx="609823" cy="627615"/>
            </a:xfrm>
            <a:custGeom>
              <a:avLst/>
              <a:gdLst>
                <a:gd name="connsiteX0" fmla="*/ 591877 w 609823"/>
                <a:gd name="connsiteY0" fmla="*/ 72706 h 627615"/>
                <a:gd name="connsiteX1" fmla="*/ 584310 w 609823"/>
                <a:gd name="connsiteY1" fmla="*/ 75221 h 627615"/>
                <a:gd name="connsiteX2" fmla="*/ 581333 w 609823"/>
                <a:gd name="connsiteY2" fmla="*/ 71409 h 627615"/>
                <a:gd name="connsiteX3" fmla="*/ 565882 w 609823"/>
                <a:gd name="connsiteY3" fmla="*/ 56692 h 627615"/>
                <a:gd name="connsiteX4" fmla="*/ 577837 w 609823"/>
                <a:gd name="connsiteY4" fmla="*/ 57989 h 627615"/>
                <a:gd name="connsiteX5" fmla="*/ 593625 w 609823"/>
                <a:gd name="connsiteY5" fmla="*/ 51955 h 627615"/>
                <a:gd name="connsiteX6" fmla="*/ 609752 w 609823"/>
                <a:gd name="connsiteY6" fmla="*/ 44174 h 627615"/>
                <a:gd name="connsiteX7" fmla="*/ 597459 w 609823"/>
                <a:gd name="connsiteY7" fmla="*/ 29513 h 627615"/>
                <a:gd name="connsiteX8" fmla="*/ 579585 w 609823"/>
                <a:gd name="connsiteY8" fmla="*/ 22126 h 627615"/>
                <a:gd name="connsiteX9" fmla="*/ 566897 w 609823"/>
                <a:gd name="connsiteY9" fmla="*/ 14796 h 627615"/>
                <a:gd name="connsiteX10" fmla="*/ 562104 w 609823"/>
                <a:gd name="connsiteY10" fmla="*/ 13330 h 627615"/>
                <a:gd name="connsiteX11" fmla="*/ 554379 w 609823"/>
                <a:gd name="connsiteY11" fmla="*/ 17390 h 627615"/>
                <a:gd name="connsiteX12" fmla="*/ 548346 w 609823"/>
                <a:gd name="connsiteY12" fmla="*/ 30359 h 627615"/>
                <a:gd name="connsiteX13" fmla="*/ 542707 w 609823"/>
                <a:gd name="connsiteY13" fmla="*/ 32953 h 627615"/>
                <a:gd name="connsiteX14" fmla="*/ 543328 w 609823"/>
                <a:gd name="connsiteY14" fmla="*/ 17785 h 627615"/>
                <a:gd name="connsiteX15" fmla="*/ 541185 w 609823"/>
                <a:gd name="connsiteY15" fmla="*/ 16995 h 627615"/>
                <a:gd name="connsiteX16" fmla="*/ 532614 w 609823"/>
                <a:gd name="connsiteY16" fmla="*/ 13950 h 627615"/>
                <a:gd name="connsiteX17" fmla="*/ 531373 w 609823"/>
                <a:gd name="connsiteY17" fmla="*/ 13612 h 627615"/>
                <a:gd name="connsiteX18" fmla="*/ 529118 w 609823"/>
                <a:gd name="connsiteY18" fmla="*/ 13612 h 627615"/>
                <a:gd name="connsiteX19" fmla="*/ 520039 w 609823"/>
                <a:gd name="connsiteY19" fmla="*/ 13612 h 627615"/>
                <a:gd name="connsiteX20" fmla="*/ 520942 w 609823"/>
                <a:gd name="connsiteY20" fmla="*/ 16600 h 627615"/>
                <a:gd name="connsiteX21" fmla="*/ 506901 w 609823"/>
                <a:gd name="connsiteY21" fmla="*/ 39494 h 627615"/>
                <a:gd name="connsiteX22" fmla="*/ 507239 w 609823"/>
                <a:gd name="connsiteY22" fmla="*/ 14852 h 627615"/>
                <a:gd name="connsiteX23" fmla="*/ 507239 w 609823"/>
                <a:gd name="connsiteY23" fmla="*/ 14852 h 627615"/>
                <a:gd name="connsiteX24" fmla="*/ 501093 w 609823"/>
                <a:gd name="connsiteY24" fmla="*/ 13612 h 627615"/>
                <a:gd name="connsiteX25" fmla="*/ 492128 w 609823"/>
                <a:gd name="connsiteY25" fmla="*/ 24889 h 627615"/>
                <a:gd name="connsiteX26" fmla="*/ 469573 w 609823"/>
                <a:gd name="connsiteY26" fmla="*/ 52576 h 627615"/>
                <a:gd name="connsiteX27" fmla="*/ 473802 w 609823"/>
                <a:gd name="connsiteY27" fmla="*/ 33968 h 627615"/>
                <a:gd name="connsiteX28" fmla="*/ 489195 w 609823"/>
                <a:gd name="connsiteY28" fmla="*/ 11413 h 627615"/>
                <a:gd name="connsiteX29" fmla="*/ 493199 w 609823"/>
                <a:gd name="connsiteY29" fmla="*/ 8593 h 627615"/>
                <a:gd name="connsiteX30" fmla="*/ 486884 w 609823"/>
                <a:gd name="connsiteY30" fmla="*/ 361 h 627615"/>
                <a:gd name="connsiteX31" fmla="*/ 486432 w 609823"/>
                <a:gd name="connsiteY31" fmla="*/ 361 h 627615"/>
                <a:gd name="connsiteX32" fmla="*/ 473407 w 609823"/>
                <a:gd name="connsiteY32" fmla="*/ 13330 h 627615"/>
                <a:gd name="connsiteX33" fmla="*/ 462750 w 609823"/>
                <a:gd name="connsiteY33" fmla="*/ 11638 h 627615"/>
                <a:gd name="connsiteX34" fmla="*/ 453220 w 609823"/>
                <a:gd name="connsiteY34" fmla="*/ 15303 h 627615"/>
                <a:gd name="connsiteX35" fmla="*/ 452375 w 609823"/>
                <a:gd name="connsiteY35" fmla="*/ 21957 h 627615"/>
                <a:gd name="connsiteX36" fmla="*/ 447074 w 609823"/>
                <a:gd name="connsiteY36" fmla="*/ 26299 h 627615"/>
                <a:gd name="connsiteX37" fmla="*/ 430609 w 609823"/>
                <a:gd name="connsiteY37" fmla="*/ 33235 h 627615"/>
                <a:gd name="connsiteX38" fmla="*/ 424970 w 609823"/>
                <a:gd name="connsiteY38" fmla="*/ 44512 h 627615"/>
                <a:gd name="connsiteX39" fmla="*/ 422545 w 609823"/>
                <a:gd name="connsiteY39" fmla="*/ 61428 h 627615"/>
                <a:gd name="connsiteX40" fmla="*/ 413749 w 609823"/>
                <a:gd name="connsiteY40" fmla="*/ 42426 h 627615"/>
                <a:gd name="connsiteX41" fmla="*/ 418655 w 609823"/>
                <a:gd name="connsiteY41" fmla="*/ 31148 h 627615"/>
                <a:gd name="connsiteX42" fmla="*/ 430496 w 609823"/>
                <a:gd name="connsiteY42" fmla="*/ 19871 h 627615"/>
                <a:gd name="connsiteX43" fmla="*/ 414031 w 609823"/>
                <a:gd name="connsiteY43" fmla="*/ 25961 h 627615"/>
                <a:gd name="connsiteX44" fmla="*/ 398807 w 609823"/>
                <a:gd name="connsiteY44" fmla="*/ 25284 h 627615"/>
                <a:gd name="connsiteX45" fmla="*/ 404953 w 609823"/>
                <a:gd name="connsiteY45" fmla="*/ 42877 h 627615"/>
                <a:gd name="connsiteX46" fmla="*/ 398299 w 609823"/>
                <a:gd name="connsiteY46" fmla="*/ 48967 h 627615"/>
                <a:gd name="connsiteX47" fmla="*/ 380424 w 609823"/>
                <a:gd name="connsiteY47" fmla="*/ 49361 h 627615"/>
                <a:gd name="connsiteX48" fmla="*/ 393732 w 609823"/>
                <a:gd name="connsiteY48" fmla="*/ 64079 h 627615"/>
                <a:gd name="connsiteX49" fmla="*/ 382454 w 609823"/>
                <a:gd name="connsiteY49" fmla="*/ 62387 h 627615"/>
                <a:gd name="connsiteX50" fmla="*/ 369823 w 609823"/>
                <a:gd name="connsiteY50" fmla="*/ 52857 h 627615"/>
                <a:gd name="connsiteX51" fmla="*/ 362098 w 609823"/>
                <a:gd name="connsiteY51" fmla="*/ 58496 h 627615"/>
                <a:gd name="connsiteX52" fmla="*/ 367737 w 609823"/>
                <a:gd name="connsiteY52" fmla="*/ 77555 h 627615"/>
                <a:gd name="connsiteX53" fmla="*/ 359674 w 609823"/>
                <a:gd name="connsiteY53" fmla="*/ 71522 h 627615"/>
                <a:gd name="connsiteX54" fmla="*/ 346366 w 609823"/>
                <a:gd name="connsiteY54" fmla="*/ 70168 h 627615"/>
                <a:gd name="connsiteX55" fmla="*/ 344618 w 609823"/>
                <a:gd name="connsiteY55" fmla="*/ 53252 h 627615"/>
                <a:gd name="connsiteX56" fmla="*/ 328097 w 609823"/>
                <a:gd name="connsiteY56" fmla="*/ 55000 h 627615"/>
                <a:gd name="connsiteX57" fmla="*/ 321443 w 609823"/>
                <a:gd name="connsiteY57" fmla="*/ 63233 h 627615"/>
                <a:gd name="connsiteX58" fmla="*/ 319300 w 609823"/>
                <a:gd name="connsiteY58" fmla="*/ 76597 h 627615"/>
                <a:gd name="connsiteX59" fmla="*/ 311575 w 609823"/>
                <a:gd name="connsiteY59" fmla="*/ 83532 h 627615"/>
                <a:gd name="connsiteX60" fmla="*/ 303174 w 609823"/>
                <a:gd name="connsiteY60" fmla="*/ 84829 h 627615"/>
                <a:gd name="connsiteX61" fmla="*/ 286990 w 609823"/>
                <a:gd name="connsiteY61" fmla="*/ 87423 h 627615"/>
                <a:gd name="connsiteX62" fmla="*/ 274754 w 609823"/>
                <a:gd name="connsiteY62" fmla="*/ 107328 h 627615"/>
                <a:gd name="connsiteX63" fmla="*/ 289810 w 609823"/>
                <a:gd name="connsiteY63" fmla="*/ 106031 h 627615"/>
                <a:gd name="connsiteX64" fmla="*/ 293024 w 609823"/>
                <a:gd name="connsiteY64" fmla="*/ 116406 h 627615"/>
                <a:gd name="connsiteX65" fmla="*/ 290881 w 609823"/>
                <a:gd name="connsiteY65" fmla="*/ 124187 h 627615"/>
                <a:gd name="connsiteX66" fmla="*/ 278589 w 609823"/>
                <a:gd name="connsiteY66" fmla="*/ 125879 h 627615"/>
                <a:gd name="connsiteX67" fmla="*/ 268044 w 609823"/>
                <a:gd name="connsiteY67" fmla="*/ 118098 h 627615"/>
                <a:gd name="connsiteX68" fmla="*/ 255075 w 609823"/>
                <a:gd name="connsiteY68" fmla="*/ 125879 h 627615"/>
                <a:gd name="connsiteX69" fmla="*/ 260714 w 609823"/>
                <a:gd name="connsiteY69" fmla="*/ 101689 h 627615"/>
                <a:gd name="connsiteX70" fmla="*/ 246673 w 609823"/>
                <a:gd name="connsiteY70" fmla="*/ 115560 h 627615"/>
                <a:gd name="connsiteX71" fmla="*/ 231561 w 609823"/>
                <a:gd name="connsiteY71" fmla="*/ 129770 h 627615"/>
                <a:gd name="connsiteX72" fmla="*/ 221412 w 609823"/>
                <a:gd name="connsiteY72" fmla="*/ 145333 h 627615"/>
                <a:gd name="connsiteX73" fmla="*/ 192260 w 609823"/>
                <a:gd name="connsiteY73" fmla="*/ 165238 h 627615"/>
                <a:gd name="connsiteX74" fmla="*/ 200323 w 609823"/>
                <a:gd name="connsiteY74" fmla="*/ 166083 h 627615"/>
                <a:gd name="connsiteX75" fmla="*/ 217859 w 609823"/>
                <a:gd name="connsiteY75" fmla="*/ 155313 h 627615"/>
                <a:gd name="connsiteX76" fmla="*/ 241034 w 609823"/>
                <a:gd name="connsiteY76" fmla="*/ 144938 h 627615"/>
                <a:gd name="connsiteX77" fmla="*/ 252904 w 609823"/>
                <a:gd name="connsiteY77" fmla="*/ 145502 h 627615"/>
                <a:gd name="connsiteX78" fmla="*/ 255075 w 609823"/>
                <a:gd name="connsiteY78" fmla="*/ 142344 h 627615"/>
                <a:gd name="connsiteX79" fmla="*/ 269849 w 609823"/>
                <a:gd name="connsiteY79" fmla="*/ 141047 h 627615"/>
                <a:gd name="connsiteX80" fmla="*/ 267706 w 609823"/>
                <a:gd name="connsiteY80" fmla="*/ 156610 h 627615"/>
                <a:gd name="connsiteX81" fmla="*/ 261052 w 609823"/>
                <a:gd name="connsiteY81" fmla="*/ 161347 h 627615"/>
                <a:gd name="connsiteX82" fmla="*/ 251579 w 609823"/>
                <a:gd name="connsiteY82" fmla="*/ 155708 h 627615"/>
                <a:gd name="connsiteX83" fmla="*/ 240302 w 609823"/>
                <a:gd name="connsiteY83" fmla="*/ 167831 h 627615"/>
                <a:gd name="connsiteX84" fmla="*/ 230828 w 609823"/>
                <a:gd name="connsiteY84" fmla="*/ 189033 h 627615"/>
                <a:gd name="connsiteX85" fmla="*/ 222032 w 609823"/>
                <a:gd name="connsiteY85" fmla="*/ 198111 h 627615"/>
                <a:gd name="connsiteX86" fmla="*/ 200267 w 609823"/>
                <a:gd name="connsiteY86" fmla="*/ 234820 h 627615"/>
                <a:gd name="connsiteX87" fmla="*/ 196376 w 609823"/>
                <a:gd name="connsiteY87" fmla="*/ 256472 h 627615"/>
                <a:gd name="connsiteX88" fmla="*/ 177824 w 609823"/>
                <a:gd name="connsiteY88" fmla="*/ 260363 h 627615"/>
                <a:gd name="connsiteX89" fmla="*/ 174667 w 609823"/>
                <a:gd name="connsiteY89" fmla="*/ 287147 h 627615"/>
                <a:gd name="connsiteX90" fmla="*/ 174667 w 609823"/>
                <a:gd name="connsiteY90" fmla="*/ 307052 h 627615"/>
                <a:gd name="connsiteX91" fmla="*/ 159893 w 609823"/>
                <a:gd name="connsiteY91" fmla="*/ 309646 h 627615"/>
                <a:gd name="connsiteX92" fmla="*/ 143428 w 609823"/>
                <a:gd name="connsiteY92" fmla="*/ 316130 h 627615"/>
                <a:gd name="connsiteX93" fmla="*/ 156736 w 609823"/>
                <a:gd name="connsiteY93" fmla="*/ 334287 h 627615"/>
                <a:gd name="connsiteX94" fmla="*/ 149349 w 609823"/>
                <a:gd name="connsiteY94" fmla="*/ 338178 h 627615"/>
                <a:gd name="connsiteX95" fmla="*/ 140552 w 609823"/>
                <a:gd name="connsiteY95" fmla="*/ 339869 h 627615"/>
                <a:gd name="connsiteX96" fmla="*/ 139481 w 609823"/>
                <a:gd name="connsiteY96" fmla="*/ 348384 h 627615"/>
                <a:gd name="connsiteX97" fmla="*/ 86139 w 609823"/>
                <a:gd name="connsiteY97" fmla="*/ 405109 h 627615"/>
                <a:gd name="connsiteX98" fmla="*/ 68151 w 609823"/>
                <a:gd name="connsiteY98" fmla="*/ 406970 h 627615"/>
                <a:gd name="connsiteX99" fmla="*/ 60482 w 609823"/>
                <a:gd name="connsiteY99" fmla="*/ 408831 h 627615"/>
                <a:gd name="connsiteX100" fmla="*/ 53998 w 609823"/>
                <a:gd name="connsiteY100" fmla="*/ 417458 h 627615"/>
                <a:gd name="connsiteX101" fmla="*/ 54336 w 609823"/>
                <a:gd name="connsiteY101" fmla="*/ 419657 h 627615"/>
                <a:gd name="connsiteX102" fmla="*/ 63020 w 609823"/>
                <a:gd name="connsiteY102" fmla="*/ 425296 h 627615"/>
                <a:gd name="connsiteX103" fmla="*/ 54505 w 609823"/>
                <a:gd name="connsiteY103" fmla="*/ 428059 h 627615"/>
                <a:gd name="connsiteX104" fmla="*/ 47344 w 609823"/>
                <a:gd name="connsiteY104" fmla="*/ 443509 h 627615"/>
                <a:gd name="connsiteX105" fmla="*/ 16951 w 609823"/>
                <a:gd name="connsiteY105" fmla="*/ 461948 h 627615"/>
                <a:gd name="connsiteX106" fmla="*/ 20335 w 609823"/>
                <a:gd name="connsiteY106" fmla="*/ 484954 h 627615"/>
                <a:gd name="connsiteX107" fmla="*/ 9959 w 609823"/>
                <a:gd name="connsiteY107" fmla="*/ 514445 h 627615"/>
                <a:gd name="connsiteX108" fmla="*/ 2121 w 609823"/>
                <a:gd name="connsiteY108" fmla="*/ 522959 h 627615"/>
                <a:gd name="connsiteX109" fmla="*/ 1557 w 609823"/>
                <a:gd name="connsiteY109" fmla="*/ 533334 h 627615"/>
                <a:gd name="connsiteX110" fmla="*/ 13850 w 609823"/>
                <a:gd name="connsiteY110" fmla="*/ 538071 h 627615"/>
                <a:gd name="connsiteX111" fmla="*/ 30766 w 609823"/>
                <a:gd name="connsiteY111" fmla="*/ 530289 h 627615"/>
                <a:gd name="connsiteX112" fmla="*/ 34995 w 609823"/>
                <a:gd name="connsiteY112" fmla="*/ 539424 h 627615"/>
                <a:gd name="connsiteX113" fmla="*/ 22731 w 609823"/>
                <a:gd name="connsiteY113" fmla="*/ 548717 h 627615"/>
                <a:gd name="connsiteX114" fmla="*/ 22703 w 609823"/>
                <a:gd name="connsiteY114" fmla="*/ 551491 h 627615"/>
                <a:gd name="connsiteX115" fmla="*/ 13230 w 609823"/>
                <a:gd name="connsiteY115" fmla="*/ 548503 h 627615"/>
                <a:gd name="connsiteX116" fmla="*/ 5166 w 609823"/>
                <a:gd name="connsiteY116" fmla="*/ 557130 h 627615"/>
                <a:gd name="connsiteX117" fmla="*/ 3362 w 609823"/>
                <a:gd name="connsiteY117" fmla="*/ 574441 h 627615"/>
                <a:gd name="connsiteX118" fmla="*/ 16726 w 609823"/>
                <a:gd name="connsiteY118" fmla="*/ 572242 h 627615"/>
                <a:gd name="connsiteX119" fmla="*/ 29356 w 609823"/>
                <a:gd name="connsiteY119" fmla="*/ 573990 h 627615"/>
                <a:gd name="connsiteX120" fmla="*/ 23379 w 609823"/>
                <a:gd name="connsiteY120" fmla="*/ 585662 h 627615"/>
                <a:gd name="connsiteX121" fmla="*/ 15260 w 609823"/>
                <a:gd name="connsiteY121" fmla="*/ 592541 h 627615"/>
                <a:gd name="connsiteX122" fmla="*/ 21237 w 609823"/>
                <a:gd name="connsiteY122" fmla="*/ 599364 h 627615"/>
                <a:gd name="connsiteX123" fmla="*/ 21237 w 609823"/>
                <a:gd name="connsiteY123" fmla="*/ 599364 h 627615"/>
                <a:gd name="connsiteX124" fmla="*/ 21857 w 609823"/>
                <a:gd name="connsiteY124" fmla="*/ 599759 h 627615"/>
                <a:gd name="connsiteX125" fmla="*/ 27495 w 609823"/>
                <a:gd name="connsiteY125" fmla="*/ 603537 h 627615"/>
                <a:gd name="connsiteX126" fmla="*/ 44412 w 609823"/>
                <a:gd name="connsiteY126" fmla="*/ 617013 h 627615"/>
                <a:gd name="connsiteX127" fmla="*/ 49487 w 609823"/>
                <a:gd name="connsiteY127" fmla="*/ 624456 h 627615"/>
                <a:gd name="connsiteX128" fmla="*/ 65895 w 609823"/>
                <a:gd name="connsiteY128" fmla="*/ 627163 h 627615"/>
                <a:gd name="connsiteX129" fmla="*/ 110103 w 609823"/>
                <a:gd name="connsiteY129" fmla="*/ 586959 h 627615"/>
                <a:gd name="connsiteX130" fmla="*/ 126625 w 609823"/>
                <a:gd name="connsiteY130" fmla="*/ 582617 h 627615"/>
                <a:gd name="connsiteX131" fmla="*/ 132602 w 609823"/>
                <a:gd name="connsiteY131" fmla="*/ 561472 h 627615"/>
                <a:gd name="connsiteX132" fmla="*/ 142075 w 609823"/>
                <a:gd name="connsiteY132" fmla="*/ 577486 h 627615"/>
                <a:gd name="connsiteX133" fmla="*/ 147713 w 609823"/>
                <a:gd name="connsiteY133" fmla="*/ 590737 h 627615"/>
                <a:gd name="connsiteX134" fmla="*/ 155157 w 609823"/>
                <a:gd name="connsiteY134" fmla="*/ 591977 h 627615"/>
                <a:gd name="connsiteX135" fmla="*/ 160795 w 609823"/>
                <a:gd name="connsiteY135" fmla="*/ 572580 h 627615"/>
                <a:gd name="connsiteX136" fmla="*/ 164179 w 609823"/>
                <a:gd name="connsiteY136" fmla="*/ 548954 h 627615"/>
                <a:gd name="connsiteX137" fmla="*/ 179967 w 609823"/>
                <a:gd name="connsiteY137" fmla="*/ 542018 h 627615"/>
                <a:gd name="connsiteX138" fmla="*/ 178839 w 609823"/>
                <a:gd name="connsiteY138" fmla="*/ 514219 h 627615"/>
                <a:gd name="connsiteX139" fmla="*/ 177712 w 609823"/>
                <a:gd name="connsiteY139" fmla="*/ 500348 h 627615"/>
                <a:gd name="connsiteX140" fmla="*/ 186734 w 609823"/>
                <a:gd name="connsiteY140" fmla="*/ 485067 h 627615"/>
                <a:gd name="connsiteX141" fmla="*/ 170945 w 609823"/>
                <a:gd name="connsiteY141" fmla="*/ 464260 h 627615"/>
                <a:gd name="connsiteX142" fmla="*/ 172073 w 609823"/>
                <a:gd name="connsiteY142" fmla="*/ 436461 h 627615"/>
                <a:gd name="connsiteX143" fmla="*/ 172073 w 609823"/>
                <a:gd name="connsiteY143" fmla="*/ 407309 h 627615"/>
                <a:gd name="connsiteX144" fmla="*/ 174328 w 609823"/>
                <a:gd name="connsiteY144" fmla="*/ 378100 h 627615"/>
                <a:gd name="connsiteX145" fmla="*/ 198011 w 609823"/>
                <a:gd name="connsiteY145" fmla="*/ 358703 h 627615"/>
                <a:gd name="connsiteX146" fmla="*/ 213800 w 609823"/>
                <a:gd name="connsiteY146" fmla="*/ 357236 h 627615"/>
                <a:gd name="connsiteX147" fmla="*/ 213800 w 609823"/>
                <a:gd name="connsiteY147" fmla="*/ 340602 h 627615"/>
                <a:gd name="connsiteX148" fmla="*/ 208161 w 609823"/>
                <a:gd name="connsiteY148" fmla="*/ 325321 h 627615"/>
                <a:gd name="connsiteX149" fmla="*/ 223949 w 609823"/>
                <a:gd name="connsiteY149" fmla="*/ 287824 h 627615"/>
                <a:gd name="connsiteX150" fmla="*/ 225077 w 609823"/>
                <a:gd name="connsiteY150" fmla="*/ 261434 h 627615"/>
                <a:gd name="connsiteX151" fmla="*/ 243121 w 609823"/>
                <a:gd name="connsiteY151" fmla="*/ 255796 h 627615"/>
                <a:gd name="connsiteX152" fmla="*/ 247632 w 609823"/>
                <a:gd name="connsiteY152" fmla="*/ 238879 h 627615"/>
                <a:gd name="connsiteX153" fmla="*/ 260037 w 609823"/>
                <a:gd name="connsiteY153" fmla="*/ 216663 h 627615"/>
                <a:gd name="connsiteX154" fmla="*/ 265676 w 609823"/>
                <a:gd name="connsiteY154" fmla="*/ 201382 h 627615"/>
                <a:gd name="connsiteX155" fmla="*/ 272442 w 609823"/>
                <a:gd name="connsiteY155" fmla="*/ 180518 h 627615"/>
                <a:gd name="connsiteX156" fmla="*/ 290486 w 609823"/>
                <a:gd name="connsiteY156" fmla="*/ 163884 h 627615"/>
                <a:gd name="connsiteX157" fmla="*/ 308530 w 609823"/>
                <a:gd name="connsiteY157" fmla="*/ 155539 h 627615"/>
                <a:gd name="connsiteX158" fmla="*/ 314169 w 609823"/>
                <a:gd name="connsiteY158" fmla="*/ 134732 h 627615"/>
                <a:gd name="connsiteX159" fmla="*/ 339036 w 609823"/>
                <a:gd name="connsiteY159" fmla="*/ 140371 h 627615"/>
                <a:gd name="connsiteX160" fmla="*/ 354768 w 609823"/>
                <a:gd name="connsiteY160" fmla="*/ 134732 h 627615"/>
                <a:gd name="connsiteX161" fmla="*/ 368357 w 609823"/>
                <a:gd name="connsiteY161" fmla="*/ 112515 h 627615"/>
                <a:gd name="connsiteX162" fmla="*/ 370613 w 609823"/>
                <a:gd name="connsiteY162" fmla="*/ 114263 h 627615"/>
                <a:gd name="connsiteX163" fmla="*/ 386345 w 609823"/>
                <a:gd name="connsiteY163" fmla="*/ 99997 h 627615"/>
                <a:gd name="connsiteX164" fmla="*/ 412339 w 609823"/>
                <a:gd name="connsiteY164" fmla="*/ 123567 h 627615"/>
                <a:gd name="connsiteX165" fmla="*/ 438278 w 609823"/>
                <a:gd name="connsiteY165" fmla="*/ 124977 h 627615"/>
                <a:gd name="connsiteX166" fmla="*/ 456322 w 609823"/>
                <a:gd name="connsiteY166" fmla="*/ 126387 h 627615"/>
                <a:gd name="connsiteX167" fmla="*/ 469855 w 609823"/>
                <a:gd name="connsiteY167" fmla="*/ 130559 h 627615"/>
                <a:gd name="connsiteX168" fmla="*/ 480004 w 609823"/>
                <a:gd name="connsiteY168" fmla="*/ 113643 h 627615"/>
                <a:gd name="connsiteX169" fmla="*/ 484516 w 609823"/>
                <a:gd name="connsiteY169" fmla="*/ 88663 h 627615"/>
                <a:gd name="connsiteX170" fmla="*/ 499176 w 609823"/>
                <a:gd name="connsiteY170" fmla="*/ 69210 h 627615"/>
                <a:gd name="connsiteX171" fmla="*/ 522859 w 609823"/>
                <a:gd name="connsiteY171" fmla="*/ 62218 h 627615"/>
                <a:gd name="connsiteX172" fmla="*/ 542030 w 609823"/>
                <a:gd name="connsiteY172" fmla="*/ 62218 h 627615"/>
                <a:gd name="connsiteX173" fmla="*/ 566841 w 609823"/>
                <a:gd name="connsiteY173" fmla="*/ 83081 h 627615"/>
                <a:gd name="connsiteX174" fmla="*/ 566841 w 609823"/>
                <a:gd name="connsiteY174" fmla="*/ 99377 h 627615"/>
                <a:gd name="connsiteX175" fmla="*/ 577780 w 609823"/>
                <a:gd name="connsiteY175" fmla="*/ 92723 h 627615"/>
                <a:gd name="connsiteX176" fmla="*/ 597403 w 609823"/>
                <a:gd name="connsiteY176" fmla="*/ 81446 h 627615"/>
                <a:gd name="connsiteX177" fmla="*/ 609470 w 609823"/>
                <a:gd name="connsiteY177" fmla="*/ 70958 h 627615"/>
                <a:gd name="connsiteX178" fmla="*/ 591877 w 609823"/>
                <a:gd name="connsiteY178" fmla="*/ 72706 h 62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609823" h="627615">
                  <a:moveTo>
                    <a:pt x="591877" y="72706"/>
                  </a:moveTo>
                  <a:cubicBezTo>
                    <a:pt x="590484" y="75491"/>
                    <a:pt x="587095" y="76613"/>
                    <a:pt x="584310" y="75221"/>
                  </a:cubicBezTo>
                  <a:cubicBezTo>
                    <a:pt x="582793" y="74459"/>
                    <a:pt x="581699" y="73061"/>
                    <a:pt x="581333" y="71409"/>
                  </a:cubicBezTo>
                  <a:cubicBezTo>
                    <a:pt x="581671" y="64924"/>
                    <a:pt x="566559" y="59737"/>
                    <a:pt x="565882" y="56692"/>
                  </a:cubicBezTo>
                  <a:cubicBezTo>
                    <a:pt x="565206" y="53647"/>
                    <a:pt x="572198" y="54154"/>
                    <a:pt x="577837" y="57989"/>
                  </a:cubicBezTo>
                  <a:cubicBezTo>
                    <a:pt x="583475" y="61823"/>
                    <a:pt x="587310" y="59286"/>
                    <a:pt x="593625" y="51955"/>
                  </a:cubicBezTo>
                  <a:cubicBezTo>
                    <a:pt x="599940" y="44625"/>
                    <a:pt x="608680" y="50658"/>
                    <a:pt x="609752" y="44174"/>
                  </a:cubicBezTo>
                  <a:cubicBezTo>
                    <a:pt x="610823" y="37689"/>
                    <a:pt x="599546" y="33347"/>
                    <a:pt x="597459" y="29513"/>
                  </a:cubicBezTo>
                  <a:cubicBezTo>
                    <a:pt x="593445" y="23784"/>
                    <a:pt x="586475" y="20903"/>
                    <a:pt x="579585" y="22126"/>
                  </a:cubicBezTo>
                  <a:cubicBezTo>
                    <a:pt x="571860" y="23874"/>
                    <a:pt x="571521" y="19984"/>
                    <a:pt x="566897" y="14796"/>
                  </a:cubicBezTo>
                  <a:cubicBezTo>
                    <a:pt x="565668" y="13499"/>
                    <a:pt x="563847" y="12941"/>
                    <a:pt x="562104" y="13330"/>
                  </a:cubicBezTo>
                  <a:cubicBezTo>
                    <a:pt x="559770" y="15095"/>
                    <a:pt x="557159" y="16471"/>
                    <a:pt x="554379" y="17390"/>
                  </a:cubicBezTo>
                  <a:cubicBezTo>
                    <a:pt x="550646" y="20683"/>
                    <a:pt x="548459" y="25386"/>
                    <a:pt x="548346" y="30359"/>
                  </a:cubicBezTo>
                  <a:cubicBezTo>
                    <a:pt x="548346" y="42482"/>
                    <a:pt x="539549" y="39437"/>
                    <a:pt x="542707" y="32953"/>
                  </a:cubicBezTo>
                  <a:cubicBezTo>
                    <a:pt x="545414" y="27314"/>
                    <a:pt x="540395" y="20886"/>
                    <a:pt x="543328" y="17785"/>
                  </a:cubicBezTo>
                  <a:cubicBezTo>
                    <a:pt x="542594" y="17581"/>
                    <a:pt x="541878" y="17316"/>
                    <a:pt x="541185" y="16995"/>
                  </a:cubicBezTo>
                  <a:cubicBezTo>
                    <a:pt x="538410" y="15766"/>
                    <a:pt x="535546" y="14745"/>
                    <a:pt x="532614" y="13950"/>
                  </a:cubicBezTo>
                  <a:lnTo>
                    <a:pt x="531373" y="13612"/>
                  </a:lnTo>
                  <a:lnTo>
                    <a:pt x="529118" y="13612"/>
                  </a:lnTo>
                  <a:cubicBezTo>
                    <a:pt x="526095" y="13443"/>
                    <a:pt x="523062" y="13443"/>
                    <a:pt x="520039" y="13612"/>
                  </a:cubicBezTo>
                  <a:cubicBezTo>
                    <a:pt x="520051" y="14672"/>
                    <a:pt x="520366" y="15709"/>
                    <a:pt x="520942" y="16600"/>
                  </a:cubicBezTo>
                  <a:cubicBezTo>
                    <a:pt x="524099" y="20886"/>
                    <a:pt x="512145" y="39494"/>
                    <a:pt x="506901" y="39494"/>
                  </a:cubicBezTo>
                  <a:cubicBezTo>
                    <a:pt x="501657" y="39494"/>
                    <a:pt x="507578" y="23480"/>
                    <a:pt x="507239" y="14852"/>
                  </a:cubicBezTo>
                  <a:lnTo>
                    <a:pt x="507239" y="14852"/>
                  </a:lnTo>
                  <a:cubicBezTo>
                    <a:pt x="505148" y="14678"/>
                    <a:pt x="503089" y="14260"/>
                    <a:pt x="501093" y="13612"/>
                  </a:cubicBezTo>
                  <a:cubicBezTo>
                    <a:pt x="497868" y="17176"/>
                    <a:pt x="494874" y="20942"/>
                    <a:pt x="492128" y="24889"/>
                  </a:cubicBezTo>
                  <a:cubicBezTo>
                    <a:pt x="482316" y="38761"/>
                    <a:pt x="475211" y="51279"/>
                    <a:pt x="469573" y="52576"/>
                  </a:cubicBezTo>
                  <a:cubicBezTo>
                    <a:pt x="463934" y="53872"/>
                    <a:pt x="464667" y="40001"/>
                    <a:pt x="473802" y="33968"/>
                  </a:cubicBezTo>
                  <a:cubicBezTo>
                    <a:pt x="482937" y="27934"/>
                    <a:pt x="483275" y="11413"/>
                    <a:pt x="489195" y="11413"/>
                  </a:cubicBezTo>
                  <a:cubicBezTo>
                    <a:pt x="491034" y="11559"/>
                    <a:pt x="492714" y="10375"/>
                    <a:pt x="493199" y="8593"/>
                  </a:cubicBezTo>
                  <a:cubicBezTo>
                    <a:pt x="490577" y="6287"/>
                    <a:pt x="488434" y="3490"/>
                    <a:pt x="486884" y="361"/>
                  </a:cubicBezTo>
                  <a:lnTo>
                    <a:pt x="486432" y="361"/>
                  </a:lnTo>
                  <a:cubicBezTo>
                    <a:pt x="477636" y="-2233"/>
                    <a:pt x="476226" y="9890"/>
                    <a:pt x="473407" y="13330"/>
                  </a:cubicBezTo>
                  <a:cubicBezTo>
                    <a:pt x="471884" y="15247"/>
                    <a:pt x="466923" y="13330"/>
                    <a:pt x="462750" y="11638"/>
                  </a:cubicBezTo>
                  <a:cubicBezTo>
                    <a:pt x="459885" y="13561"/>
                    <a:pt x="456632" y="14813"/>
                    <a:pt x="453220" y="15303"/>
                  </a:cubicBezTo>
                  <a:cubicBezTo>
                    <a:pt x="451252" y="16967"/>
                    <a:pt x="450886" y="19854"/>
                    <a:pt x="452375" y="21957"/>
                  </a:cubicBezTo>
                  <a:cubicBezTo>
                    <a:pt x="455871" y="28442"/>
                    <a:pt x="450627" y="34080"/>
                    <a:pt x="447074" y="26299"/>
                  </a:cubicBezTo>
                  <a:cubicBezTo>
                    <a:pt x="443522" y="18518"/>
                    <a:pt x="434838" y="24551"/>
                    <a:pt x="430609" y="33235"/>
                  </a:cubicBezTo>
                  <a:cubicBezTo>
                    <a:pt x="426380" y="41918"/>
                    <a:pt x="420741" y="41411"/>
                    <a:pt x="424970" y="44512"/>
                  </a:cubicBezTo>
                  <a:cubicBezTo>
                    <a:pt x="429200" y="47613"/>
                    <a:pt x="428861" y="59229"/>
                    <a:pt x="422545" y="61428"/>
                  </a:cubicBezTo>
                  <a:cubicBezTo>
                    <a:pt x="416230" y="63627"/>
                    <a:pt x="418655" y="40227"/>
                    <a:pt x="413749" y="42426"/>
                  </a:cubicBezTo>
                  <a:cubicBezTo>
                    <a:pt x="408843" y="44625"/>
                    <a:pt x="412001" y="31148"/>
                    <a:pt x="418655" y="31148"/>
                  </a:cubicBezTo>
                  <a:cubicBezTo>
                    <a:pt x="423617" y="31148"/>
                    <a:pt x="428579" y="24495"/>
                    <a:pt x="430496" y="19871"/>
                  </a:cubicBezTo>
                  <a:cubicBezTo>
                    <a:pt x="424858" y="22014"/>
                    <a:pt x="419670" y="24325"/>
                    <a:pt x="414031" y="25961"/>
                  </a:cubicBezTo>
                  <a:cubicBezTo>
                    <a:pt x="409024" y="27438"/>
                    <a:pt x="403667" y="27196"/>
                    <a:pt x="398807" y="25284"/>
                  </a:cubicBezTo>
                  <a:cubicBezTo>
                    <a:pt x="395536" y="29062"/>
                    <a:pt x="397566" y="37689"/>
                    <a:pt x="404953" y="42877"/>
                  </a:cubicBezTo>
                  <a:cubicBezTo>
                    <a:pt x="414820" y="49813"/>
                    <a:pt x="403205" y="54154"/>
                    <a:pt x="398299" y="48967"/>
                  </a:cubicBezTo>
                  <a:cubicBezTo>
                    <a:pt x="393393" y="43779"/>
                    <a:pt x="385668" y="46373"/>
                    <a:pt x="380424" y="49361"/>
                  </a:cubicBezTo>
                  <a:cubicBezTo>
                    <a:pt x="375180" y="52350"/>
                    <a:pt x="393055" y="60188"/>
                    <a:pt x="393732" y="64079"/>
                  </a:cubicBezTo>
                  <a:cubicBezTo>
                    <a:pt x="394408" y="67969"/>
                    <a:pt x="384597" y="59342"/>
                    <a:pt x="382454" y="62387"/>
                  </a:cubicBezTo>
                  <a:cubicBezTo>
                    <a:pt x="380311" y="65432"/>
                    <a:pt x="370500" y="60188"/>
                    <a:pt x="369823" y="52857"/>
                  </a:cubicBezTo>
                  <a:cubicBezTo>
                    <a:pt x="369147" y="45527"/>
                    <a:pt x="353302" y="55846"/>
                    <a:pt x="362098" y="58496"/>
                  </a:cubicBezTo>
                  <a:cubicBezTo>
                    <a:pt x="370895" y="61146"/>
                    <a:pt x="367737" y="68026"/>
                    <a:pt x="367737" y="77555"/>
                  </a:cubicBezTo>
                  <a:cubicBezTo>
                    <a:pt x="367737" y="87085"/>
                    <a:pt x="357587" y="79698"/>
                    <a:pt x="359674" y="71522"/>
                  </a:cubicBezTo>
                  <a:cubicBezTo>
                    <a:pt x="361760" y="63346"/>
                    <a:pt x="353358" y="64981"/>
                    <a:pt x="346366" y="70168"/>
                  </a:cubicBezTo>
                  <a:cubicBezTo>
                    <a:pt x="339374" y="75356"/>
                    <a:pt x="347438" y="60695"/>
                    <a:pt x="344618" y="53252"/>
                  </a:cubicBezTo>
                  <a:cubicBezTo>
                    <a:pt x="341799" y="45809"/>
                    <a:pt x="335483" y="53252"/>
                    <a:pt x="328097" y="55000"/>
                  </a:cubicBezTo>
                  <a:cubicBezTo>
                    <a:pt x="320710" y="56748"/>
                    <a:pt x="316819" y="57143"/>
                    <a:pt x="321443" y="63233"/>
                  </a:cubicBezTo>
                  <a:cubicBezTo>
                    <a:pt x="326067" y="69323"/>
                    <a:pt x="325277" y="77894"/>
                    <a:pt x="319300" y="76597"/>
                  </a:cubicBezTo>
                  <a:cubicBezTo>
                    <a:pt x="313323" y="75300"/>
                    <a:pt x="310899" y="76597"/>
                    <a:pt x="311575" y="83532"/>
                  </a:cubicBezTo>
                  <a:cubicBezTo>
                    <a:pt x="312252" y="90468"/>
                    <a:pt x="303850" y="90863"/>
                    <a:pt x="303174" y="84829"/>
                  </a:cubicBezTo>
                  <a:cubicBezTo>
                    <a:pt x="302497" y="78796"/>
                    <a:pt x="290543" y="80487"/>
                    <a:pt x="286990" y="87423"/>
                  </a:cubicBezTo>
                  <a:cubicBezTo>
                    <a:pt x="283438" y="94359"/>
                    <a:pt x="273683" y="99546"/>
                    <a:pt x="274754" y="107328"/>
                  </a:cubicBezTo>
                  <a:cubicBezTo>
                    <a:pt x="275826" y="115109"/>
                    <a:pt x="283494" y="103437"/>
                    <a:pt x="289810" y="106031"/>
                  </a:cubicBezTo>
                  <a:cubicBezTo>
                    <a:pt x="296125" y="108625"/>
                    <a:pt x="289471" y="112515"/>
                    <a:pt x="293024" y="116406"/>
                  </a:cubicBezTo>
                  <a:cubicBezTo>
                    <a:pt x="296576" y="120297"/>
                    <a:pt x="295787" y="129770"/>
                    <a:pt x="290881" y="124187"/>
                  </a:cubicBezTo>
                  <a:cubicBezTo>
                    <a:pt x="285975" y="118605"/>
                    <a:pt x="279604" y="116801"/>
                    <a:pt x="278589" y="125879"/>
                  </a:cubicBezTo>
                  <a:cubicBezTo>
                    <a:pt x="277574" y="134958"/>
                    <a:pt x="272273" y="124639"/>
                    <a:pt x="268044" y="118098"/>
                  </a:cubicBezTo>
                  <a:cubicBezTo>
                    <a:pt x="263815" y="111557"/>
                    <a:pt x="259643" y="130221"/>
                    <a:pt x="255075" y="125879"/>
                  </a:cubicBezTo>
                  <a:cubicBezTo>
                    <a:pt x="250508" y="121537"/>
                    <a:pt x="264210" y="108174"/>
                    <a:pt x="260714" y="101689"/>
                  </a:cubicBezTo>
                  <a:cubicBezTo>
                    <a:pt x="257218" y="95204"/>
                    <a:pt x="254737" y="105580"/>
                    <a:pt x="246673" y="115560"/>
                  </a:cubicBezTo>
                  <a:cubicBezTo>
                    <a:pt x="238610" y="125541"/>
                    <a:pt x="227727" y="125033"/>
                    <a:pt x="231561" y="129770"/>
                  </a:cubicBezTo>
                  <a:cubicBezTo>
                    <a:pt x="235396" y="134506"/>
                    <a:pt x="223498" y="137157"/>
                    <a:pt x="221412" y="145333"/>
                  </a:cubicBezTo>
                  <a:cubicBezTo>
                    <a:pt x="219325" y="153509"/>
                    <a:pt x="202804" y="156610"/>
                    <a:pt x="192260" y="165238"/>
                  </a:cubicBezTo>
                  <a:cubicBezTo>
                    <a:pt x="181715" y="173865"/>
                    <a:pt x="194346" y="174316"/>
                    <a:pt x="200323" y="166083"/>
                  </a:cubicBezTo>
                  <a:cubicBezTo>
                    <a:pt x="206300" y="157851"/>
                    <a:pt x="208386" y="162644"/>
                    <a:pt x="217859" y="155313"/>
                  </a:cubicBezTo>
                  <a:cubicBezTo>
                    <a:pt x="227332" y="147983"/>
                    <a:pt x="237538" y="141893"/>
                    <a:pt x="241034" y="144938"/>
                  </a:cubicBezTo>
                  <a:cubicBezTo>
                    <a:pt x="244158" y="148372"/>
                    <a:pt x="249470" y="148620"/>
                    <a:pt x="252904" y="145502"/>
                  </a:cubicBezTo>
                  <a:cubicBezTo>
                    <a:pt x="253863" y="144628"/>
                    <a:pt x="254601" y="143551"/>
                    <a:pt x="255075" y="142344"/>
                  </a:cubicBezTo>
                  <a:cubicBezTo>
                    <a:pt x="259643" y="134563"/>
                    <a:pt x="265281" y="136254"/>
                    <a:pt x="269849" y="141047"/>
                  </a:cubicBezTo>
                  <a:cubicBezTo>
                    <a:pt x="274416" y="145840"/>
                    <a:pt x="262124" y="149675"/>
                    <a:pt x="267706" y="156610"/>
                  </a:cubicBezTo>
                  <a:cubicBezTo>
                    <a:pt x="273288" y="163546"/>
                    <a:pt x="261052" y="167380"/>
                    <a:pt x="261052" y="161347"/>
                  </a:cubicBezTo>
                  <a:cubicBezTo>
                    <a:pt x="261052" y="155313"/>
                    <a:pt x="254060" y="150069"/>
                    <a:pt x="251579" y="155708"/>
                  </a:cubicBezTo>
                  <a:cubicBezTo>
                    <a:pt x="249098" y="161347"/>
                    <a:pt x="244925" y="167380"/>
                    <a:pt x="240302" y="167831"/>
                  </a:cubicBezTo>
                  <a:cubicBezTo>
                    <a:pt x="235678" y="168282"/>
                    <a:pt x="230828" y="178658"/>
                    <a:pt x="230828" y="189033"/>
                  </a:cubicBezTo>
                  <a:cubicBezTo>
                    <a:pt x="230828" y="199408"/>
                    <a:pt x="222709" y="189033"/>
                    <a:pt x="222032" y="198111"/>
                  </a:cubicBezTo>
                  <a:cubicBezTo>
                    <a:pt x="221355" y="207190"/>
                    <a:pt x="210078" y="223147"/>
                    <a:pt x="200267" y="234820"/>
                  </a:cubicBezTo>
                  <a:cubicBezTo>
                    <a:pt x="190455" y="246492"/>
                    <a:pt x="199590" y="249086"/>
                    <a:pt x="196376" y="256472"/>
                  </a:cubicBezTo>
                  <a:cubicBezTo>
                    <a:pt x="193162" y="263859"/>
                    <a:pt x="181659" y="257318"/>
                    <a:pt x="177824" y="260363"/>
                  </a:cubicBezTo>
                  <a:cubicBezTo>
                    <a:pt x="173990" y="263408"/>
                    <a:pt x="179911" y="281508"/>
                    <a:pt x="174667" y="287147"/>
                  </a:cubicBezTo>
                  <a:cubicBezTo>
                    <a:pt x="169423" y="292786"/>
                    <a:pt x="174667" y="300567"/>
                    <a:pt x="174667" y="307052"/>
                  </a:cubicBezTo>
                  <a:cubicBezTo>
                    <a:pt x="174667" y="313536"/>
                    <a:pt x="160965" y="303161"/>
                    <a:pt x="159893" y="309646"/>
                  </a:cubicBezTo>
                  <a:cubicBezTo>
                    <a:pt x="158822" y="316130"/>
                    <a:pt x="146924" y="314382"/>
                    <a:pt x="143428" y="316130"/>
                  </a:cubicBezTo>
                  <a:cubicBezTo>
                    <a:pt x="139932" y="317878"/>
                    <a:pt x="150420" y="328197"/>
                    <a:pt x="156736" y="334287"/>
                  </a:cubicBezTo>
                  <a:cubicBezTo>
                    <a:pt x="163051" y="340377"/>
                    <a:pt x="150759" y="345057"/>
                    <a:pt x="149349" y="338178"/>
                  </a:cubicBezTo>
                  <a:cubicBezTo>
                    <a:pt x="148559" y="334174"/>
                    <a:pt x="145289" y="336261"/>
                    <a:pt x="140552" y="339869"/>
                  </a:cubicBezTo>
                  <a:cubicBezTo>
                    <a:pt x="140721" y="342751"/>
                    <a:pt x="140361" y="345638"/>
                    <a:pt x="139481" y="348384"/>
                  </a:cubicBezTo>
                  <a:cubicBezTo>
                    <a:pt x="129275" y="376859"/>
                    <a:pt x="111287" y="392761"/>
                    <a:pt x="86139" y="405109"/>
                  </a:cubicBezTo>
                  <a:cubicBezTo>
                    <a:pt x="80601" y="408013"/>
                    <a:pt x="74162" y="408679"/>
                    <a:pt x="68151" y="406970"/>
                  </a:cubicBezTo>
                  <a:cubicBezTo>
                    <a:pt x="65670" y="407861"/>
                    <a:pt x="63099" y="408487"/>
                    <a:pt x="60482" y="408831"/>
                  </a:cubicBezTo>
                  <a:cubicBezTo>
                    <a:pt x="58898" y="412096"/>
                    <a:pt x="56693" y="415028"/>
                    <a:pt x="53998" y="417458"/>
                  </a:cubicBezTo>
                  <a:lnTo>
                    <a:pt x="54336" y="419657"/>
                  </a:lnTo>
                  <a:cubicBezTo>
                    <a:pt x="57719" y="421123"/>
                    <a:pt x="61948" y="422420"/>
                    <a:pt x="63020" y="425296"/>
                  </a:cubicBezTo>
                  <a:cubicBezTo>
                    <a:pt x="64091" y="428172"/>
                    <a:pt x="59862" y="428679"/>
                    <a:pt x="54505" y="428059"/>
                  </a:cubicBezTo>
                  <a:cubicBezTo>
                    <a:pt x="53992" y="433884"/>
                    <a:pt x="51460" y="439354"/>
                    <a:pt x="47344" y="443509"/>
                  </a:cubicBezTo>
                  <a:cubicBezTo>
                    <a:pt x="39038" y="452255"/>
                    <a:pt x="28544" y="458621"/>
                    <a:pt x="16951" y="461948"/>
                  </a:cubicBezTo>
                  <a:cubicBezTo>
                    <a:pt x="21338" y="468771"/>
                    <a:pt x="22567" y="477156"/>
                    <a:pt x="20335" y="484954"/>
                  </a:cubicBezTo>
                  <a:cubicBezTo>
                    <a:pt x="18558" y="495295"/>
                    <a:pt x="15051" y="505270"/>
                    <a:pt x="9959" y="514445"/>
                  </a:cubicBezTo>
                  <a:cubicBezTo>
                    <a:pt x="7901" y="517749"/>
                    <a:pt x="5245" y="520636"/>
                    <a:pt x="2121" y="522959"/>
                  </a:cubicBezTo>
                  <a:cubicBezTo>
                    <a:pt x="-478" y="525857"/>
                    <a:pt x="-715" y="530171"/>
                    <a:pt x="1557" y="533334"/>
                  </a:cubicBezTo>
                  <a:cubicBezTo>
                    <a:pt x="7196" y="543259"/>
                    <a:pt x="11369" y="530741"/>
                    <a:pt x="13850" y="538071"/>
                  </a:cubicBezTo>
                  <a:cubicBezTo>
                    <a:pt x="16331" y="545401"/>
                    <a:pt x="22985" y="538973"/>
                    <a:pt x="30766" y="530289"/>
                  </a:cubicBezTo>
                  <a:cubicBezTo>
                    <a:pt x="38548" y="521606"/>
                    <a:pt x="41310" y="539819"/>
                    <a:pt x="34995" y="539424"/>
                  </a:cubicBezTo>
                  <a:cubicBezTo>
                    <a:pt x="29041" y="538601"/>
                    <a:pt x="23549" y="542762"/>
                    <a:pt x="22731" y="548717"/>
                  </a:cubicBezTo>
                  <a:cubicBezTo>
                    <a:pt x="22601" y="549636"/>
                    <a:pt x="22596" y="550572"/>
                    <a:pt x="22703" y="551491"/>
                  </a:cubicBezTo>
                  <a:cubicBezTo>
                    <a:pt x="24112" y="559273"/>
                    <a:pt x="12891" y="557976"/>
                    <a:pt x="13230" y="548503"/>
                  </a:cubicBezTo>
                  <a:cubicBezTo>
                    <a:pt x="13568" y="539030"/>
                    <a:pt x="261" y="550194"/>
                    <a:pt x="5166" y="557130"/>
                  </a:cubicBezTo>
                  <a:cubicBezTo>
                    <a:pt x="10072" y="564066"/>
                    <a:pt x="3362" y="567900"/>
                    <a:pt x="3362" y="574441"/>
                  </a:cubicBezTo>
                  <a:cubicBezTo>
                    <a:pt x="3362" y="580982"/>
                    <a:pt x="12891" y="579572"/>
                    <a:pt x="16726" y="572242"/>
                  </a:cubicBezTo>
                  <a:cubicBezTo>
                    <a:pt x="20560" y="564911"/>
                    <a:pt x="26875" y="566603"/>
                    <a:pt x="29356" y="573990"/>
                  </a:cubicBezTo>
                  <a:cubicBezTo>
                    <a:pt x="31837" y="581376"/>
                    <a:pt x="23379" y="575681"/>
                    <a:pt x="23379" y="585662"/>
                  </a:cubicBezTo>
                  <a:cubicBezTo>
                    <a:pt x="23379" y="594346"/>
                    <a:pt x="19376" y="588820"/>
                    <a:pt x="15260" y="592541"/>
                  </a:cubicBezTo>
                  <a:cubicBezTo>
                    <a:pt x="17526" y="594560"/>
                    <a:pt x="19534" y="596855"/>
                    <a:pt x="21237" y="599364"/>
                  </a:cubicBezTo>
                  <a:lnTo>
                    <a:pt x="21237" y="599364"/>
                  </a:lnTo>
                  <a:cubicBezTo>
                    <a:pt x="18812" y="595699"/>
                    <a:pt x="20673" y="598293"/>
                    <a:pt x="21857" y="599759"/>
                  </a:cubicBezTo>
                  <a:lnTo>
                    <a:pt x="27495" y="603537"/>
                  </a:lnTo>
                  <a:cubicBezTo>
                    <a:pt x="33760" y="607179"/>
                    <a:pt x="39461" y="611718"/>
                    <a:pt x="44412" y="617013"/>
                  </a:cubicBezTo>
                  <a:cubicBezTo>
                    <a:pt x="46493" y="619207"/>
                    <a:pt x="48207" y="621722"/>
                    <a:pt x="49487" y="624456"/>
                  </a:cubicBezTo>
                  <a:cubicBezTo>
                    <a:pt x="54449" y="627315"/>
                    <a:pt x="60279" y="628279"/>
                    <a:pt x="65895" y="627163"/>
                  </a:cubicBezTo>
                  <a:cubicBezTo>
                    <a:pt x="79936" y="624569"/>
                    <a:pt x="106607" y="592598"/>
                    <a:pt x="110103" y="586959"/>
                  </a:cubicBezTo>
                  <a:cubicBezTo>
                    <a:pt x="113599" y="581320"/>
                    <a:pt x="121381" y="587805"/>
                    <a:pt x="126625" y="582617"/>
                  </a:cubicBezTo>
                  <a:cubicBezTo>
                    <a:pt x="131869" y="577429"/>
                    <a:pt x="128711" y="564066"/>
                    <a:pt x="132602" y="561472"/>
                  </a:cubicBezTo>
                  <a:cubicBezTo>
                    <a:pt x="136492" y="558878"/>
                    <a:pt x="138240" y="575738"/>
                    <a:pt x="142075" y="577486"/>
                  </a:cubicBezTo>
                  <a:cubicBezTo>
                    <a:pt x="145909" y="579234"/>
                    <a:pt x="147713" y="582053"/>
                    <a:pt x="147713" y="590737"/>
                  </a:cubicBezTo>
                  <a:cubicBezTo>
                    <a:pt x="150256" y="590004"/>
                    <a:pt x="152991" y="590460"/>
                    <a:pt x="155157" y="591977"/>
                  </a:cubicBezTo>
                  <a:cubicBezTo>
                    <a:pt x="159668" y="596206"/>
                    <a:pt x="160795" y="578106"/>
                    <a:pt x="160795" y="572580"/>
                  </a:cubicBezTo>
                  <a:cubicBezTo>
                    <a:pt x="160795" y="567054"/>
                    <a:pt x="165306" y="555664"/>
                    <a:pt x="164179" y="548954"/>
                  </a:cubicBezTo>
                  <a:cubicBezTo>
                    <a:pt x="163051" y="542244"/>
                    <a:pt x="177712" y="547600"/>
                    <a:pt x="179967" y="542018"/>
                  </a:cubicBezTo>
                  <a:cubicBezTo>
                    <a:pt x="182222" y="536436"/>
                    <a:pt x="183350" y="517038"/>
                    <a:pt x="178839" y="514219"/>
                  </a:cubicBezTo>
                  <a:cubicBezTo>
                    <a:pt x="174328" y="511400"/>
                    <a:pt x="173201" y="500348"/>
                    <a:pt x="177712" y="500348"/>
                  </a:cubicBezTo>
                  <a:cubicBezTo>
                    <a:pt x="182222" y="500348"/>
                    <a:pt x="187861" y="496175"/>
                    <a:pt x="186734" y="485067"/>
                  </a:cubicBezTo>
                  <a:cubicBezTo>
                    <a:pt x="185606" y="473958"/>
                    <a:pt x="172073" y="475368"/>
                    <a:pt x="170945" y="464260"/>
                  </a:cubicBezTo>
                  <a:cubicBezTo>
                    <a:pt x="169818" y="453151"/>
                    <a:pt x="177712" y="450332"/>
                    <a:pt x="172073" y="436461"/>
                  </a:cubicBezTo>
                  <a:cubicBezTo>
                    <a:pt x="166434" y="422590"/>
                    <a:pt x="174328" y="414244"/>
                    <a:pt x="172073" y="407309"/>
                  </a:cubicBezTo>
                  <a:cubicBezTo>
                    <a:pt x="168408" y="397728"/>
                    <a:pt x="169237" y="387004"/>
                    <a:pt x="174328" y="378100"/>
                  </a:cubicBezTo>
                  <a:cubicBezTo>
                    <a:pt x="181095" y="364229"/>
                    <a:pt x="193500" y="357236"/>
                    <a:pt x="198011" y="358703"/>
                  </a:cubicBezTo>
                  <a:cubicBezTo>
                    <a:pt x="202522" y="360169"/>
                    <a:pt x="210416" y="365638"/>
                    <a:pt x="213800" y="357236"/>
                  </a:cubicBezTo>
                  <a:cubicBezTo>
                    <a:pt x="217183" y="348835"/>
                    <a:pt x="217183" y="342012"/>
                    <a:pt x="213800" y="340602"/>
                  </a:cubicBezTo>
                  <a:cubicBezTo>
                    <a:pt x="210416" y="339193"/>
                    <a:pt x="201394" y="336430"/>
                    <a:pt x="208161" y="325321"/>
                  </a:cubicBezTo>
                  <a:cubicBezTo>
                    <a:pt x="214927" y="314213"/>
                    <a:pt x="222821" y="300342"/>
                    <a:pt x="223949" y="287824"/>
                  </a:cubicBezTo>
                  <a:cubicBezTo>
                    <a:pt x="225077" y="275306"/>
                    <a:pt x="221694" y="265607"/>
                    <a:pt x="225077" y="261434"/>
                  </a:cubicBezTo>
                  <a:cubicBezTo>
                    <a:pt x="228460" y="257262"/>
                    <a:pt x="236355" y="261434"/>
                    <a:pt x="243121" y="255796"/>
                  </a:cubicBezTo>
                  <a:cubicBezTo>
                    <a:pt x="249887" y="250157"/>
                    <a:pt x="244249" y="243278"/>
                    <a:pt x="247632" y="238879"/>
                  </a:cubicBezTo>
                  <a:cubicBezTo>
                    <a:pt x="251015" y="234481"/>
                    <a:pt x="255526" y="220836"/>
                    <a:pt x="260037" y="216663"/>
                  </a:cubicBezTo>
                  <a:cubicBezTo>
                    <a:pt x="264548" y="212490"/>
                    <a:pt x="269059" y="206908"/>
                    <a:pt x="265676" y="201382"/>
                  </a:cubicBezTo>
                  <a:cubicBezTo>
                    <a:pt x="262293" y="195856"/>
                    <a:pt x="272442" y="190104"/>
                    <a:pt x="272442" y="180518"/>
                  </a:cubicBezTo>
                  <a:cubicBezTo>
                    <a:pt x="272442" y="170933"/>
                    <a:pt x="283720" y="163884"/>
                    <a:pt x="290486" y="163884"/>
                  </a:cubicBezTo>
                  <a:cubicBezTo>
                    <a:pt x="297253" y="163884"/>
                    <a:pt x="308530" y="163884"/>
                    <a:pt x="308530" y="155539"/>
                  </a:cubicBezTo>
                  <a:cubicBezTo>
                    <a:pt x="308530" y="147193"/>
                    <a:pt x="304019" y="129150"/>
                    <a:pt x="314169" y="134732"/>
                  </a:cubicBezTo>
                  <a:cubicBezTo>
                    <a:pt x="324319" y="140314"/>
                    <a:pt x="332213" y="133322"/>
                    <a:pt x="339036" y="140371"/>
                  </a:cubicBezTo>
                  <a:cubicBezTo>
                    <a:pt x="345859" y="147419"/>
                    <a:pt x="354768" y="146009"/>
                    <a:pt x="354768" y="134732"/>
                  </a:cubicBezTo>
                  <a:cubicBezTo>
                    <a:pt x="354768" y="123454"/>
                    <a:pt x="358208" y="105523"/>
                    <a:pt x="368357" y="112515"/>
                  </a:cubicBezTo>
                  <a:cubicBezTo>
                    <a:pt x="369147" y="113051"/>
                    <a:pt x="369897" y="113632"/>
                    <a:pt x="370613" y="114263"/>
                  </a:cubicBezTo>
                  <a:cubicBezTo>
                    <a:pt x="373996" y="104959"/>
                    <a:pt x="380368" y="99095"/>
                    <a:pt x="386345" y="99997"/>
                  </a:cubicBezTo>
                  <a:cubicBezTo>
                    <a:pt x="395423" y="101407"/>
                    <a:pt x="401006" y="120804"/>
                    <a:pt x="412339" y="123567"/>
                  </a:cubicBezTo>
                  <a:cubicBezTo>
                    <a:pt x="423673" y="126330"/>
                    <a:pt x="434894" y="131913"/>
                    <a:pt x="438278" y="124977"/>
                  </a:cubicBezTo>
                  <a:cubicBezTo>
                    <a:pt x="441661" y="118041"/>
                    <a:pt x="449555" y="129150"/>
                    <a:pt x="456322" y="126387"/>
                  </a:cubicBezTo>
                  <a:cubicBezTo>
                    <a:pt x="463088" y="123624"/>
                    <a:pt x="463088" y="141668"/>
                    <a:pt x="469855" y="130559"/>
                  </a:cubicBezTo>
                  <a:cubicBezTo>
                    <a:pt x="476621" y="119451"/>
                    <a:pt x="468727" y="112515"/>
                    <a:pt x="480004" y="113643"/>
                  </a:cubicBezTo>
                  <a:cubicBezTo>
                    <a:pt x="491282" y="114771"/>
                    <a:pt x="484516" y="98362"/>
                    <a:pt x="484516" y="88663"/>
                  </a:cubicBezTo>
                  <a:cubicBezTo>
                    <a:pt x="484516" y="78965"/>
                    <a:pt x="499176" y="77386"/>
                    <a:pt x="499176" y="69210"/>
                  </a:cubicBezTo>
                  <a:cubicBezTo>
                    <a:pt x="499176" y="61034"/>
                    <a:pt x="519475" y="67800"/>
                    <a:pt x="522859" y="62218"/>
                  </a:cubicBezTo>
                  <a:cubicBezTo>
                    <a:pt x="526242" y="56635"/>
                    <a:pt x="537519" y="52519"/>
                    <a:pt x="542030" y="62218"/>
                  </a:cubicBezTo>
                  <a:cubicBezTo>
                    <a:pt x="546542" y="71916"/>
                    <a:pt x="565713" y="74736"/>
                    <a:pt x="566841" y="83081"/>
                  </a:cubicBezTo>
                  <a:cubicBezTo>
                    <a:pt x="567151" y="88511"/>
                    <a:pt x="567151" y="93947"/>
                    <a:pt x="566841" y="99377"/>
                  </a:cubicBezTo>
                  <a:cubicBezTo>
                    <a:pt x="569378" y="95706"/>
                    <a:pt x="573354" y="93287"/>
                    <a:pt x="577780" y="92723"/>
                  </a:cubicBezTo>
                  <a:cubicBezTo>
                    <a:pt x="584772" y="92723"/>
                    <a:pt x="591087" y="79754"/>
                    <a:pt x="597403" y="81446"/>
                  </a:cubicBezTo>
                  <a:cubicBezTo>
                    <a:pt x="602703" y="82856"/>
                    <a:pt x="607891" y="81784"/>
                    <a:pt x="609470" y="70958"/>
                  </a:cubicBezTo>
                  <a:cubicBezTo>
                    <a:pt x="603888" y="67405"/>
                    <a:pt x="593174" y="66842"/>
                    <a:pt x="591877" y="72706"/>
                  </a:cubicBezTo>
                  <a:close/>
                </a:path>
              </a:pathLst>
            </a:custGeom>
            <a:grpFill/>
            <a:ln w="8455" cap="flat">
              <a:solidFill>
                <a:srgbClr val="FFFFFF"/>
              </a:solid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BB83E54F-8EC4-4DCE-ACEE-FA9719E70212}"/>
                </a:ext>
              </a:extLst>
            </p:cNvPr>
            <p:cNvSpPr/>
            <p:nvPr/>
          </p:nvSpPr>
          <p:spPr>
            <a:xfrm>
              <a:off x="10752824" y="1902134"/>
              <a:ext cx="73922" cy="28162"/>
            </a:xfrm>
            <a:custGeom>
              <a:avLst/>
              <a:gdLst>
                <a:gd name="connsiteX0" fmla="*/ 67156 w 73922"/>
                <a:gd name="connsiteY0" fmla="*/ 12234 h 28162"/>
                <a:gd name="connsiteX1" fmla="*/ 54300 w 73922"/>
                <a:gd name="connsiteY1" fmla="*/ 9640 h 28162"/>
                <a:gd name="connsiteX2" fmla="*/ 35353 w 73922"/>
                <a:gd name="connsiteY2" fmla="*/ 224 h 28162"/>
                <a:gd name="connsiteX3" fmla="*/ 30392 w 73922"/>
                <a:gd name="connsiteY3" fmla="*/ 788 h 28162"/>
                <a:gd name="connsiteX4" fmla="*/ 900 w 73922"/>
                <a:gd name="connsiteY4" fmla="*/ 12065 h 28162"/>
                <a:gd name="connsiteX5" fmla="*/ 45109 w 73922"/>
                <a:gd name="connsiteY5" fmla="*/ 24132 h 28162"/>
                <a:gd name="connsiteX6" fmla="*/ 73922 w 73922"/>
                <a:gd name="connsiteY6" fmla="*/ 18944 h 28162"/>
                <a:gd name="connsiteX7" fmla="*/ 67156 w 73922"/>
                <a:gd name="connsiteY7" fmla="*/ 12234 h 2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922" h="28162">
                  <a:moveTo>
                    <a:pt x="67156" y="12234"/>
                  </a:moveTo>
                  <a:cubicBezTo>
                    <a:pt x="62927" y="11011"/>
                    <a:pt x="58641" y="10142"/>
                    <a:pt x="54300" y="9640"/>
                  </a:cubicBezTo>
                  <a:cubicBezTo>
                    <a:pt x="47026" y="8986"/>
                    <a:pt x="40259" y="5626"/>
                    <a:pt x="35353" y="224"/>
                  </a:cubicBezTo>
                  <a:cubicBezTo>
                    <a:pt x="33662" y="-210"/>
                    <a:pt x="31913" y="-7"/>
                    <a:pt x="30392" y="788"/>
                  </a:cubicBezTo>
                  <a:cubicBezTo>
                    <a:pt x="25429" y="5129"/>
                    <a:pt x="-5640" y="3043"/>
                    <a:pt x="900" y="12065"/>
                  </a:cubicBezTo>
                  <a:cubicBezTo>
                    <a:pt x="6539" y="19847"/>
                    <a:pt x="33154" y="15505"/>
                    <a:pt x="45109" y="24132"/>
                  </a:cubicBezTo>
                  <a:cubicBezTo>
                    <a:pt x="57063" y="32759"/>
                    <a:pt x="73922" y="25880"/>
                    <a:pt x="73922" y="18944"/>
                  </a:cubicBezTo>
                  <a:cubicBezTo>
                    <a:pt x="73922" y="17140"/>
                    <a:pt x="71216" y="14715"/>
                    <a:pt x="67156" y="12234"/>
                  </a:cubicBezTo>
                  <a:close/>
                </a:path>
              </a:pathLst>
            </a:custGeom>
            <a:grpFill/>
            <a:ln w="8455" cap="flat">
              <a:solidFill>
                <a:srgbClr val="FFFFFF"/>
              </a:solid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FB014AEF-B93C-4488-BCC6-3B498B9E145D}"/>
                </a:ext>
              </a:extLst>
            </p:cNvPr>
            <p:cNvSpPr/>
            <p:nvPr/>
          </p:nvSpPr>
          <p:spPr>
            <a:xfrm>
              <a:off x="9409144" y="3028774"/>
              <a:ext cx="55396" cy="54873"/>
            </a:xfrm>
            <a:custGeom>
              <a:avLst/>
              <a:gdLst>
                <a:gd name="connsiteX0" fmla="*/ 31658 w 55396"/>
                <a:gd name="connsiteY0" fmla="*/ 6744 h 54873"/>
                <a:gd name="connsiteX1" fmla="*/ 9103 w 55396"/>
                <a:gd name="connsiteY1" fmla="*/ 14582 h 54873"/>
                <a:gd name="connsiteX2" fmla="*/ 5550 w 55396"/>
                <a:gd name="connsiteY2" fmla="*/ 53433 h 54873"/>
                <a:gd name="connsiteX3" fmla="*/ 18914 w 55396"/>
                <a:gd name="connsiteY3" fmla="*/ 45651 h 54873"/>
                <a:gd name="connsiteX4" fmla="*/ 35154 w 55396"/>
                <a:gd name="connsiteY4" fmla="*/ 34628 h 54873"/>
                <a:gd name="connsiteX5" fmla="*/ 39270 w 55396"/>
                <a:gd name="connsiteY5" fmla="*/ 36122 h 54873"/>
                <a:gd name="connsiteX6" fmla="*/ 55396 w 55396"/>
                <a:gd name="connsiteY6" fmla="*/ 10184 h 54873"/>
                <a:gd name="connsiteX7" fmla="*/ 31658 w 55396"/>
                <a:gd name="connsiteY7" fmla="*/ 6744 h 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96" h="54873">
                  <a:moveTo>
                    <a:pt x="31658" y="6744"/>
                  </a:moveTo>
                  <a:cubicBezTo>
                    <a:pt x="28838" y="16273"/>
                    <a:pt x="20380" y="11932"/>
                    <a:pt x="9103" y="14582"/>
                  </a:cubicBezTo>
                  <a:cubicBezTo>
                    <a:pt x="-2175" y="17232"/>
                    <a:pt x="-2513" y="50106"/>
                    <a:pt x="5550" y="53433"/>
                  </a:cubicBezTo>
                  <a:cubicBezTo>
                    <a:pt x="11866" y="56027"/>
                    <a:pt x="16828" y="56027"/>
                    <a:pt x="18914" y="45651"/>
                  </a:cubicBezTo>
                  <a:cubicBezTo>
                    <a:pt x="20324" y="38124"/>
                    <a:pt x="27598" y="33190"/>
                    <a:pt x="35154" y="34628"/>
                  </a:cubicBezTo>
                  <a:cubicBezTo>
                    <a:pt x="36563" y="34904"/>
                    <a:pt x="37973" y="35406"/>
                    <a:pt x="39270" y="36122"/>
                  </a:cubicBezTo>
                  <a:cubicBezTo>
                    <a:pt x="46318" y="40464"/>
                    <a:pt x="55396" y="23153"/>
                    <a:pt x="55396" y="10184"/>
                  </a:cubicBezTo>
                  <a:cubicBezTo>
                    <a:pt x="55396" y="-2785"/>
                    <a:pt x="34477" y="-2729"/>
                    <a:pt x="31658" y="6744"/>
                  </a:cubicBezTo>
                  <a:close/>
                </a:path>
              </a:pathLst>
            </a:custGeom>
            <a:grpFill/>
            <a:ln w="8455" cap="flat">
              <a:solidFill>
                <a:srgbClr val="FFFFFF"/>
              </a:solid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E2F81B95-5232-46BC-878C-D91727077CDA}"/>
                </a:ext>
              </a:extLst>
            </p:cNvPr>
            <p:cNvSpPr/>
            <p:nvPr/>
          </p:nvSpPr>
          <p:spPr>
            <a:xfrm>
              <a:off x="9342898" y="3050560"/>
              <a:ext cx="58055" cy="87101"/>
            </a:xfrm>
            <a:custGeom>
              <a:avLst/>
              <a:gdLst>
                <a:gd name="connsiteX0" fmla="*/ 49467 w 58055"/>
                <a:gd name="connsiteY0" fmla="*/ 18677 h 87101"/>
                <a:gd name="connsiteX1" fmla="*/ 33340 w 58055"/>
                <a:gd name="connsiteY1" fmla="*/ 4017 h 87101"/>
                <a:gd name="connsiteX2" fmla="*/ 11574 w 58055"/>
                <a:gd name="connsiteY2" fmla="*/ 10050 h 87101"/>
                <a:gd name="connsiteX3" fmla="*/ 1707 w 58055"/>
                <a:gd name="connsiteY3" fmla="*/ 30801 h 87101"/>
                <a:gd name="connsiteX4" fmla="*/ 15070 w 58055"/>
                <a:gd name="connsiteY4" fmla="*/ 22174 h 87101"/>
                <a:gd name="connsiteX5" fmla="*/ 18566 w 58055"/>
                <a:gd name="connsiteY5" fmla="*/ 51551 h 87101"/>
                <a:gd name="connsiteX6" fmla="*/ 27701 w 58055"/>
                <a:gd name="connsiteY6" fmla="*/ 86963 h 87101"/>
                <a:gd name="connsiteX7" fmla="*/ 54372 w 58055"/>
                <a:gd name="connsiteY7" fmla="*/ 37680 h 87101"/>
                <a:gd name="connsiteX8" fmla="*/ 49467 w 58055"/>
                <a:gd name="connsiteY8" fmla="*/ 18677 h 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5" h="87101">
                  <a:moveTo>
                    <a:pt x="49467" y="18677"/>
                  </a:moveTo>
                  <a:cubicBezTo>
                    <a:pt x="49467" y="10050"/>
                    <a:pt x="34017" y="11798"/>
                    <a:pt x="33340" y="4017"/>
                  </a:cubicBezTo>
                  <a:cubicBezTo>
                    <a:pt x="32663" y="-3765"/>
                    <a:pt x="22062" y="577"/>
                    <a:pt x="11574" y="10050"/>
                  </a:cubicBezTo>
                  <a:cubicBezTo>
                    <a:pt x="1086" y="19523"/>
                    <a:pt x="-2467" y="21328"/>
                    <a:pt x="1707" y="30801"/>
                  </a:cubicBezTo>
                  <a:cubicBezTo>
                    <a:pt x="5879" y="40274"/>
                    <a:pt x="12251" y="31647"/>
                    <a:pt x="15070" y="22174"/>
                  </a:cubicBezTo>
                  <a:cubicBezTo>
                    <a:pt x="17890" y="12700"/>
                    <a:pt x="24882" y="35988"/>
                    <a:pt x="18566" y="51551"/>
                  </a:cubicBezTo>
                  <a:cubicBezTo>
                    <a:pt x="12251" y="67114"/>
                    <a:pt x="19356" y="89049"/>
                    <a:pt x="27701" y="86963"/>
                  </a:cubicBezTo>
                  <a:cubicBezTo>
                    <a:pt x="34693" y="85271"/>
                    <a:pt x="43828" y="54145"/>
                    <a:pt x="54372" y="37680"/>
                  </a:cubicBezTo>
                  <a:cubicBezTo>
                    <a:pt x="64917" y="21215"/>
                    <a:pt x="49467" y="27305"/>
                    <a:pt x="49467" y="18677"/>
                  </a:cubicBezTo>
                  <a:close/>
                </a:path>
              </a:pathLst>
            </a:custGeom>
            <a:grpFill/>
            <a:ln w="8455" cap="flat">
              <a:solidFill>
                <a:srgbClr val="FFFFFF"/>
              </a:solid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1ED01E18-FA9D-41F0-8B46-806F4197687C}"/>
                </a:ext>
              </a:extLst>
            </p:cNvPr>
            <p:cNvSpPr/>
            <p:nvPr/>
          </p:nvSpPr>
          <p:spPr>
            <a:xfrm>
              <a:off x="9588038" y="2645361"/>
              <a:ext cx="157943" cy="143162"/>
            </a:xfrm>
            <a:custGeom>
              <a:avLst/>
              <a:gdLst>
                <a:gd name="connsiteX0" fmla="*/ 136166 w 157943"/>
                <a:gd name="connsiteY0" fmla="*/ 46927 h 143162"/>
                <a:gd name="connsiteX1" fmla="*/ 112314 w 157943"/>
                <a:gd name="connsiteY1" fmla="*/ 53863 h 143162"/>
                <a:gd name="connsiteX2" fmla="*/ 60382 w 157943"/>
                <a:gd name="connsiteY2" fmla="*/ 7174 h 143162"/>
                <a:gd name="connsiteX3" fmla="*/ 44931 w 157943"/>
                <a:gd name="connsiteY3" fmla="*/ 15801 h 143162"/>
                <a:gd name="connsiteX4" fmla="*/ 43521 w 157943"/>
                <a:gd name="connsiteY4" fmla="*/ 46081 h 143162"/>
                <a:gd name="connsiteX5" fmla="*/ 36473 w 157943"/>
                <a:gd name="connsiteY5" fmla="*/ 72020 h 143162"/>
                <a:gd name="connsiteX6" fmla="*/ 16794 w 157943"/>
                <a:gd name="connsiteY6" fmla="*/ 82395 h 143162"/>
                <a:gd name="connsiteX7" fmla="*/ 7715 w 157943"/>
                <a:gd name="connsiteY7" fmla="*/ 99706 h 143162"/>
                <a:gd name="connsiteX8" fmla="*/ 3486 w 157943"/>
                <a:gd name="connsiteY8" fmla="*/ 116960 h 143162"/>
                <a:gd name="connsiteX9" fmla="*/ 3486 w 157943"/>
                <a:gd name="connsiteY9" fmla="*/ 139515 h 143162"/>
                <a:gd name="connsiteX10" fmla="*/ 15440 w 157943"/>
                <a:gd name="connsiteY10" fmla="*/ 133425 h 143162"/>
                <a:gd name="connsiteX11" fmla="*/ 28071 w 157943"/>
                <a:gd name="connsiteY11" fmla="*/ 129986 h 143162"/>
                <a:gd name="connsiteX12" fmla="*/ 14031 w 157943"/>
                <a:gd name="connsiteY12" fmla="*/ 108389 h 143162"/>
                <a:gd name="connsiteX13" fmla="*/ 33653 w 157943"/>
                <a:gd name="connsiteY13" fmla="*/ 105796 h 143162"/>
                <a:gd name="connsiteX14" fmla="*/ 69460 w 157943"/>
                <a:gd name="connsiteY14" fmla="*/ 116171 h 143162"/>
                <a:gd name="connsiteX15" fmla="*/ 84910 w 157943"/>
                <a:gd name="connsiteY15" fmla="*/ 109235 h 143162"/>
                <a:gd name="connsiteX16" fmla="*/ 119306 w 157943"/>
                <a:gd name="connsiteY16" fmla="*/ 89387 h 143162"/>
                <a:gd name="connsiteX17" fmla="*/ 131937 w 157943"/>
                <a:gd name="connsiteY17" fmla="*/ 75516 h 143162"/>
                <a:gd name="connsiteX18" fmla="*/ 157931 w 157943"/>
                <a:gd name="connsiteY18" fmla="*/ 39202 h 143162"/>
                <a:gd name="connsiteX19" fmla="*/ 136166 w 157943"/>
                <a:gd name="connsiteY19" fmla="*/ 46927 h 14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43" h="143162">
                  <a:moveTo>
                    <a:pt x="136166" y="46927"/>
                  </a:moveTo>
                  <a:cubicBezTo>
                    <a:pt x="131260" y="39146"/>
                    <a:pt x="122859" y="51269"/>
                    <a:pt x="112314" y="53863"/>
                  </a:cubicBezTo>
                  <a:cubicBezTo>
                    <a:pt x="101770" y="56457"/>
                    <a:pt x="68783" y="22737"/>
                    <a:pt x="60382" y="7174"/>
                  </a:cubicBezTo>
                  <a:cubicBezTo>
                    <a:pt x="51979" y="-8389"/>
                    <a:pt x="37827" y="4580"/>
                    <a:pt x="44931" y="15801"/>
                  </a:cubicBezTo>
                  <a:cubicBezTo>
                    <a:pt x="52036" y="27022"/>
                    <a:pt x="43521" y="30518"/>
                    <a:pt x="43521" y="46081"/>
                  </a:cubicBezTo>
                  <a:cubicBezTo>
                    <a:pt x="43521" y="61644"/>
                    <a:pt x="35063" y="61644"/>
                    <a:pt x="36473" y="72020"/>
                  </a:cubicBezTo>
                  <a:cubicBezTo>
                    <a:pt x="37882" y="82395"/>
                    <a:pt x="25195" y="80647"/>
                    <a:pt x="16794" y="82395"/>
                  </a:cubicBezTo>
                  <a:cubicBezTo>
                    <a:pt x="8392" y="84143"/>
                    <a:pt x="17527" y="94518"/>
                    <a:pt x="7715" y="99706"/>
                  </a:cubicBezTo>
                  <a:cubicBezTo>
                    <a:pt x="-2096" y="104893"/>
                    <a:pt x="-1419" y="113521"/>
                    <a:pt x="3486" y="116960"/>
                  </a:cubicBezTo>
                  <a:cubicBezTo>
                    <a:pt x="8392" y="120400"/>
                    <a:pt x="4896" y="131677"/>
                    <a:pt x="3486" y="139515"/>
                  </a:cubicBezTo>
                  <a:cubicBezTo>
                    <a:pt x="2076" y="147353"/>
                    <a:pt x="9802" y="141263"/>
                    <a:pt x="15440" y="133425"/>
                  </a:cubicBezTo>
                  <a:cubicBezTo>
                    <a:pt x="21079" y="125588"/>
                    <a:pt x="26718" y="137203"/>
                    <a:pt x="28071" y="129986"/>
                  </a:cubicBezTo>
                  <a:cubicBezTo>
                    <a:pt x="29481" y="121359"/>
                    <a:pt x="13298" y="117017"/>
                    <a:pt x="14031" y="108389"/>
                  </a:cubicBezTo>
                  <a:cubicBezTo>
                    <a:pt x="14764" y="99762"/>
                    <a:pt x="25308" y="110983"/>
                    <a:pt x="33653" y="105796"/>
                  </a:cubicBezTo>
                  <a:cubicBezTo>
                    <a:pt x="41999" y="100608"/>
                    <a:pt x="58972" y="104950"/>
                    <a:pt x="69460" y="116171"/>
                  </a:cubicBezTo>
                  <a:cubicBezTo>
                    <a:pt x="79948" y="127392"/>
                    <a:pt x="82824" y="123107"/>
                    <a:pt x="84910" y="109235"/>
                  </a:cubicBezTo>
                  <a:cubicBezTo>
                    <a:pt x="86996" y="95364"/>
                    <a:pt x="103179" y="89387"/>
                    <a:pt x="119306" y="89387"/>
                  </a:cubicBezTo>
                  <a:cubicBezTo>
                    <a:pt x="135433" y="89387"/>
                    <a:pt x="136899" y="79857"/>
                    <a:pt x="131937" y="75516"/>
                  </a:cubicBezTo>
                  <a:cubicBezTo>
                    <a:pt x="126975" y="71174"/>
                    <a:pt x="158664" y="46138"/>
                    <a:pt x="157931" y="39202"/>
                  </a:cubicBezTo>
                  <a:cubicBezTo>
                    <a:pt x="157198" y="32266"/>
                    <a:pt x="141297" y="54709"/>
                    <a:pt x="136166" y="46927"/>
                  </a:cubicBezTo>
                  <a:close/>
                </a:path>
              </a:pathLst>
            </a:custGeom>
            <a:grpFill/>
            <a:ln w="8455" cap="flat">
              <a:solidFill>
                <a:srgbClr val="FFFFFF"/>
              </a:solid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EEDA4825-60B6-40E0-8312-773038B3403E}"/>
                </a:ext>
              </a:extLst>
            </p:cNvPr>
            <p:cNvSpPr/>
            <p:nvPr/>
          </p:nvSpPr>
          <p:spPr>
            <a:xfrm>
              <a:off x="9373073" y="2794582"/>
              <a:ext cx="266031" cy="259636"/>
            </a:xfrm>
            <a:custGeom>
              <a:avLst/>
              <a:gdLst>
                <a:gd name="connsiteX0" fmla="*/ 173228 w 266031"/>
                <a:gd name="connsiteY0" fmla="*/ 225881 h 259636"/>
                <a:gd name="connsiteX1" fmla="*/ 175879 w 266031"/>
                <a:gd name="connsiteY1" fmla="*/ 221934 h 259636"/>
                <a:gd name="connsiteX2" fmla="*/ 185183 w 266031"/>
                <a:gd name="connsiteY2" fmla="*/ 219002 h 259636"/>
                <a:gd name="connsiteX3" fmla="*/ 215463 w 266031"/>
                <a:gd name="connsiteY3" fmla="*/ 188214 h 259636"/>
                <a:gd name="connsiteX4" fmla="*/ 234184 w 266031"/>
                <a:gd name="connsiteY4" fmla="*/ 168591 h 259636"/>
                <a:gd name="connsiteX5" fmla="*/ 236213 w 266031"/>
                <a:gd name="connsiteY5" fmla="*/ 160528 h 259636"/>
                <a:gd name="connsiteX6" fmla="*/ 241852 w 266031"/>
                <a:gd name="connsiteY6" fmla="*/ 115418 h 259636"/>
                <a:gd name="connsiteX7" fmla="*/ 263618 w 266031"/>
                <a:gd name="connsiteY7" fmla="*/ 83390 h 259636"/>
                <a:gd name="connsiteX8" fmla="*/ 252340 w 266031"/>
                <a:gd name="connsiteY8" fmla="*/ 5632 h 259636"/>
                <a:gd name="connsiteX9" fmla="*/ 222117 w 266031"/>
                <a:gd name="connsiteY9" fmla="*/ 16007 h 259636"/>
                <a:gd name="connsiteX10" fmla="*/ 217944 w 266031"/>
                <a:gd name="connsiteY10" fmla="*/ 54858 h 259636"/>
                <a:gd name="connsiteX11" fmla="*/ 205990 w 266031"/>
                <a:gd name="connsiteY11" fmla="*/ 93822 h 259636"/>
                <a:gd name="connsiteX12" fmla="*/ 191216 w 266031"/>
                <a:gd name="connsiteY12" fmla="*/ 122297 h 259636"/>
                <a:gd name="connsiteX13" fmla="*/ 169451 w 266031"/>
                <a:gd name="connsiteY13" fmla="*/ 143104 h 259636"/>
                <a:gd name="connsiteX14" fmla="*/ 154001 w 266031"/>
                <a:gd name="connsiteY14" fmla="*/ 133575 h 259636"/>
                <a:gd name="connsiteX15" fmla="*/ 136464 w 266031"/>
                <a:gd name="connsiteY15" fmla="*/ 156919 h 259636"/>
                <a:gd name="connsiteX16" fmla="*/ 121747 w 266031"/>
                <a:gd name="connsiteY16" fmla="*/ 186297 h 259636"/>
                <a:gd name="connsiteX17" fmla="*/ 106973 w 266031"/>
                <a:gd name="connsiteY17" fmla="*/ 192330 h 259636"/>
                <a:gd name="connsiteX18" fmla="*/ 78216 w 266031"/>
                <a:gd name="connsiteY18" fmla="*/ 196672 h 259636"/>
                <a:gd name="connsiteX19" fmla="*/ 43087 w 266031"/>
                <a:gd name="connsiteY19" fmla="*/ 199266 h 259636"/>
                <a:gd name="connsiteX20" fmla="*/ 6604 w 266031"/>
                <a:gd name="connsiteY20" fmla="*/ 233099 h 259636"/>
                <a:gd name="connsiteX21" fmla="*/ 6604 w 266031"/>
                <a:gd name="connsiteY21" fmla="*/ 250353 h 259636"/>
                <a:gd name="connsiteX22" fmla="*/ 32599 w 266031"/>
                <a:gd name="connsiteY22" fmla="*/ 242572 h 259636"/>
                <a:gd name="connsiteX23" fmla="*/ 92256 w 266031"/>
                <a:gd name="connsiteY23" fmla="*/ 224415 h 259636"/>
                <a:gd name="connsiteX24" fmla="*/ 102068 w 266031"/>
                <a:gd name="connsiteY24" fmla="*/ 250353 h 259636"/>
                <a:gd name="connsiteX25" fmla="*/ 130261 w 266031"/>
                <a:gd name="connsiteY25" fmla="*/ 248661 h 259636"/>
                <a:gd name="connsiteX26" fmla="*/ 138719 w 266031"/>
                <a:gd name="connsiteY26" fmla="*/ 228700 h 259636"/>
                <a:gd name="connsiteX27" fmla="*/ 145711 w 266031"/>
                <a:gd name="connsiteY27" fmla="*/ 224415 h 259636"/>
                <a:gd name="connsiteX28" fmla="*/ 160260 w 266031"/>
                <a:gd name="connsiteY28" fmla="*/ 232196 h 259636"/>
                <a:gd name="connsiteX29" fmla="*/ 173228 w 266031"/>
                <a:gd name="connsiteY29" fmla="*/ 225881 h 25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6031" h="259636">
                  <a:moveTo>
                    <a:pt x="173228" y="225881"/>
                  </a:moveTo>
                  <a:cubicBezTo>
                    <a:pt x="174244" y="224663"/>
                    <a:pt x="175146" y="223338"/>
                    <a:pt x="175879" y="221934"/>
                  </a:cubicBezTo>
                  <a:cubicBezTo>
                    <a:pt x="179882" y="214040"/>
                    <a:pt x="182307" y="216013"/>
                    <a:pt x="185183" y="219002"/>
                  </a:cubicBezTo>
                  <a:cubicBezTo>
                    <a:pt x="192852" y="206619"/>
                    <a:pt x="203227" y="196103"/>
                    <a:pt x="215463" y="188214"/>
                  </a:cubicBezTo>
                  <a:cubicBezTo>
                    <a:pt x="219974" y="180202"/>
                    <a:pt x="226402" y="173458"/>
                    <a:pt x="234184" y="168591"/>
                  </a:cubicBezTo>
                  <a:cubicBezTo>
                    <a:pt x="234296" y="165795"/>
                    <a:pt x="234973" y="163049"/>
                    <a:pt x="236213" y="160528"/>
                  </a:cubicBezTo>
                  <a:cubicBezTo>
                    <a:pt x="241852" y="150209"/>
                    <a:pt x="247491" y="128556"/>
                    <a:pt x="241852" y="115418"/>
                  </a:cubicBezTo>
                  <a:cubicBezTo>
                    <a:pt x="236213" y="102280"/>
                    <a:pt x="254483" y="93822"/>
                    <a:pt x="263618" y="83390"/>
                  </a:cubicBezTo>
                  <a:cubicBezTo>
                    <a:pt x="272752" y="72958"/>
                    <a:pt x="253073" y="21364"/>
                    <a:pt x="252340" y="5632"/>
                  </a:cubicBezTo>
                  <a:cubicBezTo>
                    <a:pt x="251607" y="-10100"/>
                    <a:pt x="229165" y="11665"/>
                    <a:pt x="222117" y="16007"/>
                  </a:cubicBezTo>
                  <a:cubicBezTo>
                    <a:pt x="215068" y="20349"/>
                    <a:pt x="210162" y="47133"/>
                    <a:pt x="217944" y="54858"/>
                  </a:cubicBezTo>
                  <a:cubicBezTo>
                    <a:pt x="225725" y="62583"/>
                    <a:pt x="205313" y="77413"/>
                    <a:pt x="205990" y="93822"/>
                  </a:cubicBezTo>
                  <a:cubicBezTo>
                    <a:pt x="206666" y="110230"/>
                    <a:pt x="193359" y="110230"/>
                    <a:pt x="191216" y="122297"/>
                  </a:cubicBezTo>
                  <a:cubicBezTo>
                    <a:pt x="189074" y="134364"/>
                    <a:pt x="181405" y="131827"/>
                    <a:pt x="169451" y="143104"/>
                  </a:cubicBezTo>
                  <a:cubicBezTo>
                    <a:pt x="157497" y="154382"/>
                    <a:pt x="151238" y="141356"/>
                    <a:pt x="154001" y="133575"/>
                  </a:cubicBezTo>
                  <a:cubicBezTo>
                    <a:pt x="156764" y="125793"/>
                    <a:pt x="135788" y="137917"/>
                    <a:pt x="136464" y="156919"/>
                  </a:cubicBezTo>
                  <a:cubicBezTo>
                    <a:pt x="137141" y="175922"/>
                    <a:pt x="116841" y="177670"/>
                    <a:pt x="121747" y="186297"/>
                  </a:cubicBezTo>
                  <a:cubicBezTo>
                    <a:pt x="126652" y="194924"/>
                    <a:pt x="106297" y="200112"/>
                    <a:pt x="106973" y="192330"/>
                  </a:cubicBezTo>
                  <a:cubicBezTo>
                    <a:pt x="107650" y="184549"/>
                    <a:pt x="94343" y="188947"/>
                    <a:pt x="78216" y="196672"/>
                  </a:cubicBezTo>
                  <a:cubicBezTo>
                    <a:pt x="62089" y="204397"/>
                    <a:pt x="52221" y="188045"/>
                    <a:pt x="43087" y="199266"/>
                  </a:cubicBezTo>
                  <a:cubicBezTo>
                    <a:pt x="33952" y="210487"/>
                    <a:pt x="18502" y="230448"/>
                    <a:pt x="6604" y="233099"/>
                  </a:cubicBezTo>
                  <a:cubicBezTo>
                    <a:pt x="-5294" y="235749"/>
                    <a:pt x="1529" y="253454"/>
                    <a:pt x="6604" y="250353"/>
                  </a:cubicBezTo>
                  <a:cubicBezTo>
                    <a:pt x="15006" y="245165"/>
                    <a:pt x="28370" y="250353"/>
                    <a:pt x="32599" y="242572"/>
                  </a:cubicBezTo>
                  <a:cubicBezTo>
                    <a:pt x="36828" y="234790"/>
                    <a:pt x="71167" y="225261"/>
                    <a:pt x="92256" y="224415"/>
                  </a:cubicBezTo>
                  <a:cubicBezTo>
                    <a:pt x="113345" y="223569"/>
                    <a:pt x="100658" y="236482"/>
                    <a:pt x="102068" y="250353"/>
                  </a:cubicBezTo>
                  <a:cubicBezTo>
                    <a:pt x="103477" y="264224"/>
                    <a:pt x="121014" y="261630"/>
                    <a:pt x="130261" y="248661"/>
                  </a:cubicBezTo>
                  <a:cubicBezTo>
                    <a:pt x="139509" y="235692"/>
                    <a:pt x="146444" y="236482"/>
                    <a:pt x="138719" y="228700"/>
                  </a:cubicBezTo>
                  <a:cubicBezTo>
                    <a:pt x="130994" y="220919"/>
                    <a:pt x="140129" y="214040"/>
                    <a:pt x="145711" y="224415"/>
                  </a:cubicBezTo>
                  <a:cubicBezTo>
                    <a:pt x="148700" y="229557"/>
                    <a:pt x="154339" y="232569"/>
                    <a:pt x="160260" y="232196"/>
                  </a:cubicBezTo>
                  <a:cubicBezTo>
                    <a:pt x="163756" y="228729"/>
                    <a:pt x="168323" y="226507"/>
                    <a:pt x="173228" y="225881"/>
                  </a:cubicBezTo>
                  <a:close/>
                </a:path>
              </a:pathLst>
            </a:custGeom>
            <a:grpFill/>
            <a:ln w="8455" cap="flat">
              <a:solidFill>
                <a:srgbClr val="FFFFFF"/>
              </a:solid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D13A6C9C-009E-41C0-9803-7596139144BE}"/>
                </a:ext>
              </a:extLst>
            </p:cNvPr>
            <p:cNvSpPr/>
            <p:nvPr/>
          </p:nvSpPr>
          <p:spPr>
            <a:xfrm>
              <a:off x="8840551" y="3485776"/>
              <a:ext cx="54919" cy="50743"/>
            </a:xfrm>
            <a:custGeom>
              <a:avLst/>
              <a:gdLst>
                <a:gd name="connsiteX0" fmla="*/ 10269 w 54919"/>
                <a:gd name="connsiteY0" fmla="*/ 50744 h 50743"/>
                <a:gd name="connsiteX1" fmla="*/ 13145 w 54919"/>
                <a:gd name="connsiteY1" fmla="*/ 48432 h 50743"/>
                <a:gd name="connsiteX2" fmla="*/ 44045 w 54919"/>
                <a:gd name="connsiteY2" fmla="*/ 31008 h 50743"/>
                <a:gd name="connsiteX3" fmla="*/ 54759 w 54919"/>
                <a:gd name="connsiteY3" fmla="*/ 3660 h 50743"/>
                <a:gd name="connsiteX4" fmla="*/ 25268 w 54919"/>
                <a:gd name="connsiteY4" fmla="*/ 1067 h 50743"/>
                <a:gd name="connsiteX5" fmla="*/ 2093 w 54919"/>
                <a:gd name="connsiteY5" fmla="*/ 40820 h 50743"/>
                <a:gd name="connsiteX6" fmla="*/ 10269 w 54919"/>
                <a:gd name="connsiteY6" fmla="*/ 50744 h 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19" h="50743">
                  <a:moveTo>
                    <a:pt x="10269" y="50744"/>
                  </a:moveTo>
                  <a:cubicBezTo>
                    <a:pt x="11171" y="49954"/>
                    <a:pt x="12130" y="49165"/>
                    <a:pt x="13145" y="48432"/>
                  </a:cubicBezTo>
                  <a:cubicBezTo>
                    <a:pt x="22900" y="41750"/>
                    <a:pt x="33275" y="35919"/>
                    <a:pt x="44045" y="31008"/>
                  </a:cubicBezTo>
                  <a:cubicBezTo>
                    <a:pt x="47936" y="21366"/>
                    <a:pt x="56168" y="9919"/>
                    <a:pt x="54759" y="3660"/>
                  </a:cubicBezTo>
                  <a:cubicBezTo>
                    <a:pt x="53349" y="-2599"/>
                    <a:pt x="34403" y="1067"/>
                    <a:pt x="25268" y="1067"/>
                  </a:cubicBezTo>
                  <a:cubicBezTo>
                    <a:pt x="16134" y="1067"/>
                    <a:pt x="-7042" y="17475"/>
                    <a:pt x="2093" y="40820"/>
                  </a:cubicBezTo>
                  <a:cubicBezTo>
                    <a:pt x="3503" y="45009"/>
                    <a:pt x="6435" y="48539"/>
                    <a:pt x="10269" y="50744"/>
                  </a:cubicBezTo>
                  <a:close/>
                </a:path>
              </a:pathLst>
            </a:custGeom>
            <a:grpFill/>
            <a:ln w="8455" cap="flat">
              <a:solidFill>
                <a:srgbClr val="FFFFFF"/>
              </a:solid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3F5F5D9D-6D18-45B2-ACF4-530AFF715D94}"/>
                </a:ext>
              </a:extLst>
            </p:cNvPr>
            <p:cNvSpPr/>
            <p:nvPr/>
          </p:nvSpPr>
          <p:spPr>
            <a:xfrm>
              <a:off x="8041943" y="2335956"/>
              <a:ext cx="1422780" cy="1140880"/>
            </a:xfrm>
            <a:custGeom>
              <a:avLst/>
              <a:gdLst>
                <a:gd name="connsiteX0" fmla="*/ 1418537 w 1422780"/>
                <a:gd name="connsiteY0" fmla="*/ 214574 h 1140880"/>
                <a:gd name="connsiteX1" fmla="*/ 1399591 w 1422780"/>
                <a:gd name="connsiteY1" fmla="*/ 208484 h 1140880"/>
                <a:gd name="connsiteX2" fmla="*/ 1376416 w 1422780"/>
                <a:gd name="connsiteY2" fmla="*/ 218860 h 1140880"/>
                <a:gd name="connsiteX3" fmla="*/ 1355327 w 1422780"/>
                <a:gd name="connsiteY3" fmla="*/ 224950 h 1140880"/>
                <a:gd name="connsiteX4" fmla="*/ 1332152 w 1422780"/>
                <a:gd name="connsiteY4" fmla="*/ 213672 h 1140880"/>
                <a:gd name="connsiteX5" fmla="*/ 1327246 w 1422780"/>
                <a:gd name="connsiteY5" fmla="*/ 188636 h 1140880"/>
                <a:gd name="connsiteX6" fmla="*/ 1310330 w 1422780"/>
                <a:gd name="connsiteY6" fmla="*/ 174765 h 1140880"/>
                <a:gd name="connsiteX7" fmla="*/ 1286478 w 1422780"/>
                <a:gd name="connsiteY7" fmla="*/ 161796 h 1140880"/>
                <a:gd name="connsiteX8" fmla="*/ 1263303 w 1422780"/>
                <a:gd name="connsiteY8" fmla="*/ 151420 h 1140880"/>
                <a:gd name="connsiteX9" fmla="*/ 1254168 w 1422780"/>
                <a:gd name="connsiteY9" fmla="*/ 135012 h 1140880"/>
                <a:gd name="connsiteX10" fmla="*/ 1242214 w 1422780"/>
                <a:gd name="connsiteY10" fmla="*/ 99544 h 1140880"/>
                <a:gd name="connsiteX11" fmla="*/ 1228173 w 1422780"/>
                <a:gd name="connsiteY11" fmla="*/ 64979 h 1140880"/>
                <a:gd name="connsiteX12" fmla="*/ 1216896 w 1422780"/>
                <a:gd name="connsiteY12" fmla="*/ 38195 h 1140880"/>
                <a:gd name="connsiteX13" fmla="*/ 1201446 w 1422780"/>
                <a:gd name="connsiteY13" fmla="*/ 16542 h 1140880"/>
                <a:gd name="connsiteX14" fmla="*/ 1172688 w 1422780"/>
                <a:gd name="connsiteY14" fmla="*/ 6166 h 1140880"/>
                <a:gd name="connsiteX15" fmla="*/ 1146017 w 1422780"/>
                <a:gd name="connsiteY15" fmla="*/ 979 h 1140880"/>
                <a:gd name="connsiteX16" fmla="*/ 1110888 w 1422780"/>
                <a:gd name="connsiteY16" fmla="*/ 4475 h 1140880"/>
                <a:gd name="connsiteX17" fmla="*/ 1080720 w 1422780"/>
                <a:gd name="connsiteY17" fmla="*/ 16542 h 1140880"/>
                <a:gd name="connsiteX18" fmla="*/ 1082806 w 1422780"/>
                <a:gd name="connsiteY18" fmla="*/ 32105 h 1140880"/>
                <a:gd name="connsiteX19" fmla="*/ 1089855 w 1422780"/>
                <a:gd name="connsiteY19" fmla="*/ 52855 h 1140880"/>
                <a:gd name="connsiteX20" fmla="*/ 1079310 w 1422780"/>
                <a:gd name="connsiteY20" fmla="*/ 67572 h 1140880"/>
                <a:gd name="connsiteX21" fmla="*/ 1064537 w 1422780"/>
                <a:gd name="connsiteY21" fmla="*/ 95259 h 1140880"/>
                <a:gd name="connsiteX22" fmla="*/ 1053260 w 1422780"/>
                <a:gd name="connsiteY22" fmla="*/ 125482 h 1140880"/>
                <a:gd name="connsiteX23" fmla="*/ 1042715 w 1422780"/>
                <a:gd name="connsiteY23" fmla="*/ 138451 h 1140880"/>
                <a:gd name="connsiteX24" fmla="*/ 1020160 w 1422780"/>
                <a:gd name="connsiteY24" fmla="*/ 153168 h 1140880"/>
                <a:gd name="connsiteX25" fmla="*/ 996985 w 1422780"/>
                <a:gd name="connsiteY25" fmla="*/ 145387 h 1140880"/>
                <a:gd name="connsiteX26" fmla="*/ 991685 w 1422780"/>
                <a:gd name="connsiteY26" fmla="*/ 140538 h 1140880"/>
                <a:gd name="connsiteX27" fmla="*/ 972682 w 1422780"/>
                <a:gd name="connsiteY27" fmla="*/ 187283 h 1140880"/>
                <a:gd name="connsiteX28" fmla="*/ 971160 w 1422780"/>
                <a:gd name="connsiteY28" fmla="*/ 202338 h 1140880"/>
                <a:gd name="connsiteX29" fmla="*/ 968115 w 1422780"/>
                <a:gd name="connsiteY29" fmla="*/ 217394 h 1140880"/>
                <a:gd name="connsiteX30" fmla="*/ 992587 w 1422780"/>
                <a:gd name="connsiteY30" fmla="*/ 219311 h 1140880"/>
                <a:gd name="connsiteX31" fmla="*/ 1015537 w 1422780"/>
                <a:gd name="connsiteY31" fmla="*/ 223089 h 1140880"/>
                <a:gd name="connsiteX32" fmla="*/ 1038486 w 1422780"/>
                <a:gd name="connsiteY32" fmla="*/ 219311 h 1140880"/>
                <a:gd name="connsiteX33" fmla="*/ 1069048 w 1422780"/>
                <a:gd name="connsiteY33" fmla="*/ 258782 h 1140880"/>
                <a:gd name="connsiteX34" fmla="*/ 1044576 w 1422780"/>
                <a:gd name="connsiteY34" fmla="*/ 262560 h 1140880"/>
                <a:gd name="connsiteX35" fmla="*/ 1014014 w 1422780"/>
                <a:gd name="connsiteY35" fmla="*/ 270116 h 1140880"/>
                <a:gd name="connsiteX36" fmla="*/ 984918 w 1422780"/>
                <a:gd name="connsiteY36" fmla="*/ 285171 h 1140880"/>
                <a:gd name="connsiteX37" fmla="*/ 963548 w 1422780"/>
                <a:gd name="connsiteY37" fmla="*/ 309643 h 1140880"/>
                <a:gd name="connsiteX38" fmla="*/ 928362 w 1422780"/>
                <a:gd name="connsiteY38" fmla="*/ 322838 h 1140880"/>
                <a:gd name="connsiteX39" fmla="*/ 890131 w 1422780"/>
                <a:gd name="connsiteY39" fmla="*/ 326616 h 1140880"/>
                <a:gd name="connsiteX40" fmla="*/ 869324 w 1422780"/>
                <a:gd name="connsiteY40" fmla="*/ 329903 h 1140880"/>
                <a:gd name="connsiteX41" fmla="*/ 867181 w 1422780"/>
                <a:gd name="connsiteY41" fmla="*/ 334172 h 1140880"/>
                <a:gd name="connsiteX42" fmla="*/ 873271 w 1422780"/>
                <a:gd name="connsiteY42" fmla="*/ 368004 h 1140880"/>
                <a:gd name="connsiteX43" fmla="*/ 844232 w 1422780"/>
                <a:gd name="connsiteY43" fmla="*/ 396198 h 1140880"/>
                <a:gd name="connsiteX44" fmla="*/ 801377 w 1422780"/>
                <a:gd name="connsiteY44" fmla="*/ 418753 h 1140880"/>
                <a:gd name="connsiteX45" fmla="*/ 747866 w 1422780"/>
                <a:gd name="connsiteY45" fmla="*/ 420614 h 1140880"/>
                <a:gd name="connsiteX46" fmla="*/ 706534 w 1422780"/>
                <a:gd name="connsiteY46" fmla="*/ 447003 h 1140880"/>
                <a:gd name="connsiteX47" fmla="*/ 688208 w 1422780"/>
                <a:gd name="connsiteY47" fmla="*/ 435726 h 1140880"/>
                <a:gd name="connsiteX48" fmla="*/ 663736 w 1422780"/>
                <a:gd name="connsiteY48" fmla="*/ 428226 h 1140880"/>
                <a:gd name="connsiteX49" fmla="*/ 637741 w 1422780"/>
                <a:gd name="connsiteY49" fmla="*/ 420670 h 1140880"/>
                <a:gd name="connsiteX50" fmla="*/ 594887 w 1422780"/>
                <a:gd name="connsiteY50" fmla="*/ 409393 h 1140880"/>
                <a:gd name="connsiteX51" fmla="*/ 538500 w 1422780"/>
                <a:gd name="connsiteY51" fmla="*/ 407532 h 1140880"/>
                <a:gd name="connsiteX52" fmla="*/ 507881 w 1422780"/>
                <a:gd name="connsiteY52" fmla="*/ 403754 h 1140880"/>
                <a:gd name="connsiteX53" fmla="*/ 494123 w 1422780"/>
                <a:gd name="connsiteY53" fmla="*/ 373587 h 1140880"/>
                <a:gd name="connsiteX54" fmla="*/ 475797 w 1422780"/>
                <a:gd name="connsiteY54" fmla="*/ 349115 h 1140880"/>
                <a:gd name="connsiteX55" fmla="*/ 460459 w 1422780"/>
                <a:gd name="connsiteY55" fmla="*/ 335920 h 1140880"/>
                <a:gd name="connsiteX56" fmla="*/ 442641 w 1422780"/>
                <a:gd name="connsiteY56" fmla="*/ 322669 h 1140880"/>
                <a:gd name="connsiteX57" fmla="*/ 389186 w 1422780"/>
                <a:gd name="connsiteY57" fmla="*/ 306542 h 1140880"/>
                <a:gd name="connsiteX58" fmla="*/ 394825 w 1422780"/>
                <a:gd name="connsiteY58" fmla="*/ 282634 h 1140880"/>
                <a:gd name="connsiteX59" fmla="*/ 396290 w 1422780"/>
                <a:gd name="connsiteY59" fmla="*/ 253312 h 1140880"/>
                <a:gd name="connsiteX60" fmla="*/ 383659 w 1422780"/>
                <a:gd name="connsiteY60" fmla="*/ 231152 h 1140880"/>
                <a:gd name="connsiteX61" fmla="*/ 363247 w 1422780"/>
                <a:gd name="connsiteY61" fmla="*/ 210796 h 1140880"/>
                <a:gd name="connsiteX62" fmla="*/ 341877 w 1422780"/>
                <a:gd name="connsiteY62" fmla="*/ 196418 h 1140880"/>
                <a:gd name="connsiteX63" fmla="*/ 324961 w 1422780"/>
                <a:gd name="connsiteY63" fmla="*/ 169521 h 1140880"/>
                <a:gd name="connsiteX64" fmla="*/ 324171 w 1422780"/>
                <a:gd name="connsiteY64" fmla="*/ 166025 h 1140880"/>
                <a:gd name="connsiteX65" fmla="*/ 315149 w 1422780"/>
                <a:gd name="connsiteY65" fmla="*/ 164220 h 1140880"/>
                <a:gd name="connsiteX66" fmla="*/ 308890 w 1422780"/>
                <a:gd name="connsiteY66" fmla="*/ 159653 h 1140880"/>
                <a:gd name="connsiteX67" fmla="*/ 300657 w 1422780"/>
                <a:gd name="connsiteY67" fmla="*/ 178486 h 1140880"/>
                <a:gd name="connsiteX68" fmla="*/ 290451 w 1422780"/>
                <a:gd name="connsiteY68" fmla="*/ 194613 h 1140880"/>
                <a:gd name="connsiteX69" fmla="*/ 274889 w 1422780"/>
                <a:gd name="connsiteY69" fmla="*/ 216773 h 1140880"/>
                <a:gd name="connsiteX70" fmla="*/ 278328 w 1422780"/>
                <a:gd name="connsiteY70" fmla="*/ 240118 h 1140880"/>
                <a:gd name="connsiteX71" fmla="*/ 255773 w 1422780"/>
                <a:gd name="connsiteY71" fmla="*/ 250324 h 1140880"/>
                <a:gd name="connsiteX72" fmla="*/ 233895 w 1422780"/>
                <a:gd name="connsiteY72" fmla="*/ 247899 h 1140880"/>
                <a:gd name="connsiteX73" fmla="*/ 217881 w 1422780"/>
                <a:gd name="connsiteY73" fmla="*/ 247899 h 1140880"/>
                <a:gd name="connsiteX74" fmla="*/ 203333 w 1422780"/>
                <a:gd name="connsiteY74" fmla="*/ 304287 h 1140880"/>
                <a:gd name="connsiteX75" fmla="*/ 203333 w 1422780"/>
                <a:gd name="connsiteY75" fmla="*/ 318045 h 1140880"/>
                <a:gd name="connsiteX76" fmla="*/ 186416 w 1422780"/>
                <a:gd name="connsiteY76" fmla="*/ 312406 h 1140880"/>
                <a:gd name="connsiteX77" fmla="*/ 163861 w 1422780"/>
                <a:gd name="connsiteY77" fmla="*/ 318045 h 1140880"/>
                <a:gd name="connsiteX78" fmla="*/ 150216 w 1422780"/>
                <a:gd name="connsiteY78" fmla="*/ 329323 h 1140880"/>
                <a:gd name="connsiteX79" fmla="*/ 155516 w 1422780"/>
                <a:gd name="connsiteY79" fmla="*/ 354584 h 1140880"/>
                <a:gd name="connsiteX80" fmla="*/ 164990 w 1422780"/>
                <a:gd name="connsiteY80" fmla="*/ 387007 h 1140880"/>
                <a:gd name="connsiteX81" fmla="*/ 152359 w 1422780"/>
                <a:gd name="connsiteY81" fmla="*/ 409054 h 1140880"/>
                <a:gd name="connsiteX82" fmla="*/ 150780 w 1422780"/>
                <a:gd name="connsiteY82" fmla="*/ 427211 h 1140880"/>
                <a:gd name="connsiteX83" fmla="*/ 129691 w 1422780"/>
                <a:gd name="connsiteY83" fmla="*/ 440180 h 1140880"/>
                <a:gd name="connsiteX84" fmla="*/ 111309 w 1422780"/>
                <a:gd name="connsiteY84" fmla="*/ 453149 h 1140880"/>
                <a:gd name="connsiteX85" fmla="*/ 92363 w 1422780"/>
                <a:gd name="connsiteY85" fmla="*/ 466118 h 1140880"/>
                <a:gd name="connsiteX86" fmla="*/ 70709 w 1422780"/>
                <a:gd name="connsiteY86" fmla="*/ 473900 h 1140880"/>
                <a:gd name="connsiteX87" fmla="*/ 56500 w 1422780"/>
                <a:gd name="connsiteY87" fmla="*/ 485572 h 1140880"/>
                <a:gd name="connsiteX88" fmla="*/ 41783 w 1422780"/>
                <a:gd name="connsiteY88" fmla="*/ 479933 h 1140880"/>
                <a:gd name="connsiteX89" fmla="*/ 27574 w 1422780"/>
                <a:gd name="connsiteY89" fmla="*/ 485572 h 1140880"/>
                <a:gd name="connsiteX90" fmla="*/ 14435 w 1422780"/>
                <a:gd name="connsiteY90" fmla="*/ 495947 h 1140880"/>
                <a:gd name="connsiteX91" fmla="*/ 3890 w 1422780"/>
                <a:gd name="connsiteY91" fmla="*/ 503729 h 1140880"/>
                <a:gd name="connsiteX92" fmla="*/ 0 w 1422780"/>
                <a:gd name="connsiteY92" fmla="*/ 518220 h 1140880"/>
                <a:gd name="connsiteX93" fmla="*/ 0 w 1422780"/>
                <a:gd name="connsiteY93" fmla="*/ 518220 h 1140880"/>
                <a:gd name="connsiteX94" fmla="*/ 3721 w 1422780"/>
                <a:gd name="connsiteY94" fmla="*/ 543595 h 1140880"/>
                <a:gd name="connsiteX95" fmla="*/ 27178 w 1422780"/>
                <a:gd name="connsiteY95" fmla="*/ 562090 h 1140880"/>
                <a:gd name="connsiteX96" fmla="*/ 31915 w 1422780"/>
                <a:gd name="connsiteY96" fmla="*/ 601561 h 1140880"/>
                <a:gd name="connsiteX97" fmla="*/ 31182 w 1422780"/>
                <a:gd name="connsiteY97" fmla="*/ 601561 h 1140880"/>
                <a:gd name="connsiteX98" fmla="*/ 52835 w 1422780"/>
                <a:gd name="connsiteY98" fmla="*/ 623157 h 1140880"/>
                <a:gd name="connsiteX99" fmla="*/ 64958 w 1422780"/>
                <a:gd name="connsiteY99" fmla="*/ 645205 h 1140880"/>
                <a:gd name="connsiteX100" fmla="*/ 83509 w 1422780"/>
                <a:gd name="connsiteY100" fmla="*/ 657328 h 1140880"/>
                <a:gd name="connsiteX101" fmla="*/ 84355 w 1422780"/>
                <a:gd name="connsiteY101" fmla="*/ 654565 h 1140880"/>
                <a:gd name="connsiteX102" fmla="*/ 93716 w 1422780"/>
                <a:gd name="connsiteY102" fmla="*/ 653381 h 1140880"/>
                <a:gd name="connsiteX103" fmla="*/ 99355 w 1422780"/>
                <a:gd name="connsiteY103" fmla="*/ 659020 h 1140880"/>
                <a:gd name="connsiteX104" fmla="*/ 126251 w 1422780"/>
                <a:gd name="connsiteY104" fmla="*/ 640017 h 1140880"/>
                <a:gd name="connsiteX105" fmla="*/ 153656 w 1422780"/>
                <a:gd name="connsiteY105" fmla="*/ 667929 h 1140880"/>
                <a:gd name="connsiteX106" fmla="*/ 129916 w 1422780"/>
                <a:gd name="connsiteY106" fmla="*/ 702889 h 1140880"/>
                <a:gd name="connsiteX107" fmla="*/ 119823 w 1422780"/>
                <a:gd name="connsiteY107" fmla="*/ 704186 h 1140880"/>
                <a:gd name="connsiteX108" fmla="*/ 118357 w 1422780"/>
                <a:gd name="connsiteY108" fmla="*/ 714618 h 1140880"/>
                <a:gd name="connsiteX109" fmla="*/ 131495 w 1422780"/>
                <a:gd name="connsiteY109" fmla="*/ 739992 h 1140880"/>
                <a:gd name="connsiteX110" fmla="*/ 128394 w 1422780"/>
                <a:gd name="connsiteY110" fmla="*/ 752042 h 1140880"/>
                <a:gd name="connsiteX111" fmla="*/ 117398 w 1422780"/>
                <a:gd name="connsiteY111" fmla="*/ 750367 h 1140880"/>
                <a:gd name="connsiteX112" fmla="*/ 111759 w 1422780"/>
                <a:gd name="connsiteY112" fmla="*/ 763054 h 1140880"/>
                <a:gd name="connsiteX113" fmla="*/ 120161 w 1422780"/>
                <a:gd name="connsiteY113" fmla="*/ 786173 h 1140880"/>
                <a:gd name="connsiteX114" fmla="*/ 139840 w 1422780"/>
                <a:gd name="connsiteY114" fmla="*/ 803484 h 1140880"/>
                <a:gd name="connsiteX115" fmla="*/ 153937 w 1422780"/>
                <a:gd name="connsiteY115" fmla="*/ 818483 h 1140880"/>
                <a:gd name="connsiteX116" fmla="*/ 164256 w 1422780"/>
                <a:gd name="connsiteY116" fmla="*/ 831227 h 1140880"/>
                <a:gd name="connsiteX117" fmla="*/ 163748 w 1422780"/>
                <a:gd name="connsiteY117" fmla="*/ 832975 h 1140880"/>
                <a:gd name="connsiteX118" fmla="*/ 178297 w 1422780"/>
                <a:gd name="connsiteY118" fmla="*/ 827336 h 1140880"/>
                <a:gd name="connsiteX119" fmla="*/ 197299 w 1422780"/>
                <a:gd name="connsiteY119" fmla="*/ 831847 h 1140880"/>
                <a:gd name="connsiteX120" fmla="*/ 245736 w 1422780"/>
                <a:gd name="connsiteY120" fmla="*/ 875265 h 1140880"/>
                <a:gd name="connsiteX121" fmla="*/ 291523 w 1422780"/>
                <a:gd name="connsiteY121" fmla="*/ 897820 h 1140880"/>
                <a:gd name="connsiteX122" fmla="*/ 322592 w 1422780"/>
                <a:gd name="connsiteY122" fmla="*/ 904925 h 1140880"/>
                <a:gd name="connsiteX123" fmla="*/ 328231 w 1422780"/>
                <a:gd name="connsiteY123" fmla="*/ 904925 h 1140880"/>
                <a:gd name="connsiteX124" fmla="*/ 335956 w 1422780"/>
                <a:gd name="connsiteY124" fmla="*/ 897707 h 1140880"/>
                <a:gd name="connsiteX125" fmla="*/ 343455 w 1422780"/>
                <a:gd name="connsiteY125" fmla="*/ 912706 h 1140880"/>
                <a:gd name="connsiteX126" fmla="*/ 344809 w 1422780"/>
                <a:gd name="connsiteY126" fmla="*/ 925563 h 1140880"/>
                <a:gd name="connsiteX127" fmla="*/ 350448 w 1422780"/>
                <a:gd name="connsiteY127" fmla="*/ 913214 h 1140880"/>
                <a:gd name="connsiteX128" fmla="*/ 367364 w 1422780"/>
                <a:gd name="connsiteY128" fmla="*/ 895057 h 1140880"/>
                <a:gd name="connsiteX129" fmla="*/ 386817 w 1422780"/>
                <a:gd name="connsiteY129" fmla="*/ 898948 h 1140880"/>
                <a:gd name="connsiteX130" fmla="*/ 414222 w 1422780"/>
                <a:gd name="connsiteY130" fmla="*/ 908139 h 1140880"/>
                <a:gd name="connsiteX131" fmla="*/ 422567 w 1422780"/>
                <a:gd name="connsiteY131" fmla="*/ 904643 h 1140880"/>
                <a:gd name="connsiteX132" fmla="*/ 433844 w 1422780"/>
                <a:gd name="connsiteY132" fmla="*/ 891899 h 1140880"/>
                <a:gd name="connsiteX133" fmla="*/ 443205 w 1422780"/>
                <a:gd name="connsiteY133" fmla="*/ 880622 h 1140880"/>
                <a:gd name="connsiteX134" fmla="*/ 463843 w 1422780"/>
                <a:gd name="connsiteY134" fmla="*/ 864439 h 1140880"/>
                <a:gd name="connsiteX135" fmla="*/ 492036 w 1422780"/>
                <a:gd name="connsiteY135" fmla="*/ 863311 h 1140880"/>
                <a:gd name="connsiteX136" fmla="*/ 504216 w 1422780"/>
                <a:gd name="connsiteY136" fmla="*/ 860999 h 1140880"/>
                <a:gd name="connsiteX137" fmla="*/ 513576 w 1422780"/>
                <a:gd name="connsiteY137" fmla="*/ 880622 h 1140880"/>
                <a:gd name="connsiteX138" fmla="*/ 527222 w 1422780"/>
                <a:gd name="connsiteY138" fmla="*/ 889757 h 1140880"/>
                <a:gd name="connsiteX139" fmla="*/ 531225 w 1422780"/>
                <a:gd name="connsiteY139" fmla="*/ 886881 h 1140880"/>
                <a:gd name="connsiteX140" fmla="*/ 547014 w 1422780"/>
                <a:gd name="connsiteY140" fmla="*/ 895283 h 1140880"/>
                <a:gd name="connsiteX141" fmla="*/ 552314 w 1422780"/>
                <a:gd name="connsiteY141" fmla="*/ 911466 h 1140880"/>
                <a:gd name="connsiteX142" fmla="*/ 561788 w 1422780"/>
                <a:gd name="connsiteY142" fmla="*/ 925732 h 1140880"/>
                <a:gd name="connsiteX143" fmla="*/ 556149 w 1422780"/>
                <a:gd name="connsiteY143" fmla="*/ 968586 h 1140880"/>
                <a:gd name="connsiteX144" fmla="*/ 536638 w 1422780"/>
                <a:gd name="connsiteY144" fmla="*/ 1009411 h 1140880"/>
                <a:gd name="connsiteX145" fmla="*/ 540867 w 1422780"/>
                <a:gd name="connsiteY145" fmla="*/ 1023677 h 1140880"/>
                <a:gd name="connsiteX146" fmla="*/ 562464 w 1422780"/>
                <a:gd name="connsiteY146" fmla="*/ 1028865 h 1140880"/>
                <a:gd name="connsiteX147" fmla="*/ 569794 w 1422780"/>
                <a:gd name="connsiteY147" fmla="*/ 1052829 h 1140880"/>
                <a:gd name="connsiteX148" fmla="*/ 579493 w 1422780"/>
                <a:gd name="connsiteY148" fmla="*/ 1061851 h 1140880"/>
                <a:gd name="connsiteX149" fmla="*/ 578760 w 1422780"/>
                <a:gd name="connsiteY149" fmla="*/ 1065798 h 1140880"/>
                <a:gd name="connsiteX150" fmla="*/ 578760 w 1422780"/>
                <a:gd name="connsiteY150" fmla="*/ 1085252 h 1140880"/>
                <a:gd name="connsiteX151" fmla="*/ 591955 w 1422780"/>
                <a:gd name="connsiteY151" fmla="*/ 1093033 h 1140880"/>
                <a:gd name="connsiteX152" fmla="*/ 606672 w 1422780"/>
                <a:gd name="connsiteY152" fmla="*/ 1102788 h 1140880"/>
                <a:gd name="connsiteX153" fmla="*/ 617385 w 1422780"/>
                <a:gd name="connsiteY153" fmla="*/ 1100025 h 1140880"/>
                <a:gd name="connsiteX154" fmla="*/ 629114 w 1422780"/>
                <a:gd name="connsiteY154" fmla="*/ 1113840 h 1140880"/>
                <a:gd name="connsiteX155" fmla="*/ 630016 w 1422780"/>
                <a:gd name="connsiteY155" fmla="*/ 1090721 h 1140880"/>
                <a:gd name="connsiteX156" fmla="*/ 633794 w 1422780"/>
                <a:gd name="connsiteY156" fmla="*/ 1075722 h 1140880"/>
                <a:gd name="connsiteX157" fmla="*/ 649695 w 1422780"/>
                <a:gd name="connsiteY157" fmla="*/ 1068787 h 1140880"/>
                <a:gd name="connsiteX158" fmla="*/ 667514 w 1422780"/>
                <a:gd name="connsiteY158" fmla="*/ 1066475 h 1140880"/>
                <a:gd name="connsiteX159" fmla="*/ 688151 w 1422780"/>
                <a:gd name="connsiteY159" fmla="*/ 1066475 h 1140880"/>
                <a:gd name="connsiteX160" fmla="*/ 704053 w 1422780"/>
                <a:gd name="connsiteY160" fmla="*/ 1063035 h 1140880"/>
                <a:gd name="connsiteX161" fmla="*/ 722830 w 1422780"/>
                <a:gd name="connsiteY161" fmla="*/ 1047980 h 1140880"/>
                <a:gd name="connsiteX162" fmla="*/ 742509 w 1422780"/>
                <a:gd name="connsiteY162" fmla="*/ 1060723 h 1140880"/>
                <a:gd name="connsiteX163" fmla="*/ 749050 w 1422780"/>
                <a:gd name="connsiteY163" fmla="*/ 1078034 h 1140880"/>
                <a:gd name="connsiteX164" fmla="*/ 772507 w 1422780"/>
                <a:gd name="connsiteY164" fmla="*/ 1099969 h 1140880"/>
                <a:gd name="connsiteX165" fmla="*/ 777356 w 1422780"/>
                <a:gd name="connsiteY165" fmla="*/ 1104762 h 1140880"/>
                <a:gd name="connsiteX166" fmla="*/ 791904 w 1422780"/>
                <a:gd name="connsiteY166" fmla="*/ 1099969 h 1140880"/>
                <a:gd name="connsiteX167" fmla="*/ 804873 w 1422780"/>
                <a:gd name="connsiteY167" fmla="*/ 1100815 h 1140880"/>
                <a:gd name="connsiteX168" fmla="*/ 818575 w 1422780"/>
                <a:gd name="connsiteY168" fmla="*/ 1100815 h 1140880"/>
                <a:gd name="connsiteX169" fmla="*/ 824891 w 1422780"/>
                <a:gd name="connsiteY169" fmla="*/ 1112938 h 1140880"/>
                <a:gd name="connsiteX170" fmla="*/ 830135 w 1422780"/>
                <a:gd name="connsiteY170" fmla="*/ 1138425 h 1140880"/>
                <a:gd name="connsiteX171" fmla="*/ 836450 w 1422780"/>
                <a:gd name="connsiteY171" fmla="*/ 1125907 h 1140880"/>
                <a:gd name="connsiteX172" fmla="*/ 869832 w 1422780"/>
                <a:gd name="connsiteY172" fmla="*/ 1101266 h 1140880"/>
                <a:gd name="connsiteX173" fmla="*/ 916126 w 1422780"/>
                <a:gd name="connsiteY173" fmla="*/ 1067997 h 1140880"/>
                <a:gd name="connsiteX174" fmla="*/ 939301 w 1422780"/>
                <a:gd name="connsiteY174" fmla="*/ 1068843 h 1140880"/>
                <a:gd name="connsiteX175" fmla="*/ 946462 w 1422780"/>
                <a:gd name="connsiteY175" fmla="*/ 1065178 h 1140880"/>
                <a:gd name="connsiteX176" fmla="*/ 950860 w 1422780"/>
                <a:gd name="connsiteY176" fmla="*/ 1060611 h 1140880"/>
                <a:gd name="connsiteX177" fmla="*/ 963661 w 1422780"/>
                <a:gd name="connsiteY177" fmla="*/ 1051250 h 1140880"/>
                <a:gd name="connsiteX178" fmla="*/ 974205 w 1422780"/>
                <a:gd name="connsiteY178" fmla="*/ 1040762 h 1140880"/>
                <a:gd name="connsiteX179" fmla="*/ 1021063 w 1422780"/>
                <a:gd name="connsiteY179" fmla="*/ 1018771 h 1140880"/>
                <a:gd name="connsiteX180" fmla="*/ 1022134 w 1422780"/>
                <a:gd name="connsiteY180" fmla="*/ 1013922 h 1140880"/>
                <a:gd name="connsiteX181" fmla="*/ 1032002 w 1422780"/>
                <a:gd name="connsiteY181" fmla="*/ 1006986 h 1140880"/>
                <a:gd name="connsiteX182" fmla="*/ 1040572 w 1422780"/>
                <a:gd name="connsiteY182" fmla="*/ 963906 h 1140880"/>
                <a:gd name="connsiteX183" fmla="*/ 1086303 w 1422780"/>
                <a:gd name="connsiteY183" fmla="*/ 915300 h 1140880"/>
                <a:gd name="connsiteX184" fmla="*/ 1086641 w 1422780"/>
                <a:gd name="connsiteY184" fmla="*/ 914962 h 1140880"/>
                <a:gd name="connsiteX185" fmla="*/ 1087825 w 1422780"/>
                <a:gd name="connsiteY185" fmla="*/ 909774 h 1140880"/>
                <a:gd name="connsiteX186" fmla="*/ 1103219 w 1422780"/>
                <a:gd name="connsiteY186" fmla="*/ 892012 h 1140880"/>
                <a:gd name="connsiteX187" fmla="*/ 1108181 w 1422780"/>
                <a:gd name="connsiteY187" fmla="*/ 868273 h 1140880"/>
                <a:gd name="connsiteX188" fmla="*/ 1112015 w 1422780"/>
                <a:gd name="connsiteY188" fmla="*/ 856996 h 1140880"/>
                <a:gd name="connsiteX189" fmla="*/ 1122165 w 1422780"/>
                <a:gd name="connsiteY189" fmla="*/ 839290 h 1140880"/>
                <a:gd name="connsiteX190" fmla="*/ 1112354 w 1422780"/>
                <a:gd name="connsiteY190" fmla="*/ 835850 h 1140880"/>
                <a:gd name="connsiteX191" fmla="*/ 1098652 w 1422780"/>
                <a:gd name="connsiteY191" fmla="*/ 829817 h 1140880"/>
                <a:gd name="connsiteX192" fmla="*/ 1090250 w 1422780"/>
                <a:gd name="connsiteY192" fmla="*/ 823727 h 1140880"/>
                <a:gd name="connsiteX193" fmla="*/ 1115173 w 1422780"/>
                <a:gd name="connsiteY193" fmla="*/ 808615 h 1140880"/>
                <a:gd name="connsiteX194" fmla="*/ 1100794 w 1422780"/>
                <a:gd name="connsiteY194" fmla="*/ 792601 h 1140880"/>
                <a:gd name="connsiteX195" fmla="*/ 1079706 w 1422780"/>
                <a:gd name="connsiteY195" fmla="*/ 773599 h 1140880"/>
                <a:gd name="connsiteX196" fmla="*/ 1093069 w 1422780"/>
                <a:gd name="connsiteY196" fmla="*/ 772753 h 1140880"/>
                <a:gd name="connsiteX197" fmla="*/ 1114158 w 1422780"/>
                <a:gd name="connsiteY197" fmla="*/ 777884 h 1140880"/>
                <a:gd name="connsiteX198" fmla="*/ 1094140 w 1422780"/>
                <a:gd name="connsiteY198" fmla="*/ 750254 h 1140880"/>
                <a:gd name="connsiteX199" fmla="*/ 1089911 w 1422780"/>
                <a:gd name="connsiteY199" fmla="*/ 732492 h 1140880"/>
                <a:gd name="connsiteX200" fmla="*/ 1074800 w 1422780"/>
                <a:gd name="connsiteY200" fmla="*/ 697081 h 1140880"/>
                <a:gd name="connsiteX201" fmla="*/ 1053767 w 1422780"/>
                <a:gd name="connsiteY201" fmla="*/ 678924 h 1140880"/>
                <a:gd name="connsiteX202" fmla="*/ 1065045 w 1422780"/>
                <a:gd name="connsiteY202" fmla="*/ 651689 h 1140880"/>
                <a:gd name="connsiteX203" fmla="*/ 1076322 w 1422780"/>
                <a:gd name="connsiteY203" fmla="*/ 636126 h 1140880"/>
                <a:gd name="connsiteX204" fmla="*/ 1089348 w 1422780"/>
                <a:gd name="connsiteY204" fmla="*/ 624849 h 1140880"/>
                <a:gd name="connsiteX205" fmla="*/ 1103727 w 1422780"/>
                <a:gd name="connsiteY205" fmla="*/ 615714 h 1140880"/>
                <a:gd name="connsiteX206" fmla="*/ 1130736 w 1422780"/>
                <a:gd name="connsiteY206" fmla="*/ 605790 h 1140880"/>
                <a:gd name="connsiteX207" fmla="*/ 1117034 w 1422780"/>
                <a:gd name="connsiteY207" fmla="*/ 587239 h 1140880"/>
                <a:gd name="connsiteX208" fmla="*/ 1093859 w 1422780"/>
                <a:gd name="connsiteY208" fmla="*/ 575566 h 1140880"/>
                <a:gd name="connsiteX209" fmla="*/ 1062282 w 1422780"/>
                <a:gd name="connsiteY209" fmla="*/ 601053 h 1140880"/>
                <a:gd name="connsiteX210" fmla="*/ 1047509 w 1422780"/>
                <a:gd name="connsiteY210" fmla="*/ 577709 h 1140880"/>
                <a:gd name="connsiteX211" fmla="*/ 1022979 w 1422780"/>
                <a:gd name="connsiteY211" fmla="*/ 567334 h 1140880"/>
                <a:gd name="connsiteX212" fmla="*/ 1022642 w 1422780"/>
                <a:gd name="connsiteY212" fmla="*/ 531020 h 1140880"/>
                <a:gd name="connsiteX213" fmla="*/ 1052132 w 1422780"/>
                <a:gd name="connsiteY213" fmla="*/ 520194 h 1140880"/>
                <a:gd name="connsiteX214" fmla="*/ 1079818 w 1422780"/>
                <a:gd name="connsiteY214" fmla="*/ 496455 h 1140880"/>
                <a:gd name="connsiteX215" fmla="*/ 1120191 w 1422780"/>
                <a:gd name="connsiteY215" fmla="*/ 477001 h 1140880"/>
                <a:gd name="connsiteX216" fmla="*/ 1104065 w 1422780"/>
                <a:gd name="connsiteY216" fmla="*/ 516754 h 1140880"/>
                <a:gd name="connsiteX217" fmla="*/ 1100569 w 1422780"/>
                <a:gd name="connsiteY217" fmla="*/ 539309 h 1140880"/>
                <a:gd name="connsiteX218" fmla="*/ 1117034 w 1422780"/>
                <a:gd name="connsiteY218" fmla="*/ 538914 h 1140880"/>
                <a:gd name="connsiteX219" fmla="*/ 1160904 w 1422780"/>
                <a:gd name="connsiteY219" fmla="*/ 508691 h 1140880"/>
                <a:gd name="connsiteX220" fmla="*/ 1172181 w 1422780"/>
                <a:gd name="connsiteY220" fmla="*/ 506886 h 1140880"/>
                <a:gd name="connsiteX221" fmla="*/ 1178834 w 1422780"/>
                <a:gd name="connsiteY221" fmla="*/ 494030 h 1140880"/>
                <a:gd name="connsiteX222" fmla="*/ 1223211 w 1422780"/>
                <a:gd name="connsiteY222" fmla="*/ 463863 h 1140880"/>
                <a:gd name="connsiteX223" fmla="*/ 1238493 w 1422780"/>
                <a:gd name="connsiteY223" fmla="*/ 443169 h 1140880"/>
                <a:gd name="connsiteX224" fmla="*/ 1253773 w 1422780"/>
                <a:gd name="connsiteY224" fmla="*/ 450725 h 1140880"/>
                <a:gd name="connsiteX225" fmla="*/ 1269111 w 1422780"/>
                <a:gd name="connsiteY225" fmla="*/ 445086 h 1140880"/>
                <a:gd name="connsiteX226" fmla="*/ 1278302 w 1422780"/>
                <a:gd name="connsiteY226" fmla="*/ 433808 h 1140880"/>
                <a:gd name="connsiteX227" fmla="*/ 1295218 w 1422780"/>
                <a:gd name="connsiteY227" fmla="*/ 418753 h 1140880"/>
                <a:gd name="connsiteX228" fmla="*/ 1308977 w 1422780"/>
                <a:gd name="connsiteY228" fmla="*/ 396198 h 1140880"/>
                <a:gd name="connsiteX229" fmla="*/ 1328881 w 1422780"/>
                <a:gd name="connsiteY229" fmla="*/ 405615 h 1140880"/>
                <a:gd name="connsiteX230" fmla="*/ 1335422 w 1422780"/>
                <a:gd name="connsiteY230" fmla="*/ 406799 h 1140880"/>
                <a:gd name="connsiteX231" fmla="*/ 1341061 w 1422780"/>
                <a:gd name="connsiteY231" fmla="*/ 401160 h 1140880"/>
                <a:gd name="connsiteX232" fmla="*/ 1339425 w 1422780"/>
                <a:gd name="connsiteY232" fmla="*/ 373248 h 1140880"/>
                <a:gd name="connsiteX233" fmla="*/ 1337959 w 1422780"/>
                <a:gd name="connsiteY233" fmla="*/ 349002 h 1140880"/>
                <a:gd name="connsiteX234" fmla="*/ 1341512 w 1422780"/>
                <a:gd name="connsiteY234" fmla="*/ 328308 h 1140880"/>
                <a:gd name="connsiteX235" fmla="*/ 1361135 w 1422780"/>
                <a:gd name="connsiteY235" fmla="*/ 317030 h 1140880"/>
                <a:gd name="connsiteX236" fmla="*/ 1382224 w 1422780"/>
                <a:gd name="connsiteY236" fmla="*/ 317030 h 1140880"/>
                <a:gd name="connsiteX237" fmla="*/ 1393501 w 1422780"/>
                <a:gd name="connsiteY237" fmla="*/ 298028 h 1140880"/>
                <a:gd name="connsiteX238" fmla="*/ 1407542 w 1422780"/>
                <a:gd name="connsiteY238" fmla="*/ 275473 h 1140880"/>
                <a:gd name="connsiteX239" fmla="*/ 1420173 w 1422780"/>
                <a:gd name="connsiteY239" fmla="*/ 238313 h 1140880"/>
                <a:gd name="connsiteX240" fmla="*/ 1418537 w 1422780"/>
                <a:gd name="connsiteY240" fmla="*/ 214574 h 114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422780" h="1140880">
                  <a:moveTo>
                    <a:pt x="1418537" y="214574"/>
                  </a:moveTo>
                  <a:cubicBezTo>
                    <a:pt x="1419214" y="199011"/>
                    <a:pt x="1404440" y="204199"/>
                    <a:pt x="1399591" y="208484"/>
                  </a:cubicBezTo>
                  <a:cubicBezTo>
                    <a:pt x="1394742" y="212770"/>
                    <a:pt x="1380589" y="208484"/>
                    <a:pt x="1376416" y="218860"/>
                  </a:cubicBezTo>
                  <a:cubicBezTo>
                    <a:pt x="1372243" y="229235"/>
                    <a:pt x="1365138" y="223202"/>
                    <a:pt x="1355327" y="224950"/>
                  </a:cubicBezTo>
                  <a:cubicBezTo>
                    <a:pt x="1345516" y="226698"/>
                    <a:pt x="1331475" y="221454"/>
                    <a:pt x="1332152" y="213672"/>
                  </a:cubicBezTo>
                  <a:cubicBezTo>
                    <a:pt x="1332829" y="205891"/>
                    <a:pt x="1326513" y="198109"/>
                    <a:pt x="1327246" y="188636"/>
                  </a:cubicBezTo>
                  <a:cubicBezTo>
                    <a:pt x="1327979" y="179163"/>
                    <a:pt x="1317435" y="183448"/>
                    <a:pt x="1310330" y="174765"/>
                  </a:cubicBezTo>
                  <a:cubicBezTo>
                    <a:pt x="1303225" y="166081"/>
                    <a:pt x="1289298" y="160104"/>
                    <a:pt x="1286478" y="161796"/>
                  </a:cubicBezTo>
                  <a:cubicBezTo>
                    <a:pt x="1283659" y="163487"/>
                    <a:pt x="1275201" y="152323"/>
                    <a:pt x="1263303" y="151420"/>
                  </a:cubicBezTo>
                  <a:cubicBezTo>
                    <a:pt x="1251405" y="150518"/>
                    <a:pt x="1252758" y="141045"/>
                    <a:pt x="1254168" y="135012"/>
                  </a:cubicBezTo>
                  <a:cubicBezTo>
                    <a:pt x="1255577" y="128978"/>
                    <a:pt x="1244356" y="109919"/>
                    <a:pt x="1242214" y="99544"/>
                  </a:cubicBezTo>
                  <a:cubicBezTo>
                    <a:pt x="1240071" y="89169"/>
                    <a:pt x="1231726" y="87477"/>
                    <a:pt x="1228173" y="64979"/>
                  </a:cubicBezTo>
                  <a:cubicBezTo>
                    <a:pt x="1224621" y="42480"/>
                    <a:pt x="1214866" y="48570"/>
                    <a:pt x="1216896" y="38195"/>
                  </a:cubicBezTo>
                  <a:cubicBezTo>
                    <a:pt x="1218926" y="27819"/>
                    <a:pt x="1204998" y="22632"/>
                    <a:pt x="1201446" y="16542"/>
                  </a:cubicBezTo>
                  <a:cubicBezTo>
                    <a:pt x="1197893" y="10452"/>
                    <a:pt x="1183233" y="13102"/>
                    <a:pt x="1172688" y="6166"/>
                  </a:cubicBezTo>
                  <a:cubicBezTo>
                    <a:pt x="1162144" y="-769"/>
                    <a:pt x="1155772" y="4475"/>
                    <a:pt x="1146017" y="979"/>
                  </a:cubicBezTo>
                  <a:cubicBezTo>
                    <a:pt x="1136262" y="-2517"/>
                    <a:pt x="1113707" y="4475"/>
                    <a:pt x="1110888" y="4475"/>
                  </a:cubicBezTo>
                  <a:cubicBezTo>
                    <a:pt x="1108069" y="4475"/>
                    <a:pt x="1090532" y="133"/>
                    <a:pt x="1080720" y="16542"/>
                  </a:cubicBezTo>
                  <a:cubicBezTo>
                    <a:pt x="1070909" y="32950"/>
                    <a:pt x="1078577" y="32105"/>
                    <a:pt x="1082806" y="32105"/>
                  </a:cubicBezTo>
                  <a:cubicBezTo>
                    <a:pt x="1087035" y="32105"/>
                    <a:pt x="1089122" y="47668"/>
                    <a:pt x="1089855" y="52855"/>
                  </a:cubicBezTo>
                  <a:cubicBezTo>
                    <a:pt x="1090588" y="58043"/>
                    <a:pt x="1082806" y="65824"/>
                    <a:pt x="1079310" y="67572"/>
                  </a:cubicBezTo>
                  <a:cubicBezTo>
                    <a:pt x="1075814" y="69320"/>
                    <a:pt x="1065947" y="88323"/>
                    <a:pt x="1064537" y="95259"/>
                  </a:cubicBezTo>
                  <a:cubicBezTo>
                    <a:pt x="1063127" y="102194"/>
                    <a:pt x="1051906" y="119449"/>
                    <a:pt x="1053260" y="125482"/>
                  </a:cubicBezTo>
                  <a:cubicBezTo>
                    <a:pt x="1054613" y="131516"/>
                    <a:pt x="1047621" y="137605"/>
                    <a:pt x="1042715" y="138451"/>
                  </a:cubicBezTo>
                  <a:cubicBezTo>
                    <a:pt x="1037809" y="139297"/>
                    <a:pt x="1024502" y="151420"/>
                    <a:pt x="1020160" y="153168"/>
                  </a:cubicBezTo>
                  <a:cubicBezTo>
                    <a:pt x="1015819" y="154916"/>
                    <a:pt x="999128" y="151420"/>
                    <a:pt x="996985" y="145387"/>
                  </a:cubicBezTo>
                  <a:cubicBezTo>
                    <a:pt x="995914" y="143160"/>
                    <a:pt x="993996" y="141429"/>
                    <a:pt x="991685" y="140538"/>
                  </a:cubicBezTo>
                  <a:lnTo>
                    <a:pt x="972682" y="187283"/>
                  </a:lnTo>
                  <a:lnTo>
                    <a:pt x="971160" y="202338"/>
                  </a:lnTo>
                  <a:cubicBezTo>
                    <a:pt x="971160" y="202338"/>
                    <a:pt x="958980" y="206116"/>
                    <a:pt x="968115" y="217394"/>
                  </a:cubicBezTo>
                  <a:cubicBezTo>
                    <a:pt x="977249" y="228671"/>
                    <a:pt x="978828" y="219311"/>
                    <a:pt x="992587" y="219311"/>
                  </a:cubicBezTo>
                  <a:cubicBezTo>
                    <a:pt x="1006345" y="219311"/>
                    <a:pt x="1012492" y="232505"/>
                    <a:pt x="1015537" y="223089"/>
                  </a:cubicBezTo>
                  <a:cubicBezTo>
                    <a:pt x="1018582" y="213672"/>
                    <a:pt x="1030817" y="208033"/>
                    <a:pt x="1038486" y="219311"/>
                  </a:cubicBezTo>
                  <a:cubicBezTo>
                    <a:pt x="1046155" y="230588"/>
                    <a:pt x="1070627" y="249478"/>
                    <a:pt x="1069048" y="258782"/>
                  </a:cubicBezTo>
                  <a:cubicBezTo>
                    <a:pt x="1067469" y="268086"/>
                    <a:pt x="1053767" y="266338"/>
                    <a:pt x="1044576" y="262560"/>
                  </a:cubicBezTo>
                  <a:cubicBezTo>
                    <a:pt x="1035385" y="258782"/>
                    <a:pt x="1023205" y="270116"/>
                    <a:pt x="1014014" y="270116"/>
                  </a:cubicBezTo>
                  <a:cubicBezTo>
                    <a:pt x="1002511" y="270358"/>
                    <a:pt x="991741" y="275918"/>
                    <a:pt x="984918" y="285171"/>
                  </a:cubicBezTo>
                  <a:cubicBezTo>
                    <a:pt x="975783" y="296449"/>
                    <a:pt x="977306" y="307726"/>
                    <a:pt x="963548" y="309643"/>
                  </a:cubicBezTo>
                  <a:cubicBezTo>
                    <a:pt x="949789" y="311561"/>
                    <a:pt x="943643" y="309643"/>
                    <a:pt x="928362" y="322838"/>
                  </a:cubicBezTo>
                  <a:cubicBezTo>
                    <a:pt x="917761" y="332255"/>
                    <a:pt x="902367" y="333783"/>
                    <a:pt x="890131" y="326616"/>
                  </a:cubicBezTo>
                  <a:cubicBezTo>
                    <a:pt x="883477" y="321784"/>
                    <a:pt x="874173" y="323250"/>
                    <a:pt x="869324" y="329903"/>
                  </a:cubicBezTo>
                  <a:cubicBezTo>
                    <a:pt x="868366" y="331200"/>
                    <a:pt x="867689" y="332644"/>
                    <a:pt x="867181" y="334172"/>
                  </a:cubicBezTo>
                  <a:cubicBezTo>
                    <a:pt x="861035" y="347310"/>
                    <a:pt x="874794" y="352949"/>
                    <a:pt x="873271" y="368004"/>
                  </a:cubicBezTo>
                  <a:cubicBezTo>
                    <a:pt x="871749" y="383060"/>
                    <a:pt x="856355" y="379282"/>
                    <a:pt x="844232" y="396198"/>
                  </a:cubicBezTo>
                  <a:cubicBezTo>
                    <a:pt x="832108" y="413114"/>
                    <a:pt x="812091" y="420670"/>
                    <a:pt x="801377" y="418753"/>
                  </a:cubicBezTo>
                  <a:cubicBezTo>
                    <a:pt x="790664" y="416836"/>
                    <a:pt x="767545" y="409336"/>
                    <a:pt x="747866" y="420614"/>
                  </a:cubicBezTo>
                  <a:cubicBezTo>
                    <a:pt x="728187" y="431891"/>
                    <a:pt x="714033" y="448807"/>
                    <a:pt x="706534" y="447003"/>
                  </a:cubicBezTo>
                  <a:cubicBezTo>
                    <a:pt x="699034" y="445199"/>
                    <a:pt x="698921" y="433808"/>
                    <a:pt x="688208" y="435726"/>
                  </a:cubicBezTo>
                  <a:cubicBezTo>
                    <a:pt x="677495" y="437643"/>
                    <a:pt x="671291" y="433865"/>
                    <a:pt x="663736" y="428226"/>
                  </a:cubicBezTo>
                  <a:cubicBezTo>
                    <a:pt x="656180" y="422587"/>
                    <a:pt x="649977" y="431948"/>
                    <a:pt x="637741" y="420670"/>
                  </a:cubicBezTo>
                  <a:cubicBezTo>
                    <a:pt x="625505" y="409393"/>
                    <a:pt x="603909" y="411253"/>
                    <a:pt x="594887" y="409393"/>
                  </a:cubicBezTo>
                  <a:cubicBezTo>
                    <a:pt x="585865" y="407532"/>
                    <a:pt x="550567" y="409393"/>
                    <a:pt x="538500" y="407532"/>
                  </a:cubicBezTo>
                  <a:cubicBezTo>
                    <a:pt x="526433" y="405671"/>
                    <a:pt x="509403" y="411253"/>
                    <a:pt x="507881" y="403754"/>
                  </a:cubicBezTo>
                  <a:cubicBezTo>
                    <a:pt x="506358" y="396254"/>
                    <a:pt x="497167" y="390559"/>
                    <a:pt x="494123" y="373587"/>
                  </a:cubicBezTo>
                  <a:cubicBezTo>
                    <a:pt x="491078" y="356614"/>
                    <a:pt x="483409" y="351032"/>
                    <a:pt x="475797" y="349115"/>
                  </a:cubicBezTo>
                  <a:cubicBezTo>
                    <a:pt x="468184" y="347197"/>
                    <a:pt x="467226" y="337273"/>
                    <a:pt x="460459" y="335920"/>
                  </a:cubicBezTo>
                  <a:cubicBezTo>
                    <a:pt x="457245" y="335300"/>
                    <a:pt x="453355" y="322669"/>
                    <a:pt x="442641" y="322669"/>
                  </a:cubicBezTo>
                  <a:cubicBezTo>
                    <a:pt x="431927" y="322669"/>
                    <a:pt x="394542" y="317312"/>
                    <a:pt x="389186" y="306542"/>
                  </a:cubicBezTo>
                  <a:cubicBezTo>
                    <a:pt x="383829" y="295772"/>
                    <a:pt x="394825" y="293348"/>
                    <a:pt x="394825" y="282634"/>
                  </a:cubicBezTo>
                  <a:cubicBezTo>
                    <a:pt x="394825" y="271920"/>
                    <a:pt x="400463" y="257485"/>
                    <a:pt x="396290" y="253312"/>
                  </a:cubicBezTo>
                  <a:cubicBezTo>
                    <a:pt x="389975" y="247335"/>
                    <a:pt x="385577" y="239627"/>
                    <a:pt x="383659" y="231152"/>
                  </a:cubicBezTo>
                  <a:cubicBezTo>
                    <a:pt x="381009" y="221200"/>
                    <a:pt x="373228" y="213435"/>
                    <a:pt x="363247" y="210796"/>
                  </a:cubicBezTo>
                  <a:cubicBezTo>
                    <a:pt x="355466" y="210176"/>
                    <a:pt x="349150" y="204199"/>
                    <a:pt x="341877" y="196418"/>
                  </a:cubicBezTo>
                  <a:cubicBezTo>
                    <a:pt x="334603" y="188636"/>
                    <a:pt x="327780" y="189256"/>
                    <a:pt x="324961" y="169521"/>
                  </a:cubicBezTo>
                  <a:cubicBezTo>
                    <a:pt x="324791" y="168342"/>
                    <a:pt x="324509" y="167175"/>
                    <a:pt x="324171" y="166025"/>
                  </a:cubicBezTo>
                  <a:cubicBezTo>
                    <a:pt x="321239" y="165630"/>
                    <a:pt x="317517" y="164220"/>
                    <a:pt x="315149" y="164220"/>
                  </a:cubicBezTo>
                  <a:cubicBezTo>
                    <a:pt x="312781" y="164220"/>
                    <a:pt x="310977" y="162303"/>
                    <a:pt x="308890" y="159653"/>
                  </a:cubicBezTo>
                  <a:cubicBezTo>
                    <a:pt x="306973" y="167886"/>
                    <a:pt x="300657" y="172002"/>
                    <a:pt x="300657" y="178486"/>
                  </a:cubicBezTo>
                  <a:cubicBezTo>
                    <a:pt x="300657" y="184971"/>
                    <a:pt x="298233" y="194613"/>
                    <a:pt x="290451" y="194613"/>
                  </a:cubicBezTo>
                  <a:cubicBezTo>
                    <a:pt x="282670" y="194613"/>
                    <a:pt x="275396" y="201831"/>
                    <a:pt x="274889" y="216773"/>
                  </a:cubicBezTo>
                  <a:cubicBezTo>
                    <a:pt x="274381" y="231716"/>
                    <a:pt x="281711" y="233690"/>
                    <a:pt x="278328" y="240118"/>
                  </a:cubicBezTo>
                  <a:cubicBezTo>
                    <a:pt x="274945" y="246546"/>
                    <a:pt x="260792" y="253256"/>
                    <a:pt x="255773" y="250324"/>
                  </a:cubicBezTo>
                  <a:cubicBezTo>
                    <a:pt x="250755" y="247392"/>
                    <a:pt x="241676" y="249083"/>
                    <a:pt x="233895" y="247899"/>
                  </a:cubicBezTo>
                  <a:cubicBezTo>
                    <a:pt x="226113" y="246715"/>
                    <a:pt x="220305" y="234761"/>
                    <a:pt x="217881" y="247899"/>
                  </a:cubicBezTo>
                  <a:cubicBezTo>
                    <a:pt x="215456" y="261037"/>
                    <a:pt x="199386" y="299945"/>
                    <a:pt x="203333" y="304287"/>
                  </a:cubicBezTo>
                  <a:cubicBezTo>
                    <a:pt x="207280" y="308628"/>
                    <a:pt x="210099" y="318045"/>
                    <a:pt x="203333" y="318045"/>
                  </a:cubicBezTo>
                  <a:cubicBezTo>
                    <a:pt x="197130" y="318637"/>
                    <a:pt x="190984" y="316590"/>
                    <a:pt x="186416" y="312406"/>
                  </a:cubicBezTo>
                  <a:cubicBezTo>
                    <a:pt x="183033" y="308234"/>
                    <a:pt x="171869" y="318045"/>
                    <a:pt x="163861" y="318045"/>
                  </a:cubicBezTo>
                  <a:cubicBezTo>
                    <a:pt x="160253" y="318045"/>
                    <a:pt x="144972" y="326221"/>
                    <a:pt x="150216" y="329323"/>
                  </a:cubicBezTo>
                  <a:cubicBezTo>
                    <a:pt x="155460" y="332424"/>
                    <a:pt x="155516" y="348100"/>
                    <a:pt x="155516" y="354584"/>
                  </a:cubicBezTo>
                  <a:cubicBezTo>
                    <a:pt x="155516" y="361069"/>
                    <a:pt x="167132" y="380522"/>
                    <a:pt x="164990" y="387007"/>
                  </a:cubicBezTo>
                  <a:cubicBezTo>
                    <a:pt x="162847" y="393491"/>
                    <a:pt x="152359" y="400653"/>
                    <a:pt x="152359" y="409054"/>
                  </a:cubicBezTo>
                  <a:cubicBezTo>
                    <a:pt x="152359" y="417456"/>
                    <a:pt x="154445" y="425294"/>
                    <a:pt x="150780" y="427211"/>
                  </a:cubicBezTo>
                  <a:cubicBezTo>
                    <a:pt x="143336" y="430825"/>
                    <a:pt x="136288" y="435173"/>
                    <a:pt x="129691" y="440180"/>
                  </a:cubicBezTo>
                  <a:cubicBezTo>
                    <a:pt x="124052" y="445368"/>
                    <a:pt x="114466" y="445368"/>
                    <a:pt x="111309" y="453149"/>
                  </a:cubicBezTo>
                  <a:cubicBezTo>
                    <a:pt x="108151" y="460931"/>
                    <a:pt x="103358" y="467641"/>
                    <a:pt x="92363" y="466118"/>
                  </a:cubicBezTo>
                  <a:cubicBezTo>
                    <a:pt x="82833" y="464821"/>
                    <a:pt x="78096" y="462904"/>
                    <a:pt x="70709" y="473900"/>
                  </a:cubicBezTo>
                  <a:cubicBezTo>
                    <a:pt x="63323" y="484895"/>
                    <a:pt x="61800" y="480384"/>
                    <a:pt x="56500" y="485572"/>
                  </a:cubicBezTo>
                  <a:cubicBezTo>
                    <a:pt x="51199" y="490760"/>
                    <a:pt x="46012" y="481681"/>
                    <a:pt x="41783" y="479933"/>
                  </a:cubicBezTo>
                  <a:cubicBezTo>
                    <a:pt x="37554" y="478185"/>
                    <a:pt x="31803" y="485572"/>
                    <a:pt x="27574" y="485572"/>
                  </a:cubicBezTo>
                  <a:cubicBezTo>
                    <a:pt x="23344" y="485572"/>
                    <a:pt x="19679" y="494030"/>
                    <a:pt x="14435" y="495947"/>
                  </a:cubicBezTo>
                  <a:cubicBezTo>
                    <a:pt x="9191" y="497864"/>
                    <a:pt x="3890" y="495947"/>
                    <a:pt x="3890" y="503729"/>
                  </a:cubicBezTo>
                  <a:cubicBezTo>
                    <a:pt x="4060" y="508837"/>
                    <a:pt x="2706" y="513878"/>
                    <a:pt x="0" y="518220"/>
                  </a:cubicBezTo>
                  <a:lnTo>
                    <a:pt x="0" y="518220"/>
                  </a:lnTo>
                  <a:lnTo>
                    <a:pt x="3721" y="543595"/>
                  </a:lnTo>
                  <a:cubicBezTo>
                    <a:pt x="3721" y="543595"/>
                    <a:pt x="26276" y="552842"/>
                    <a:pt x="27178" y="562090"/>
                  </a:cubicBezTo>
                  <a:cubicBezTo>
                    <a:pt x="28081" y="571337"/>
                    <a:pt x="31915" y="601561"/>
                    <a:pt x="31915" y="601561"/>
                  </a:cubicBezTo>
                  <a:lnTo>
                    <a:pt x="31182" y="601561"/>
                  </a:lnTo>
                  <a:cubicBezTo>
                    <a:pt x="40317" y="610357"/>
                    <a:pt x="52835" y="619774"/>
                    <a:pt x="52835" y="623157"/>
                  </a:cubicBezTo>
                  <a:cubicBezTo>
                    <a:pt x="52722" y="632129"/>
                    <a:pt x="57346" y="640502"/>
                    <a:pt x="64958" y="645205"/>
                  </a:cubicBezTo>
                  <a:cubicBezTo>
                    <a:pt x="71442" y="648791"/>
                    <a:pt x="77646" y="652840"/>
                    <a:pt x="83509" y="657328"/>
                  </a:cubicBezTo>
                  <a:lnTo>
                    <a:pt x="84355" y="654565"/>
                  </a:lnTo>
                  <a:lnTo>
                    <a:pt x="93716" y="653381"/>
                  </a:lnTo>
                  <a:cubicBezTo>
                    <a:pt x="95802" y="655027"/>
                    <a:pt x="97719" y="656922"/>
                    <a:pt x="99355" y="659020"/>
                  </a:cubicBezTo>
                  <a:cubicBezTo>
                    <a:pt x="101666" y="649716"/>
                    <a:pt x="117850" y="639397"/>
                    <a:pt x="126251" y="640017"/>
                  </a:cubicBezTo>
                  <a:cubicBezTo>
                    <a:pt x="134653" y="640637"/>
                    <a:pt x="155742" y="660768"/>
                    <a:pt x="153656" y="667929"/>
                  </a:cubicBezTo>
                  <a:cubicBezTo>
                    <a:pt x="151569" y="675090"/>
                    <a:pt x="136739" y="700972"/>
                    <a:pt x="129916" y="702889"/>
                  </a:cubicBezTo>
                  <a:cubicBezTo>
                    <a:pt x="126589" y="703701"/>
                    <a:pt x="123206" y="704135"/>
                    <a:pt x="119823" y="704186"/>
                  </a:cubicBezTo>
                  <a:cubicBezTo>
                    <a:pt x="119203" y="708471"/>
                    <a:pt x="118357" y="712362"/>
                    <a:pt x="118357" y="714618"/>
                  </a:cubicBezTo>
                  <a:cubicBezTo>
                    <a:pt x="118357" y="720256"/>
                    <a:pt x="126759" y="729617"/>
                    <a:pt x="131495" y="739992"/>
                  </a:cubicBezTo>
                  <a:cubicBezTo>
                    <a:pt x="133976" y="744176"/>
                    <a:pt x="132567" y="749566"/>
                    <a:pt x="128394" y="752042"/>
                  </a:cubicBezTo>
                  <a:cubicBezTo>
                    <a:pt x="124785" y="754162"/>
                    <a:pt x="120218" y="753463"/>
                    <a:pt x="117398" y="750367"/>
                  </a:cubicBezTo>
                  <a:cubicBezTo>
                    <a:pt x="110857" y="743488"/>
                    <a:pt x="108038" y="757303"/>
                    <a:pt x="111759" y="763054"/>
                  </a:cubicBezTo>
                  <a:cubicBezTo>
                    <a:pt x="115481" y="768806"/>
                    <a:pt x="113621" y="785046"/>
                    <a:pt x="120161" y="786173"/>
                  </a:cubicBezTo>
                  <a:cubicBezTo>
                    <a:pt x="126702" y="787301"/>
                    <a:pt x="132341" y="803484"/>
                    <a:pt x="139840" y="803484"/>
                  </a:cubicBezTo>
                  <a:cubicBezTo>
                    <a:pt x="147340" y="803484"/>
                    <a:pt x="153937" y="818483"/>
                    <a:pt x="153937" y="818483"/>
                  </a:cubicBezTo>
                  <a:cubicBezTo>
                    <a:pt x="153937" y="818483"/>
                    <a:pt x="164256" y="826603"/>
                    <a:pt x="164256" y="831227"/>
                  </a:cubicBezTo>
                  <a:cubicBezTo>
                    <a:pt x="164200" y="831836"/>
                    <a:pt x="164031" y="832433"/>
                    <a:pt x="163748" y="832975"/>
                  </a:cubicBezTo>
                  <a:cubicBezTo>
                    <a:pt x="171925" y="831960"/>
                    <a:pt x="177338" y="831565"/>
                    <a:pt x="178297" y="827336"/>
                  </a:cubicBezTo>
                  <a:cubicBezTo>
                    <a:pt x="179255" y="823107"/>
                    <a:pt x="189912" y="822769"/>
                    <a:pt x="197299" y="831847"/>
                  </a:cubicBezTo>
                  <a:cubicBezTo>
                    <a:pt x="204686" y="840925"/>
                    <a:pt x="234684" y="864270"/>
                    <a:pt x="245736" y="875265"/>
                  </a:cubicBezTo>
                  <a:cubicBezTo>
                    <a:pt x="256788" y="886261"/>
                    <a:pt x="282557" y="898609"/>
                    <a:pt x="291523" y="897820"/>
                  </a:cubicBezTo>
                  <a:cubicBezTo>
                    <a:pt x="300488" y="897031"/>
                    <a:pt x="308890" y="905602"/>
                    <a:pt x="322592" y="904925"/>
                  </a:cubicBezTo>
                  <a:cubicBezTo>
                    <a:pt x="324453" y="904795"/>
                    <a:pt x="326370" y="904795"/>
                    <a:pt x="328231" y="904925"/>
                  </a:cubicBezTo>
                  <a:cubicBezTo>
                    <a:pt x="330148" y="902388"/>
                    <a:pt x="333475" y="902331"/>
                    <a:pt x="335956" y="897707"/>
                  </a:cubicBezTo>
                  <a:cubicBezTo>
                    <a:pt x="339678" y="890772"/>
                    <a:pt x="345316" y="903346"/>
                    <a:pt x="343455" y="912706"/>
                  </a:cubicBezTo>
                  <a:cubicBezTo>
                    <a:pt x="342778" y="917037"/>
                    <a:pt x="343230" y="921475"/>
                    <a:pt x="344809" y="925563"/>
                  </a:cubicBezTo>
                  <a:cubicBezTo>
                    <a:pt x="347064" y="921621"/>
                    <a:pt x="348925" y="917488"/>
                    <a:pt x="350448" y="913214"/>
                  </a:cubicBezTo>
                  <a:cubicBezTo>
                    <a:pt x="355184" y="898948"/>
                    <a:pt x="362570" y="899568"/>
                    <a:pt x="367364" y="895057"/>
                  </a:cubicBezTo>
                  <a:cubicBezTo>
                    <a:pt x="372157" y="890546"/>
                    <a:pt x="376837" y="892463"/>
                    <a:pt x="386817" y="898948"/>
                  </a:cubicBezTo>
                  <a:cubicBezTo>
                    <a:pt x="396798" y="905432"/>
                    <a:pt x="400125" y="892182"/>
                    <a:pt x="414222" y="908139"/>
                  </a:cubicBezTo>
                  <a:cubicBezTo>
                    <a:pt x="416815" y="906532"/>
                    <a:pt x="419634" y="905354"/>
                    <a:pt x="422567" y="904643"/>
                  </a:cubicBezTo>
                  <a:cubicBezTo>
                    <a:pt x="425330" y="904643"/>
                    <a:pt x="429108" y="897707"/>
                    <a:pt x="433844" y="891899"/>
                  </a:cubicBezTo>
                  <a:cubicBezTo>
                    <a:pt x="438581" y="886092"/>
                    <a:pt x="437622" y="879212"/>
                    <a:pt x="443205" y="880622"/>
                  </a:cubicBezTo>
                  <a:cubicBezTo>
                    <a:pt x="448787" y="882032"/>
                    <a:pt x="451663" y="872559"/>
                    <a:pt x="463843" y="864439"/>
                  </a:cubicBezTo>
                  <a:cubicBezTo>
                    <a:pt x="476022" y="856319"/>
                    <a:pt x="486398" y="869063"/>
                    <a:pt x="492036" y="863311"/>
                  </a:cubicBezTo>
                  <a:cubicBezTo>
                    <a:pt x="497675" y="857560"/>
                    <a:pt x="504216" y="855191"/>
                    <a:pt x="504216" y="860999"/>
                  </a:cubicBezTo>
                  <a:cubicBezTo>
                    <a:pt x="504216" y="866807"/>
                    <a:pt x="511716" y="873686"/>
                    <a:pt x="513576" y="880622"/>
                  </a:cubicBezTo>
                  <a:cubicBezTo>
                    <a:pt x="515437" y="887558"/>
                    <a:pt x="525136" y="889306"/>
                    <a:pt x="527222" y="889757"/>
                  </a:cubicBezTo>
                  <a:cubicBezTo>
                    <a:pt x="528970" y="888573"/>
                    <a:pt x="530436" y="887558"/>
                    <a:pt x="531225" y="886881"/>
                  </a:cubicBezTo>
                  <a:cubicBezTo>
                    <a:pt x="536864" y="881693"/>
                    <a:pt x="547014" y="887501"/>
                    <a:pt x="547014" y="895283"/>
                  </a:cubicBezTo>
                  <a:cubicBezTo>
                    <a:pt x="547014" y="903064"/>
                    <a:pt x="547521" y="911466"/>
                    <a:pt x="552314" y="911466"/>
                  </a:cubicBezTo>
                  <a:cubicBezTo>
                    <a:pt x="557107" y="911466"/>
                    <a:pt x="561788" y="911466"/>
                    <a:pt x="561788" y="925732"/>
                  </a:cubicBezTo>
                  <a:cubicBezTo>
                    <a:pt x="561788" y="939998"/>
                    <a:pt x="565960" y="956238"/>
                    <a:pt x="556149" y="968586"/>
                  </a:cubicBezTo>
                  <a:cubicBezTo>
                    <a:pt x="546337" y="980935"/>
                    <a:pt x="534552" y="1002926"/>
                    <a:pt x="536638" y="1009411"/>
                  </a:cubicBezTo>
                  <a:cubicBezTo>
                    <a:pt x="538725" y="1015896"/>
                    <a:pt x="533481" y="1028188"/>
                    <a:pt x="540867" y="1023677"/>
                  </a:cubicBezTo>
                  <a:cubicBezTo>
                    <a:pt x="548254" y="1019166"/>
                    <a:pt x="565114" y="1023677"/>
                    <a:pt x="562464" y="1028865"/>
                  </a:cubicBezTo>
                  <a:cubicBezTo>
                    <a:pt x="559813" y="1034052"/>
                    <a:pt x="562971" y="1052209"/>
                    <a:pt x="569794" y="1052829"/>
                  </a:cubicBezTo>
                  <a:cubicBezTo>
                    <a:pt x="574982" y="1052649"/>
                    <a:pt x="579324" y="1056686"/>
                    <a:pt x="579493" y="1061851"/>
                  </a:cubicBezTo>
                  <a:cubicBezTo>
                    <a:pt x="579549" y="1063204"/>
                    <a:pt x="579268" y="1064552"/>
                    <a:pt x="578760" y="1065798"/>
                  </a:cubicBezTo>
                  <a:cubicBezTo>
                    <a:pt x="576674" y="1073580"/>
                    <a:pt x="573121" y="1085252"/>
                    <a:pt x="578760" y="1085252"/>
                  </a:cubicBezTo>
                  <a:cubicBezTo>
                    <a:pt x="584399" y="1085252"/>
                    <a:pt x="592969" y="1085252"/>
                    <a:pt x="591955" y="1093033"/>
                  </a:cubicBezTo>
                  <a:cubicBezTo>
                    <a:pt x="590939" y="1100815"/>
                    <a:pt x="596127" y="1107976"/>
                    <a:pt x="606672" y="1102788"/>
                  </a:cubicBezTo>
                  <a:cubicBezTo>
                    <a:pt x="612874" y="1099744"/>
                    <a:pt x="615976" y="1097150"/>
                    <a:pt x="617385" y="1100025"/>
                  </a:cubicBezTo>
                  <a:cubicBezTo>
                    <a:pt x="621558" y="1100025"/>
                    <a:pt x="621840" y="1111303"/>
                    <a:pt x="629114" y="1113840"/>
                  </a:cubicBezTo>
                  <a:cubicBezTo>
                    <a:pt x="636388" y="1116378"/>
                    <a:pt x="632836" y="1094217"/>
                    <a:pt x="630016" y="1090721"/>
                  </a:cubicBezTo>
                  <a:cubicBezTo>
                    <a:pt x="627197" y="1087225"/>
                    <a:pt x="630975" y="1072226"/>
                    <a:pt x="633794" y="1075722"/>
                  </a:cubicBezTo>
                  <a:cubicBezTo>
                    <a:pt x="636614" y="1079218"/>
                    <a:pt x="645072" y="1075722"/>
                    <a:pt x="649695" y="1068787"/>
                  </a:cubicBezTo>
                  <a:cubicBezTo>
                    <a:pt x="654319" y="1061851"/>
                    <a:pt x="663792" y="1074425"/>
                    <a:pt x="667514" y="1066475"/>
                  </a:cubicBezTo>
                  <a:cubicBezTo>
                    <a:pt x="671235" y="1058524"/>
                    <a:pt x="679693" y="1072114"/>
                    <a:pt x="688151" y="1066475"/>
                  </a:cubicBezTo>
                  <a:cubicBezTo>
                    <a:pt x="696609" y="1060836"/>
                    <a:pt x="700331" y="1071099"/>
                    <a:pt x="704053" y="1063035"/>
                  </a:cubicBezTo>
                  <a:cubicBezTo>
                    <a:pt x="707775" y="1054972"/>
                    <a:pt x="720010" y="1044540"/>
                    <a:pt x="722830" y="1047980"/>
                  </a:cubicBezTo>
                  <a:cubicBezTo>
                    <a:pt x="726664" y="1055429"/>
                    <a:pt x="734163" y="1060283"/>
                    <a:pt x="742509" y="1060723"/>
                  </a:cubicBezTo>
                  <a:cubicBezTo>
                    <a:pt x="757508" y="1063035"/>
                    <a:pt x="749050" y="1072001"/>
                    <a:pt x="749050" y="1078034"/>
                  </a:cubicBezTo>
                  <a:cubicBezTo>
                    <a:pt x="749050" y="1084068"/>
                    <a:pt x="765966" y="1098785"/>
                    <a:pt x="772507" y="1099969"/>
                  </a:cubicBezTo>
                  <a:cubicBezTo>
                    <a:pt x="773691" y="1099969"/>
                    <a:pt x="775439" y="1101999"/>
                    <a:pt x="777356" y="1104762"/>
                  </a:cubicBezTo>
                  <a:cubicBezTo>
                    <a:pt x="781923" y="1101999"/>
                    <a:pt x="790100" y="1106623"/>
                    <a:pt x="791904" y="1099969"/>
                  </a:cubicBezTo>
                  <a:cubicBezTo>
                    <a:pt x="793990" y="1092187"/>
                    <a:pt x="801715" y="1094330"/>
                    <a:pt x="804873" y="1100815"/>
                  </a:cubicBezTo>
                  <a:cubicBezTo>
                    <a:pt x="808031" y="1107299"/>
                    <a:pt x="811527" y="1108596"/>
                    <a:pt x="818575" y="1100815"/>
                  </a:cubicBezTo>
                  <a:cubicBezTo>
                    <a:pt x="825624" y="1093033"/>
                    <a:pt x="829063" y="1108596"/>
                    <a:pt x="824891" y="1112938"/>
                  </a:cubicBezTo>
                  <a:cubicBezTo>
                    <a:pt x="820718" y="1117280"/>
                    <a:pt x="823481" y="1130644"/>
                    <a:pt x="830135" y="1138425"/>
                  </a:cubicBezTo>
                  <a:cubicBezTo>
                    <a:pt x="836789" y="1146207"/>
                    <a:pt x="837860" y="1133689"/>
                    <a:pt x="836450" y="1125907"/>
                  </a:cubicBezTo>
                  <a:cubicBezTo>
                    <a:pt x="835041" y="1118126"/>
                    <a:pt x="847728" y="1110344"/>
                    <a:pt x="869832" y="1101266"/>
                  </a:cubicBezTo>
                  <a:cubicBezTo>
                    <a:pt x="891935" y="1092187"/>
                    <a:pt x="915787" y="1072283"/>
                    <a:pt x="916126" y="1067997"/>
                  </a:cubicBezTo>
                  <a:cubicBezTo>
                    <a:pt x="916464" y="1063712"/>
                    <a:pt x="931914" y="1075779"/>
                    <a:pt x="939301" y="1068843"/>
                  </a:cubicBezTo>
                  <a:cubicBezTo>
                    <a:pt x="941444" y="1067157"/>
                    <a:pt x="943869" y="1065905"/>
                    <a:pt x="946462" y="1065178"/>
                  </a:cubicBezTo>
                  <a:cubicBezTo>
                    <a:pt x="947759" y="1063509"/>
                    <a:pt x="949225" y="1061975"/>
                    <a:pt x="950860" y="1060611"/>
                  </a:cubicBezTo>
                  <a:cubicBezTo>
                    <a:pt x="955090" y="1057171"/>
                    <a:pt x="959375" y="1054126"/>
                    <a:pt x="963661" y="1051250"/>
                  </a:cubicBezTo>
                  <a:cubicBezTo>
                    <a:pt x="965803" y="1046598"/>
                    <a:pt x="969524" y="1042871"/>
                    <a:pt x="974205" y="1040762"/>
                  </a:cubicBezTo>
                  <a:cubicBezTo>
                    <a:pt x="988527" y="1033996"/>
                    <a:pt x="1007417" y="1029485"/>
                    <a:pt x="1021063" y="1018771"/>
                  </a:cubicBezTo>
                  <a:cubicBezTo>
                    <a:pt x="1021683" y="1017232"/>
                    <a:pt x="1022078" y="1015591"/>
                    <a:pt x="1022134" y="1013922"/>
                  </a:cubicBezTo>
                  <a:cubicBezTo>
                    <a:pt x="1022134" y="1010933"/>
                    <a:pt x="1027773" y="1009073"/>
                    <a:pt x="1032002" y="1006986"/>
                  </a:cubicBezTo>
                  <a:cubicBezTo>
                    <a:pt x="1040009" y="994186"/>
                    <a:pt x="1038881" y="978793"/>
                    <a:pt x="1040572" y="963906"/>
                  </a:cubicBezTo>
                  <a:cubicBezTo>
                    <a:pt x="1044294" y="931371"/>
                    <a:pt x="1062169" y="916202"/>
                    <a:pt x="1086303" y="915300"/>
                  </a:cubicBezTo>
                  <a:lnTo>
                    <a:pt x="1086641" y="914962"/>
                  </a:lnTo>
                  <a:cubicBezTo>
                    <a:pt x="1087148" y="913265"/>
                    <a:pt x="1087543" y="911528"/>
                    <a:pt x="1087825" y="909774"/>
                  </a:cubicBezTo>
                  <a:cubicBezTo>
                    <a:pt x="1088840" y="901542"/>
                    <a:pt x="1098652" y="894211"/>
                    <a:pt x="1103219" y="892012"/>
                  </a:cubicBezTo>
                  <a:cubicBezTo>
                    <a:pt x="1107786" y="889813"/>
                    <a:pt x="1109590" y="878197"/>
                    <a:pt x="1108181" y="868273"/>
                  </a:cubicBezTo>
                  <a:cubicBezTo>
                    <a:pt x="1106771" y="858349"/>
                    <a:pt x="1116244" y="860886"/>
                    <a:pt x="1112015" y="856996"/>
                  </a:cubicBezTo>
                  <a:cubicBezTo>
                    <a:pt x="1107786" y="853105"/>
                    <a:pt x="1113764" y="842335"/>
                    <a:pt x="1122165" y="839290"/>
                  </a:cubicBezTo>
                  <a:cubicBezTo>
                    <a:pt x="1130567" y="836245"/>
                    <a:pt x="1116921" y="831509"/>
                    <a:pt x="1112354" y="835850"/>
                  </a:cubicBezTo>
                  <a:cubicBezTo>
                    <a:pt x="1107786" y="840192"/>
                    <a:pt x="1102881" y="823332"/>
                    <a:pt x="1098652" y="829817"/>
                  </a:cubicBezTo>
                  <a:cubicBezTo>
                    <a:pt x="1094423" y="836301"/>
                    <a:pt x="1082525" y="825926"/>
                    <a:pt x="1090250" y="823727"/>
                  </a:cubicBezTo>
                  <a:cubicBezTo>
                    <a:pt x="1097975" y="821528"/>
                    <a:pt x="1109929" y="810758"/>
                    <a:pt x="1115173" y="808615"/>
                  </a:cubicBezTo>
                  <a:cubicBezTo>
                    <a:pt x="1120417" y="806473"/>
                    <a:pt x="1107448" y="792207"/>
                    <a:pt x="1100794" y="792601"/>
                  </a:cubicBezTo>
                  <a:cubicBezTo>
                    <a:pt x="1094140" y="792996"/>
                    <a:pt x="1086754" y="773599"/>
                    <a:pt x="1079706" y="773599"/>
                  </a:cubicBezTo>
                  <a:cubicBezTo>
                    <a:pt x="1072657" y="773599"/>
                    <a:pt x="1085006" y="767565"/>
                    <a:pt x="1093069" y="772753"/>
                  </a:cubicBezTo>
                  <a:cubicBezTo>
                    <a:pt x="1101132" y="777941"/>
                    <a:pt x="1110606" y="782226"/>
                    <a:pt x="1114158" y="777884"/>
                  </a:cubicBezTo>
                  <a:cubicBezTo>
                    <a:pt x="1117711" y="773542"/>
                    <a:pt x="1100456" y="756344"/>
                    <a:pt x="1094140" y="750254"/>
                  </a:cubicBezTo>
                  <a:cubicBezTo>
                    <a:pt x="1087825" y="744165"/>
                    <a:pt x="1093746" y="735988"/>
                    <a:pt x="1089911" y="732492"/>
                  </a:cubicBezTo>
                  <a:cubicBezTo>
                    <a:pt x="1086077" y="728996"/>
                    <a:pt x="1077619" y="707062"/>
                    <a:pt x="1074800" y="697081"/>
                  </a:cubicBezTo>
                  <a:cubicBezTo>
                    <a:pt x="1071981" y="687101"/>
                    <a:pt x="1057263" y="685409"/>
                    <a:pt x="1053767" y="678924"/>
                  </a:cubicBezTo>
                  <a:cubicBezTo>
                    <a:pt x="1050272" y="672440"/>
                    <a:pt x="1054105" y="657328"/>
                    <a:pt x="1065045" y="651689"/>
                  </a:cubicBezTo>
                  <a:cubicBezTo>
                    <a:pt x="1075984" y="646051"/>
                    <a:pt x="1071360" y="634773"/>
                    <a:pt x="1076322" y="636126"/>
                  </a:cubicBezTo>
                  <a:cubicBezTo>
                    <a:pt x="1081285" y="637480"/>
                    <a:pt x="1085457" y="634829"/>
                    <a:pt x="1089348" y="624849"/>
                  </a:cubicBezTo>
                  <a:cubicBezTo>
                    <a:pt x="1093239" y="614868"/>
                    <a:pt x="1099836" y="620958"/>
                    <a:pt x="1103727" y="615714"/>
                  </a:cubicBezTo>
                  <a:cubicBezTo>
                    <a:pt x="1107617" y="610470"/>
                    <a:pt x="1124759" y="610978"/>
                    <a:pt x="1130736" y="605790"/>
                  </a:cubicBezTo>
                  <a:cubicBezTo>
                    <a:pt x="1136713" y="600602"/>
                    <a:pt x="1125097" y="584645"/>
                    <a:pt x="1117034" y="587239"/>
                  </a:cubicBezTo>
                  <a:cubicBezTo>
                    <a:pt x="1108970" y="589832"/>
                    <a:pt x="1099498" y="585942"/>
                    <a:pt x="1093859" y="575566"/>
                  </a:cubicBezTo>
                  <a:cubicBezTo>
                    <a:pt x="1088220" y="565191"/>
                    <a:pt x="1073503" y="594569"/>
                    <a:pt x="1062282" y="601053"/>
                  </a:cubicBezTo>
                  <a:cubicBezTo>
                    <a:pt x="1051061" y="607538"/>
                    <a:pt x="1043674" y="589381"/>
                    <a:pt x="1047509" y="577709"/>
                  </a:cubicBezTo>
                  <a:cubicBezTo>
                    <a:pt x="1051343" y="566037"/>
                    <a:pt x="1038768" y="566432"/>
                    <a:pt x="1022979" y="567334"/>
                  </a:cubicBezTo>
                  <a:cubicBezTo>
                    <a:pt x="1007191" y="568236"/>
                    <a:pt x="1013168" y="532768"/>
                    <a:pt x="1022642" y="531020"/>
                  </a:cubicBezTo>
                  <a:cubicBezTo>
                    <a:pt x="1032114" y="529272"/>
                    <a:pt x="1046155" y="541790"/>
                    <a:pt x="1052132" y="520194"/>
                  </a:cubicBezTo>
                  <a:cubicBezTo>
                    <a:pt x="1058109" y="498598"/>
                    <a:pt x="1066511" y="515457"/>
                    <a:pt x="1079818" y="496455"/>
                  </a:cubicBezTo>
                  <a:cubicBezTo>
                    <a:pt x="1093126" y="477452"/>
                    <a:pt x="1108632" y="465724"/>
                    <a:pt x="1120191" y="477001"/>
                  </a:cubicBezTo>
                  <a:cubicBezTo>
                    <a:pt x="1131751" y="488279"/>
                    <a:pt x="1107899" y="505928"/>
                    <a:pt x="1104065" y="516754"/>
                  </a:cubicBezTo>
                  <a:cubicBezTo>
                    <a:pt x="1100231" y="527581"/>
                    <a:pt x="1107561" y="531020"/>
                    <a:pt x="1100569" y="539309"/>
                  </a:cubicBezTo>
                  <a:cubicBezTo>
                    <a:pt x="1093577" y="547598"/>
                    <a:pt x="1103332" y="549685"/>
                    <a:pt x="1117034" y="538914"/>
                  </a:cubicBezTo>
                  <a:cubicBezTo>
                    <a:pt x="1130680" y="527479"/>
                    <a:pt x="1145341" y="517363"/>
                    <a:pt x="1160904" y="508691"/>
                  </a:cubicBezTo>
                  <a:cubicBezTo>
                    <a:pt x="1164400" y="507061"/>
                    <a:pt x="1168346" y="506441"/>
                    <a:pt x="1172181" y="506886"/>
                  </a:cubicBezTo>
                  <a:cubicBezTo>
                    <a:pt x="1173083" y="502032"/>
                    <a:pt x="1175395" y="497549"/>
                    <a:pt x="1178834" y="494030"/>
                  </a:cubicBezTo>
                  <a:cubicBezTo>
                    <a:pt x="1188025" y="488391"/>
                    <a:pt x="1218644" y="471475"/>
                    <a:pt x="1223211" y="463863"/>
                  </a:cubicBezTo>
                  <a:cubicBezTo>
                    <a:pt x="1227779" y="456251"/>
                    <a:pt x="1232402" y="443169"/>
                    <a:pt x="1238493" y="443169"/>
                  </a:cubicBezTo>
                  <a:cubicBezTo>
                    <a:pt x="1244582" y="443169"/>
                    <a:pt x="1244639" y="450725"/>
                    <a:pt x="1253773" y="450725"/>
                  </a:cubicBezTo>
                  <a:cubicBezTo>
                    <a:pt x="1262908" y="450725"/>
                    <a:pt x="1273678" y="454446"/>
                    <a:pt x="1269111" y="445086"/>
                  </a:cubicBezTo>
                  <a:cubicBezTo>
                    <a:pt x="1264544" y="435726"/>
                    <a:pt x="1267588" y="435669"/>
                    <a:pt x="1278302" y="433808"/>
                  </a:cubicBezTo>
                  <a:cubicBezTo>
                    <a:pt x="1289015" y="431948"/>
                    <a:pt x="1287436" y="418753"/>
                    <a:pt x="1295218" y="418753"/>
                  </a:cubicBezTo>
                  <a:cubicBezTo>
                    <a:pt x="1302999" y="418753"/>
                    <a:pt x="1301308" y="396198"/>
                    <a:pt x="1308977" y="396198"/>
                  </a:cubicBezTo>
                  <a:cubicBezTo>
                    <a:pt x="1316645" y="396198"/>
                    <a:pt x="1319690" y="409393"/>
                    <a:pt x="1328881" y="405615"/>
                  </a:cubicBezTo>
                  <a:cubicBezTo>
                    <a:pt x="1331137" y="405034"/>
                    <a:pt x="1333505" y="405468"/>
                    <a:pt x="1335422" y="406799"/>
                  </a:cubicBezTo>
                  <a:cubicBezTo>
                    <a:pt x="1337339" y="404882"/>
                    <a:pt x="1339200" y="403004"/>
                    <a:pt x="1341061" y="401160"/>
                  </a:cubicBezTo>
                  <a:cubicBezTo>
                    <a:pt x="1340159" y="389375"/>
                    <a:pt x="1341061" y="378605"/>
                    <a:pt x="1339425" y="373248"/>
                  </a:cubicBezTo>
                  <a:cubicBezTo>
                    <a:pt x="1335873" y="362873"/>
                    <a:pt x="1339425" y="355092"/>
                    <a:pt x="1337959" y="349002"/>
                  </a:cubicBezTo>
                  <a:cubicBezTo>
                    <a:pt x="1336494" y="342912"/>
                    <a:pt x="1335873" y="328308"/>
                    <a:pt x="1341512" y="328308"/>
                  </a:cubicBezTo>
                  <a:cubicBezTo>
                    <a:pt x="1347151" y="328308"/>
                    <a:pt x="1354143" y="310997"/>
                    <a:pt x="1361135" y="317030"/>
                  </a:cubicBezTo>
                  <a:cubicBezTo>
                    <a:pt x="1368127" y="323064"/>
                    <a:pt x="1382224" y="324812"/>
                    <a:pt x="1382224" y="317030"/>
                  </a:cubicBezTo>
                  <a:cubicBezTo>
                    <a:pt x="1382224" y="309249"/>
                    <a:pt x="1392035" y="308403"/>
                    <a:pt x="1393501" y="298028"/>
                  </a:cubicBezTo>
                  <a:cubicBezTo>
                    <a:pt x="1394968" y="287652"/>
                    <a:pt x="1405399" y="285059"/>
                    <a:pt x="1407542" y="275473"/>
                  </a:cubicBezTo>
                  <a:cubicBezTo>
                    <a:pt x="1409685" y="265887"/>
                    <a:pt x="1413181" y="243501"/>
                    <a:pt x="1420173" y="238313"/>
                  </a:cubicBezTo>
                  <a:cubicBezTo>
                    <a:pt x="1427165" y="233126"/>
                    <a:pt x="1417804" y="230137"/>
                    <a:pt x="1418537" y="214574"/>
                  </a:cubicBezTo>
                  <a:close/>
                </a:path>
              </a:pathLst>
            </a:custGeom>
            <a:grpFill/>
            <a:ln w="8455" cap="flat">
              <a:solidFill>
                <a:srgbClr val="FFFFFF"/>
              </a:solid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E3012173-7556-4E9E-A4A4-5CB55B2A6452}"/>
                </a:ext>
              </a:extLst>
            </p:cNvPr>
            <p:cNvSpPr/>
            <p:nvPr/>
          </p:nvSpPr>
          <p:spPr>
            <a:xfrm>
              <a:off x="9118040" y="3325555"/>
              <a:ext cx="41440" cy="94178"/>
            </a:xfrm>
            <a:custGeom>
              <a:avLst/>
              <a:gdLst>
                <a:gd name="connsiteX0" fmla="*/ 40542 w 41440"/>
                <a:gd name="connsiteY0" fmla="*/ 3064 h 94178"/>
                <a:gd name="connsiteX1" fmla="*/ 10995 w 41440"/>
                <a:gd name="connsiteY1" fmla="*/ 16034 h 94178"/>
                <a:gd name="connsiteX2" fmla="*/ 6146 w 41440"/>
                <a:gd name="connsiteY2" fmla="*/ 33457 h 94178"/>
                <a:gd name="connsiteX3" fmla="*/ 10206 w 41440"/>
                <a:gd name="connsiteY3" fmla="*/ 39096 h 94178"/>
                <a:gd name="connsiteX4" fmla="*/ 902 w 41440"/>
                <a:gd name="connsiteY4" fmla="*/ 77947 h 94178"/>
                <a:gd name="connsiteX5" fmla="*/ 339 w 41440"/>
                <a:gd name="connsiteY5" fmla="*/ 79470 h 94178"/>
                <a:gd name="connsiteX6" fmla="*/ 0 w 41440"/>
                <a:gd name="connsiteY6" fmla="*/ 80259 h 94178"/>
                <a:gd name="connsiteX7" fmla="*/ 11277 w 41440"/>
                <a:gd name="connsiteY7" fmla="*/ 94017 h 94178"/>
                <a:gd name="connsiteX8" fmla="*/ 40542 w 41440"/>
                <a:gd name="connsiteY8" fmla="*/ 3064 h 9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40" h="94178">
                  <a:moveTo>
                    <a:pt x="40542" y="3064"/>
                  </a:moveTo>
                  <a:cubicBezTo>
                    <a:pt x="36257" y="-3928"/>
                    <a:pt x="22104" y="1316"/>
                    <a:pt x="10995" y="16034"/>
                  </a:cubicBezTo>
                  <a:cubicBezTo>
                    <a:pt x="9924" y="21977"/>
                    <a:pt x="8289" y="27807"/>
                    <a:pt x="6146" y="33457"/>
                  </a:cubicBezTo>
                  <a:cubicBezTo>
                    <a:pt x="7725" y="35143"/>
                    <a:pt x="9135" y="37038"/>
                    <a:pt x="10206" y="39096"/>
                  </a:cubicBezTo>
                  <a:cubicBezTo>
                    <a:pt x="16973" y="52584"/>
                    <a:pt x="13082" y="68998"/>
                    <a:pt x="902" y="77947"/>
                  </a:cubicBezTo>
                  <a:cubicBezTo>
                    <a:pt x="3552" y="75804"/>
                    <a:pt x="620" y="79470"/>
                    <a:pt x="339" y="79470"/>
                  </a:cubicBezTo>
                  <a:cubicBezTo>
                    <a:pt x="56" y="79470"/>
                    <a:pt x="339" y="79920"/>
                    <a:pt x="0" y="80259"/>
                  </a:cubicBezTo>
                  <a:cubicBezTo>
                    <a:pt x="3835" y="90352"/>
                    <a:pt x="9755" y="95145"/>
                    <a:pt x="11277" y="94017"/>
                  </a:cubicBezTo>
                  <a:cubicBezTo>
                    <a:pt x="18044" y="87815"/>
                    <a:pt x="46858" y="13440"/>
                    <a:pt x="40542" y="3064"/>
                  </a:cubicBezTo>
                  <a:close/>
                </a:path>
              </a:pathLst>
            </a:custGeom>
            <a:grpFill/>
            <a:ln w="8455" cap="flat">
              <a:solidFill>
                <a:srgbClr val="FFFFFF"/>
              </a:solid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0E44AD38-438D-4233-AF70-ED2D3D9AD769}"/>
                </a:ext>
              </a:extLst>
            </p:cNvPr>
            <p:cNvSpPr/>
            <p:nvPr/>
          </p:nvSpPr>
          <p:spPr>
            <a:xfrm>
              <a:off x="9120803" y="3686937"/>
              <a:ext cx="26204" cy="33385"/>
            </a:xfrm>
            <a:custGeom>
              <a:avLst/>
              <a:gdLst>
                <a:gd name="connsiteX0" fmla="*/ 56 w 26204"/>
                <a:gd name="connsiteY0" fmla="*/ 1378 h 33385"/>
                <a:gd name="connsiteX1" fmla="*/ 22611 w 26204"/>
                <a:gd name="connsiteY1" fmla="*/ 32447 h 33385"/>
                <a:gd name="connsiteX2" fmla="*/ 56 w 26204"/>
                <a:gd name="connsiteY2" fmla="*/ 1378 h 33385"/>
              </a:gdLst>
              <a:ahLst/>
              <a:cxnLst>
                <a:cxn ang="0">
                  <a:pos x="connsiteX0" y="connsiteY0"/>
                </a:cxn>
                <a:cxn ang="0">
                  <a:pos x="connsiteX1" y="connsiteY1"/>
                </a:cxn>
                <a:cxn ang="0">
                  <a:pos x="connsiteX2" y="connsiteY2"/>
                </a:cxn>
              </a:cxnLst>
              <a:rect l="l" t="t" r="r" b="b"/>
              <a:pathLst>
                <a:path w="26204" h="33385">
                  <a:moveTo>
                    <a:pt x="56" y="1378"/>
                  </a:moveTo>
                  <a:cubicBezTo>
                    <a:pt x="2199" y="13445"/>
                    <a:pt x="7105" y="38537"/>
                    <a:pt x="22611" y="32447"/>
                  </a:cubicBezTo>
                  <a:cubicBezTo>
                    <a:pt x="38118" y="26357"/>
                    <a:pt x="-1692" y="-7137"/>
                    <a:pt x="56" y="1378"/>
                  </a:cubicBezTo>
                  <a:close/>
                </a:path>
              </a:pathLst>
            </a:custGeom>
            <a:grpFill/>
            <a:ln w="8455" cap="flat">
              <a:solidFill>
                <a:srgbClr val="FFFFFF"/>
              </a:solid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C74828FD-8D0C-4273-B4D0-6FF2B68F816B}"/>
                </a:ext>
              </a:extLst>
            </p:cNvPr>
            <p:cNvSpPr/>
            <p:nvPr/>
          </p:nvSpPr>
          <p:spPr>
            <a:xfrm>
              <a:off x="9193430" y="3713633"/>
              <a:ext cx="51723" cy="74644"/>
            </a:xfrm>
            <a:custGeom>
              <a:avLst/>
              <a:gdLst>
                <a:gd name="connsiteX0" fmla="*/ 0 w 51723"/>
                <a:gd name="connsiteY0" fmla="*/ 0 h 74644"/>
                <a:gd name="connsiteX1" fmla="*/ 7951 w 51723"/>
                <a:gd name="connsiteY1" fmla="*/ 18890 h 74644"/>
                <a:gd name="connsiteX2" fmla="*/ 17819 w 51723"/>
                <a:gd name="connsiteY2" fmla="*/ 31859 h 74644"/>
                <a:gd name="connsiteX3" fmla="*/ 29716 w 51723"/>
                <a:gd name="connsiteY3" fmla="*/ 68229 h 74644"/>
                <a:gd name="connsiteX4" fmla="*/ 37441 w 51723"/>
                <a:gd name="connsiteY4" fmla="*/ 60447 h 74644"/>
                <a:gd name="connsiteX5" fmla="*/ 47986 w 51723"/>
                <a:gd name="connsiteY5" fmla="*/ 43136 h 74644"/>
                <a:gd name="connsiteX6" fmla="*/ 46632 w 51723"/>
                <a:gd name="connsiteY6" fmla="*/ 19059 h 74644"/>
                <a:gd name="connsiteX7" fmla="*/ 26840 w 51723"/>
                <a:gd name="connsiteY7" fmla="*/ 17480 h 74644"/>
                <a:gd name="connsiteX8" fmla="*/ 0 w 51723"/>
                <a:gd name="connsiteY8" fmla="*/ 0 h 7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3" h="74644">
                  <a:moveTo>
                    <a:pt x="0" y="0"/>
                  </a:moveTo>
                  <a:cubicBezTo>
                    <a:pt x="0" y="10150"/>
                    <a:pt x="2989" y="24303"/>
                    <a:pt x="7951" y="18890"/>
                  </a:cubicBezTo>
                  <a:cubicBezTo>
                    <a:pt x="14266" y="12011"/>
                    <a:pt x="24134" y="20638"/>
                    <a:pt x="17819" y="31859"/>
                  </a:cubicBezTo>
                  <a:cubicBezTo>
                    <a:pt x="11503" y="43080"/>
                    <a:pt x="27630" y="54414"/>
                    <a:pt x="29716" y="68229"/>
                  </a:cubicBezTo>
                  <a:cubicBezTo>
                    <a:pt x="31803" y="82044"/>
                    <a:pt x="38851" y="70766"/>
                    <a:pt x="37441" y="60447"/>
                  </a:cubicBezTo>
                  <a:cubicBezTo>
                    <a:pt x="36032" y="50128"/>
                    <a:pt x="38851" y="50918"/>
                    <a:pt x="47986" y="43136"/>
                  </a:cubicBezTo>
                  <a:cubicBezTo>
                    <a:pt x="54695" y="37498"/>
                    <a:pt x="51199" y="28927"/>
                    <a:pt x="46632" y="19059"/>
                  </a:cubicBezTo>
                  <a:cubicBezTo>
                    <a:pt x="39978" y="19375"/>
                    <a:pt x="33325" y="18845"/>
                    <a:pt x="26840" y="17480"/>
                  </a:cubicBezTo>
                  <a:cubicBezTo>
                    <a:pt x="16409" y="14305"/>
                    <a:pt x="7105" y="8244"/>
                    <a:pt x="0" y="0"/>
                  </a:cubicBezTo>
                  <a:close/>
                </a:path>
              </a:pathLst>
            </a:custGeom>
            <a:grpFill/>
            <a:ln w="8455" cap="flat">
              <a:solidFill>
                <a:srgbClr val="FFFFFF"/>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7E0E9210-5439-4FE2-8902-3A3192984A04}"/>
                </a:ext>
              </a:extLst>
            </p:cNvPr>
            <p:cNvSpPr/>
            <p:nvPr/>
          </p:nvSpPr>
          <p:spPr>
            <a:xfrm>
              <a:off x="9201862" y="3789568"/>
              <a:ext cx="18770" cy="19044"/>
            </a:xfrm>
            <a:custGeom>
              <a:avLst/>
              <a:gdLst>
                <a:gd name="connsiteX0" fmla="*/ 252 w 18770"/>
                <a:gd name="connsiteY0" fmla="*/ 16315 h 19044"/>
                <a:gd name="connsiteX1" fmla="*/ 17788 w 18770"/>
                <a:gd name="connsiteY1" fmla="*/ 2500 h 19044"/>
                <a:gd name="connsiteX2" fmla="*/ 252 w 18770"/>
                <a:gd name="connsiteY2" fmla="*/ 16315 h 19044"/>
              </a:gdLst>
              <a:ahLst/>
              <a:cxnLst>
                <a:cxn ang="0">
                  <a:pos x="connsiteX0" y="connsiteY0"/>
                </a:cxn>
                <a:cxn ang="0">
                  <a:pos x="connsiteX1" y="connsiteY1"/>
                </a:cxn>
                <a:cxn ang="0">
                  <a:pos x="connsiteX2" y="connsiteY2"/>
                </a:cxn>
              </a:cxnLst>
              <a:rect l="l" t="t" r="r" b="b"/>
              <a:pathLst>
                <a:path w="18770" h="19044">
                  <a:moveTo>
                    <a:pt x="252" y="16315"/>
                  </a:moveTo>
                  <a:cubicBezTo>
                    <a:pt x="3071" y="24942"/>
                    <a:pt x="23427" y="11127"/>
                    <a:pt x="17788" y="2500"/>
                  </a:cubicBezTo>
                  <a:cubicBezTo>
                    <a:pt x="12150" y="-6128"/>
                    <a:pt x="-2060" y="9830"/>
                    <a:pt x="252" y="16315"/>
                  </a:cubicBezTo>
                  <a:close/>
                </a:path>
              </a:pathLst>
            </a:custGeom>
            <a:grpFill/>
            <a:ln w="8455" cap="flat">
              <a:solidFill>
                <a:srgbClr val="FFFFFF"/>
              </a:solid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B7894D92-7061-405C-BF7A-0F0858A7BC28}"/>
                </a:ext>
              </a:extLst>
            </p:cNvPr>
            <p:cNvSpPr/>
            <p:nvPr/>
          </p:nvSpPr>
          <p:spPr>
            <a:xfrm>
              <a:off x="9046655" y="3754274"/>
              <a:ext cx="52711" cy="83975"/>
            </a:xfrm>
            <a:custGeom>
              <a:avLst/>
              <a:gdLst>
                <a:gd name="connsiteX0" fmla="*/ 30447 w 52711"/>
                <a:gd name="connsiteY0" fmla="*/ 34298 h 83975"/>
                <a:gd name="connsiteX1" fmla="*/ 280 w 52711"/>
                <a:gd name="connsiteY1" fmla="*/ 82735 h 83975"/>
                <a:gd name="connsiteX2" fmla="*/ 43135 w 52711"/>
                <a:gd name="connsiteY2" fmla="*/ 33452 h 83975"/>
                <a:gd name="connsiteX3" fmla="*/ 49450 w 52711"/>
                <a:gd name="connsiteY3" fmla="*/ 2326 h 83975"/>
                <a:gd name="connsiteX4" fmla="*/ 30447 w 52711"/>
                <a:gd name="connsiteY4" fmla="*/ 34298 h 8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11" h="83975">
                  <a:moveTo>
                    <a:pt x="30447" y="34298"/>
                  </a:moveTo>
                  <a:cubicBezTo>
                    <a:pt x="20636" y="49861"/>
                    <a:pt x="-2821" y="75743"/>
                    <a:pt x="280" y="82735"/>
                  </a:cubicBezTo>
                  <a:cubicBezTo>
                    <a:pt x="4509" y="92208"/>
                    <a:pt x="30447" y="44673"/>
                    <a:pt x="43135" y="33452"/>
                  </a:cubicBezTo>
                  <a:cubicBezTo>
                    <a:pt x="55822" y="22231"/>
                    <a:pt x="53622" y="12702"/>
                    <a:pt x="49450" y="2326"/>
                  </a:cubicBezTo>
                  <a:cubicBezTo>
                    <a:pt x="45277" y="-8049"/>
                    <a:pt x="40372" y="18735"/>
                    <a:pt x="30447" y="34298"/>
                  </a:cubicBezTo>
                  <a:close/>
                </a:path>
              </a:pathLst>
            </a:custGeom>
            <a:grpFill/>
            <a:ln w="8455" cap="flat">
              <a:solidFill>
                <a:srgbClr val="FFFFFF"/>
              </a:solidFill>
              <a:prstDash val="solid"/>
              <a:miter/>
            </a:ln>
          </p:spPr>
          <p:txBody>
            <a:bodyPr rtlCol="0" anchor="ctr"/>
            <a:lstStyle/>
            <a:p>
              <a:endParaRPr lang="en-GB"/>
            </a:p>
          </p:txBody>
        </p:sp>
        <p:sp>
          <p:nvSpPr>
            <p:cNvPr id="209" name="Freeform: Shape 208">
              <a:extLst>
                <a:ext uri="{FF2B5EF4-FFF2-40B4-BE49-F238E27FC236}">
                  <a16:creationId xmlns:a16="http://schemas.microsoft.com/office/drawing/2014/main" id="{D7705F46-F234-4C7A-96DA-3699417129DD}"/>
                </a:ext>
              </a:extLst>
            </p:cNvPr>
            <p:cNvSpPr/>
            <p:nvPr/>
          </p:nvSpPr>
          <p:spPr>
            <a:xfrm>
              <a:off x="9106722" y="3533303"/>
              <a:ext cx="70468" cy="149655"/>
            </a:xfrm>
            <a:custGeom>
              <a:avLst/>
              <a:gdLst>
                <a:gd name="connsiteX0" fmla="*/ 58853 w 70468"/>
                <a:gd name="connsiteY0" fmla="*/ 147231 h 149655"/>
                <a:gd name="connsiteX1" fmla="*/ 70468 w 70468"/>
                <a:gd name="connsiteY1" fmla="*/ 149655 h 149655"/>
                <a:gd name="connsiteX2" fmla="*/ 64830 w 70468"/>
                <a:gd name="connsiteY2" fmla="*/ 127890 h 149655"/>
                <a:gd name="connsiteX3" fmla="*/ 52706 w 70468"/>
                <a:gd name="connsiteY3" fmla="*/ 131668 h 149655"/>
                <a:gd name="connsiteX4" fmla="*/ 40752 w 70468"/>
                <a:gd name="connsiteY4" fmla="*/ 104827 h 149655"/>
                <a:gd name="connsiteX5" fmla="*/ 56935 w 70468"/>
                <a:gd name="connsiteY5" fmla="*/ 63326 h 149655"/>
                <a:gd name="connsiteX6" fmla="*/ 55526 w 70468"/>
                <a:gd name="connsiteY6" fmla="*/ 15792 h 149655"/>
                <a:gd name="connsiteX7" fmla="*/ 51297 w 70468"/>
                <a:gd name="connsiteY7" fmla="*/ 5416 h 149655"/>
                <a:gd name="connsiteX8" fmla="*/ 16900 w 70468"/>
                <a:gd name="connsiteY8" fmla="*/ 1977 h 149655"/>
                <a:gd name="connsiteX9" fmla="*/ 11995 w 70468"/>
                <a:gd name="connsiteY9" fmla="*/ 70262 h 149655"/>
                <a:gd name="connsiteX10" fmla="*/ 717 w 70468"/>
                <a:gd name="connsiteY10" fmla="*/ 66822 h 149655"/>
                <a:gd name="connsiteX11" fmla="*/ 7033 w 70468"/>
                <a:gd name="connsiteY11" fmla="*/ 106293 h 149655"/>
                <a:gd name="connsiteX12" fmla="*/ 13348 w 70468"/>
                <a:gd name="connsiteY12" fmla="*/ 128848 h 149655"/>
                <a:gd name="connsiteX13" fmla="*/ 37200 w 70468"/>
                <a:gd name="connsiteY13" fmla="*/ 138321 h 149655"/>
                <a:gd name="connsiteX14" fmla="*/ 58853 w 70468"/>
                <a:gd name="connsiteY14" fmla="*/ 147231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68" h="149655">
                  <a:moveTo>
                    <a:pt x="58853" y="147231"/>
                  </a:moveTo>
                  <a:cubicBezTo>
                    <a:pt x="62913" y="146684"/>
                    <a:pt x="66972" y="147541"/>
                    <a:pt x="70468" y="149655"/>
                  </a:cubicBezTo>
                  <a:cubicBezTo>
                    <a:pt x="68100" y="142539"/>
                    <a:pt x="66183" y="135265"/>
                    <a:pt x="64830" y="127890"/>
                  </a:cubicBezTo>
                  <a:cubicBezTo>
                    <a:pt x="60488" y="127884"/>
                    <a:pt x="56259" y="129203"/>
                    <a:pt x="52706" y="131668"/>
                  </a:cubicBezTo>
                  <a:cubicBezTo>
                    <a:pt x="40809" y="140295"/>
                    <a:pt x="49210" y="116048"/>
                    <a:pt x="40752" y="104827"/>
                  </a:cubicBezTo>
                  <a:cubicBezTo>
                    <a:pt x="32294" y="93606"/>
                    <a:pt x="47124" y="77198"/>
                    <a:pt x="56935" y="63326"/>
                  </a:cubicBezTo>
                  <a:cubicBezTo>
                    <a:pt x="66747" y="49455"/>
                    <a:pt x="54116" y="26167"/>
                    <a:pt x="55526" y="15792"/>
                  </a:cubicBezTo>
                  <a:cubicBezTo>
                    <a:pt x="56935" y="5416"/>
                    <a:pt x="56202" y="1977"/>
                    <a:pt x="51297" y="5416"/>
                  </a:cubicBezTo>
                  <a:cubicBezTo>
                    <a:pt x="46391" y="8856"/>
                    <a:pt x="26035" y="-4959"/>
                    <a:pt x="16900" y="1977"/>
                  </a:cubicBezTo>
                  <a:cubicBezTo>
                    <a:pt x="7766" y="8912"/>
                    <a:pt x="16224" y="65920"/>
                    <a:pt x="11995" y="70262"/>
                  </a:cubicBezTo>
                  <a:cubicBezTo>
                    <a:pt x="7766" y="74604"/>
                    <a:pt x="2353" y="61014"/>
                    <a:pt x="717" y="66822"/>
                  </a:cubicBezTo>
                  <a:cubicBezTo>
                    <a:pt x="-1426" y="74547"/>
                    <a:pt x="1394" y="106293"/>
                    <a:pt x="7033" y="106293"/>
                  </a:cubicBezTo>
                  <a:cubicBezTo>
                    <a:pt x="12671" y="106293"/>
                    <a:pt x="16844" y="114921"/>
                    <a:pt x="13348" y="128848"/>
                  </a:cubicBezTo>
                  <a:cubicBezTo>
                    <a:pt x="9852" y="142776"/>
                    <a:pt x="23836" y="144411"/>
                    <a:pt x="37200" y="138321"/>
                  </a:cubicBezTo>
                  <a:cubicBezTo>
                    <a:pt x="50563" y="132231"/>
                    <a:pt x="45545" y="149825"/>
                    <a:pt x="58853" y="147231"/>
                  </a:cubicBezTo>
                  <a:close/>
                </a:path>
              </a:pathLst>
            </a:custGeom>
            <a:grpFill/>
            <a:ln w="8455" cap="flat">
              <a:solidFill>
                <a:srgbClr val="FFFFFF"/>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B157421A-AD55-429D-AA09-EF50F118DB56}"/>
                </a:ext>
              </a:extLst>
            </p:cNvPr>
            <p:cNvSpPr/>
            <p:nvPr/>
          </p:nvSpPr>
          <p:spPr>
            <a:xfrm>
              <a:off x="9154756" y="3794907"/>
              <a:ext cx="113167" cy="128543"/>
            </a:xfrm>
            <a:custGeom>
              <a:avLst/>
              <a:gdLst>
                <a:gd name="connsiteX0" fmla="*/ 88069 w 113167"/>
                <a:gd name="connsiteY0" fmla="*/ 11821 h 128543"/>
                <a:gd name="connsiteX1" fmla="*/ 74706 w 113167"/>
                <a:gd name="connsiteY1" fmla="*/ 27384 h 128543"/>
                <a:gd name="connsiteX2" fmla="*/ 60665 w 113167"/>
                <a:gd name="connsiteY2" fmla="*/ 40353 h 128543"/>
                <a:gd name="connsiteX3" fmla="*/ 39633 w 113167"/>
                <a:gd name="connsiteY3" fmla="*/ 34320 h 128543"/>
                <a:gd name="connsiteX4" fmla="*/ 12229 w 113167"/>
                <a:gd name="connsiteY4" fmla="*/ 54225 h 128543"/>
                <a:gd name="connsiteX5" fmla="*/ 3094 w 113167"/>
                <a:gd name="connsiteY5" fmla="*/ 84448 h 128543"/>
                <a:gd name="connsiteX6" fmla="*/ 24183 w 113167"/>
                <a:gd name="connsiteY6" fmla="*/ 70633 h 128543"/>
                <a:gd name="connsiteX7" fmla="*/ 41719 w 113167"/>
                <a:gd name="connsiteY7" fmla="*/ 62852 h 128543"/>
                <a:gd name="connsiteX8" fmla="*/ 61398 w 113167"/>
                <a:gd name="connsiteY8" fmla="*/ 112980 h 128543"/>
                <a:gd name="connsiteX9" fmla="*/ 85927 w 113167"/>
                <a:gd name="connsiteY9" fmla="*/ 128543 h 128543"/>
                <a:gd name="connsiteX10" fmla="*/ 85250 w 113167"/>
                <a:gd name="connsiteY10" fmla="*/ 91384 h 128543"/>
                <a:gd name="connsiteX11" fmla="*/ 110512 w 113167"/>
                <a:gd name="connsiteY11" fmla="*/ 78415 h 128543"/>
                <a:gd name="connsiteX12" fmla="*/ 104873 w 113167"/>
                <a:gd name="connsiteY12" fmla="*/ 13569 h 128543"/>
                <a:gd name="connsiteX13" fmla="*/ 88069 w 113167"/>
                <a:gd name="connsiteY13" fmla="*/ 11821 h 12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167" h="128543">
                  <a:moveTo>
                    <a:pt x="88069" y="11821"/>
                  </a:moveTo>
                  <a:cubicBezTo>
                    <a:pt x="94385" y="24790"/>
                    <a:pt x="76115" y="14415"/>
                    <a:pt x="74706" y="27384"/>
                  </a:cubicBezTo>
                  <a:cubicBezTo>
                    <a:pt x="73296" y="40353"/>
                    <a:pt x="59989" y="29978"/>
                    <a:pt x="60665" y="40353"/>
                  </a:cubicBezTo>
                  <a:cubicBezTo>
                    <a:pt x="61342" y="50728"/>
                    <a:pt x="46625" y="40353"/>
                    <a:pt x="39633" y="34320"/>
                  </a:cubicBezTo>
                  <a:cubicBezTo>
                    <a:pt x="32641" y="28286"/>
                    <a:pt x="22717" y="50728"/>
                    <a:pt x="12229" y="54225"/>
                  </a:cubicBezTo>
                  <a:cubicBezTo>
                    <a:pt x="1740" y="57721"/>
                    <a:pt x="-3899" y="85181"/>
                    <a:pt x="3094" y="84448"/>
                  </a:cubicBezTo>
                  <a:cubicBezTo>
                    <a:pt x="11552" y="83602"/>
                    <a:pt x="15725" y="69731"/>
                    <a:pt x="24183" y="70633"/>
                  </a:cubicBezTo>
                  <a:cubicBezTo>
                    <a:pt x="32641" y="71535"/>
                    <a:pt x="29822" y="60258"/>
                    <a:pt x="41719" y="62852"/>
                  </a:cubicBezTo>
                  <a:cubicBezTo>
                    <a:pt x="53617" y="65446"/>
                    <a:pt x="45215" y="109541"/>
                    <a:pt x="61398" y="112980"/>
                  </a:cubicBezTo>
                  <a:cubicBezTo>
                    <a:pt x="77581" y="116420"/>
                    <a:pt x="78315" y="128543"/>
                    <a:pt x="85927" y="128543"/>
                  </a:cubicBezTo>
                  <a:cubicBezTo>
                    <a:pt x="93539" y="128543"/>
                    <a:pt x="84573" y="100913"/>
                    <a:pt x="85250" y="91384"/>
                  </a:cubicBezTo>
                  <a:cubicBezTo>
                    <a:pt x="85927" y="81854"/>
                    <a:pt x="102166" y="90538"/>
                    <a:pt x="110512" y="78415"/>
                  </a:cubicBezTo>
                  <a:cubicBezTo>
                    <a:pt x="118857" y="66291"/>
                    <a:pt x="104873" y="34320"/>
                    <a:pt x="104873" y="13569"/>
                  </a:cubicBezTo>
                  <a:cubicBezTo>
                    <a:pt x="104873" y="-7181"/>
                    <a:pt x="81754" y="-1148"/>
                    <a:pt x="88069" y="11821"/>
                  </a:cubicBezTo>
                  <a:close/>
                </a:path>
              </a:pathLst>
            </a:custGeom>
            <a:grpFill/>
            <a:ln w="8455" cap="flat">
              <a:solidFill>
                <a:srgbClr val="FFFFFF"/>
              </a:solid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BF9A10A2-9ABA-40F8-8E95-CDDB6B2FEA8C}"/>
                </a:ext>
              </a:extLst>
            </p:cNvPr>
            <p:cNvSpPr/>
            <p:nvPr/>
          </p:nvSpPr>
          <p:spPr>
            <a:xfrm>
              <a:off x="9152118" y="3732185"/>
              <a:ext cx="51707" cy="86783"/>
            </a:xfrm>
            <a:custGeom>
              <a:avLst/>
              <a:gdLst>
                <a:gd name="connsiteX0" fmla="*/ 7818 w 51707"/>
                <a:gd name="connsiteY0" fmla="*/ 39978 h 86783"/>
                <a:gd name="connsiteX1" fmla="*/ 20505 w 51707"/>
                <a:gd name="connsiteY1" fmla="*/ 31351 h 86783"/>
                <a:gd name="connsiteX2" fmla="*/ 22592 w 51707"/>
                <a:gd name="connsiteY2" fmla="*/ 54639 h 86783"/>
                <a:gd name="connsiteX3" fmla="*/ 26088 w 51707"/>
                <a:gd name="connsiteY3" fmla="*/ 86667 h 86783"/>
                <a:gd name="connsiteX4" fmla="*/ 51405 w 51707"/>
                <a:gd name="connsiteY4" fmla="*/ 39978 h 86783"/>
                <a:gd name="connsiteX5" fmla="*/ 42271 w 51707"/>
                <a:gd name="connsiteY5" fmla="*/ 34791 h 86783"/>
                <a:gd name="connsiteX6" fmla="*/ 6464 w 51707"/>
                <a:gd name="connsiteY6" fmla="*/ 169 h 86783"/>
                <a:gd name="connsiteX7" fmla="*/ 7818 w 51707"/>
                <a:gd name="connsiteY7" fmla="*/ 39978 h 8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07" h="86783">
                  <a:moveTo>
                    <a:pt x="7818" y="39978"/>
                  </a:moveTo>
                  <a:cubicBezTo>
                    <a:pt x="11370" y="39132"/>
                    <a:pt x="19829" y="39978"/>
                    <a:pt x="20505" y="31351"/>
                  </a:cubicBezTo>
                  <a:cubicBezTo>
                    <a:pt x="21182" y="22724"/>
                    <a:pt x="28907" y="46914"/>
                    <a:pt x="22592" y="54639"/>
                  </a:cubicBezTo>
                  <a:cubicBezTo>
                    <a:pt x="16276" y="62364"/>
                    <a:pt x="16276" y="84073"/>
                    <a:pt x="26088" y="86667"/>
                  </a:cubicBezTo>
                  <a:cubicBezTo>
                    <a:pt x="35899" y="89261"/>
                    <a:pt x="54281" y="47760"/>
                    <a:pt x="51405" y="39978"/>
                  </a:cubicBezTo>
                  <a:cubicBezTo>
                    <a:pt x="48530" y="32197"/>
                    <a:pt x="40128" y="45166"/>
                    <a:pt x="42271" y="34791"/>
                  </a:cubicBezTo>
                  <a:cubicBezTo>
                    <a:pt x="44413" y="24415"/>
                    <a:pt x="16953" y="-2369"/>
                    <a:pt x="6464" y="169"/>
                  </a:cubicBezTo>
                  <a:cubicBezTo>
                    <a:pt x="-4024" y="2706"/>
                    <a:pt x="-415" y="42008"/>
                    <a:pt x="7818" y="39978"/>
                  </a:cubicBezTo>
                  <a:close/>
                </a:path>
              </a:pathLst>
            </a:custGeom>
            <a:grpFill/>
            <a:ln w="8455" cap="flat">
              <a:solidFill>
                <a:srgbClr val="FFFFFF"/>
              </a:solid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E144D368-0ECF-46AC-9353-4A4FD9EA24AD}"/>
                </a:ext>
              </a:extLst>
            </p:cNvPr>
            <p:cNvSpPr/>
            <p:nvPr/>
          </p:nvSpPr>
          <p:spPr>
            <a:xfrm>
              <a:off x="9611317" y="4166085"/>
              <a:ext cx="294380" cy="235730"/>
            </a:xfrm>
            <a:custGeom>
              <a:avLst/>
              <a:gdLst>
                <a:gd name="connsiteX0" fmla="*/ 216358 w 294380"/>
                <a:gd name="connsiteY0" fmla="*/ 217317 h 235730"/>
                <a:gd name="connsiteX1" fmla="*/ 199442 w 294380"/>
                <a:gd name="connsiteY1" fmla="*/ 197469 h 235730"/>
                <a:gd name="connsiteX2" fmla="*/ 175590 w 294380"/>
                <a:gd name="connsiteY2" fmla="*/ 183597 h 235730"/>
                <a:gd name="connsiteX3" fmla="*/ 158674 w 294380"/>
                <a:gd name="connsiteY3" fmla="*/ 144690 h 235730"/>
                <a:gd name="connsiteX4" fmla="*/ 153035 w 294380"/>
                <a:gd name="connsiteY4" fmla="*/ 120500 h 235730"/>
                <a:gd name="connsiteX5" fmla="*/ 157941 w 294380"/>
                <a:gd name="connsiteY5" fmla="*/ 101497 h 235730"/>
                <a:gd name="connsiteX6" fmla="*/ 110914 w 294380"/>
                <a:gd name="connsiteY6" fmla="*/ 69526 h 235730"/>
                <a:gd name="connsiteX7" fmla="*/ 17536 w 294380"/>
                <a:gd name="connsiteY7" fmla="*/ 6372 h 235730"/>
                <a:gd name="connsiteX8" fmla="*/ 0 w 294380"/>
                <a:gd name="connsiteY8" fmla="*/ 0 h 235730"/>
                <a:gd name="connsiteX9" fmla="*/ 0 w 294380"/>
                <a:gd name="connsiteY9" fmla="*/ 184725 h 235730"/>
                <a:gd name="connsiteX10" fmla="*/ 25261 w 294380"/>
                <a:gd name="connsiteY10" fmla="*/ 195044 h 235730"/>
                <a:gd name="connsiteX11" fmla="*/ 54020 w 294380"/>
                <a:gd name="connsiteY11" fmla="*/ 175139 h 235730"/>
                <a:gd name="connsiteX12" fmla="*/ 68116 w 294380"/>
                <a:gd name="connsiteY12" fmla="*/ 153543 h 235730"/>
                <a:gd name="connsiteX13" fmla="*/ 117906 w 294380"/>
                <a:gd name="connsiteY13" fmla="*/ 167358 h 235730"/>
                <a:gd name="connsiteX14" fmla="*/ 169895 w 294380"/>
                <a:gd name="connsiteY14" fmla="*/ 224422 h 235730"/>
                <a:gd name="connsiteX15" fmla="*/ 219741 w 294380"/>
                <a:gd name="connsiteY15" fmla="*/ 235699 h 235730"/>
                <a:gd name="connsiteX16" fmla="*/ 216358 w 294380"/>
                <a:gd name="connsiteY16" fmla="*/ 217317 h 235730"/>
                <a:gd name="connsiteX17" fmla="*/ 256337 w 294380"/>
                <a:gd name="connsiteY17" fmla="*/ 63436 h 235730"/>
                <a:gd name="connsiteX18" fmla="*/ 227579 w 294380"/>
                <a:gd name="connsiteY18" fmla="*/ 84186 h 235730"/>
                <a:gd name="connsiteX19" fmla="*/ 176831 w 294380"/>
                <a:gd name="connsiteY19" fmla="*/ 86780 h 235730"/>
                <a:gd name="connsiteX20" fmla="*/ 215456 w 294380"/>
                <a:gd name="connsiteY20" fmla="*/ 108377 h 235730"/>
                <a:gd name="connsiteX21" fmla="*/ 264626 w 294380"/>
                <a:gd name="connsiteY21" fmla="*/ 78153 h 235730"/>
                <a:gd name="connsiteX22" fmla="*/ 271618 w 294380"/>
                <a:gd name="connsiteY22" fmla="*/ 52215 h 235730"/>
                <a:gd name="connsiteX23" fmla="*/ 256337 w 294380"/>
                <a:gd name="connsiteY23" fmla="*/ 63436 h 235730"/>
                <a:gd name="connsiteX24" fmla="*/ 280246 w 294380"/>
                <a:gd name="connsiteY24" fmla="*/ 30562 h 235730"/>
                <a:gd name="connsiteX25" fmla="*/ 273197 w 294380"/>
                <a:gd name="connsiteY25" fmla="*/ 32310 h 235730"/>
                <a:gd name="connsiteX26" fmla="*/ 287971 w 294380"/>
                <a:gd name="connsiteY26" fmla="*/ 59996 h 235730"/>
                <a:gd name="connsiteX27" fmla="*/ 280246 w 294380"/>
                <a:gd name="connsiteY27" fmla="*/ 30562 h 23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4380" h="235730">
                  <a:moveTo>
                    <a:pt x="216358" y="217317"/>
                  </a:moveTo>
                  <a:cubicBezTo>
                    <a:pt x="211453" y="214723"/>
                    <a:pt x="198766" y="204348"/>
                    <a:pt x="199442" y="197469"/>
                  </a:cubicBezTo>
                  <a:cubicBezTo>
                    <a:pt x="200119" y="190589"/>
                    <a:pt x="185402" y="191379"/>
                    <a:pt x="175590" y="183597"/>
                  </a:cubicBezTo>
                  <a:cubicBezTo>
                    <a:pt x="165779" y="175816"/>
                    <a:pt x="169219" y="150780"/>
                    <a:pt x="158674" y="144690"/>
                  </a:cubicBezTo>
                  <a:cubicBezTo>
                    <a:pt x="148130" y="138600"/>
                    <a:pt x="140405" y="119654"/>
                    <a:pt x="153035" y="120500"/>
                  </a:cubicBezTo>
                  <a:cubicBezTo>
                    <a:pt x="165666" y="121346"/>
                    <a:pt x="167809" y="112718"/>
                    <a:pt x="157941" y="101497"/>
                  </a:cubicBezTo>
                  <a:cubicBezTo>
                    <a:pt x="148073" y="90276"/>
                    <a:pt x="112324" y="85934"/>
                    <a:pt x="110914" y="69526"/>
                  </a:cubicBezTo>
                  <a:cubicBezTo>
                    <a:pt x="109505" y="53117"/>
                    <a:pt x="45617" y="14153"/>
                    <a:pt x="17536" y="6372"/>
                  </a:cubicBezTo>
                  <a:cubicBezTo>
                    <a:pt x="11560" y="4596"/>
                    <a:pt x="5695" y="2470"/>
                    <a:pt x="0" y="0"/>
                  </a:cubicBezTo>
                  <a:lnTo>
                    <a:pt x="0" y="184725"/>
                  </a:lnTo>
                  <a:cubicBezTo>
                    <a:pt x="7048" y="190837"/>
                    <a:pt x="15958" y="194463"/>
                    <a:pt x="25261" y="195044"/>
                  </a:cubicBezTo>
                  <a:cubicBezTo>
                    <a:pt x="56162" y="196736"/>
                    <a:pt x="48437" y="175139"/>
                    <a:pt x="54020" y="175139"/>
                  </a:cubicBezTo>
                  <a:cubicBezTo>
                    <a:pt x="59602" y="175139"/>
                    <a:pt x="61745" y="163016"/>
                    <a:pt x="68116" y="153543"/>
                  </a:cubicBezTo>
                  <a:cubicBezTo>
                    <a:pt x="74488" y="144070"/>
                    <a:pt x="101949" y="151795"/>
                    <a:pt x="117906" y="167358"/>
                  </a:cubicBezTo>
                  <a:cubicBezTo>
                    <a:pt x="133864" y="182921"/>
                    <a:pt x="153035" y="228764"/>
                    <a:pt x="169895" y="224422"/>
                  </a:cubicBezTo>
                  <a:cubicBezTo>
                    <a:pt x="186755" y="220080"/>
                    <a:pt x="204291" y="236545"/>
                    <a:pt x="219741" y="235699"/>
                  </a:cubicBezTo>
                  <a:cubicBezTo>
                    <a:pt x="235192" y="234854"/>
                    <a:pt x="221264" y="219911"/>
                    <a:pt x="216358" y="217317"/>
                  </a:cubicBezTo>
                  <a:close/>
                  <a:moveTo>
                    <a:pt x="256337" y="63436"/>
                  </a:moveTo>
                  <a:cubicBezTo>
                    <a:pt x="256337" y="71217"/>
                    <a:pt x="245059" y="75559"/>
                    <a:pt x="227579" y="84186"/>
                  </a:cubicBezTo>
                  <a:cubicBezTo>
                    <a:pt x="210099" y="92814"/>
                    <a:pt x="178128" y="74262"/>
                    <a:pt x="176831" y="86780"/>
                  </a:cubicBezTo>
                  <a:cubicBezTo>
                    <a:pt x="176154" y="94562"/>
                    <a:pt x="196510" y="108377"/>
                    <a:pt x="215456" y="108377"/>
                  </a:cubicBezTo>
                  <a:cubicBezTo>
                    <a:pt x="234403" y="108377"/>
                    <a:pt x="264626" y="85032"/>
                    <a:pt x="264626" y="78153"/>
                  </a:cubicBezTo>
                  <a:cubicBezTo>
                    <a:pt x="264626" y="71274"/>
                    <a:pt x="276524" y="59094"/>
                    <a:pt x="271618" y="52215"/>
                  </a:cubicBezTo>
                  <a:cubicBezTo>
                    <a:pt x="266713" y="45336"/>
                    <a:pt x="256337" y="55654"/>
                    <a:pt x="256337" y="63436"/>
                  </a:cubicBezTo>
                  <a:close/>
                  <a:moveTo>
                    <a:pt x="280246" y="30562"/>
                  </a:moveTo>
                  <a:cubicBezTo>
                    <a:pt x="268968" y="21935"/>
                    <a:pt x="259156" y="15901"/>
                    <a:pt x="273197" y="32310"/>
                  </a:cubicBezTo>
                  <a:cubicBezTo>
                    <a:pt x="287238" y="48719"/>
                    <a:pt x="279681" y="62646"/>
                    <a:pt x="287971" y="59996"/>
                  </a:cubicBezTo>
                  <a:cubicBezTo>
                    <a:pt x="301278" y="55654"/>
                    <a:pt x="291467" y="39246"/>
                    <a:pt x="280246" y="30562"/>
                  </a:cubicBezTo>
                  <a:close/>
                </a:path>
              </a:pathLst>
            </a:custGeom>
            <a:grpFill/>
            <a:ln w="8455" cap="flat">
              <a:solidFill>
                <a:srgbClr val="FFFFFF"/>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DF4AD31F-4966-46B7-931E-FEDC0C835C6E}"/>
                </a:ext>
              </a:extLst>
            </p:cNvPr>
            <p:cNvSpPr/>
            <p:nvPr/>
          </p:nvSpPr>
          <p:spPr>
            <a:xfrm>
              <a:off x="8177991" y="3798092"/>
              <a:ext cx="49645" cy="108949"/>
            </a:xfrm>
            <a:custGeom>
              <a:avLst/>
              <a:gdLst>
                <a:gd name="connsiteX0" fmla="*/ 2270 w 49645"/>
                <a:gd name="connsiteY0" fmla="*/ 83068 h 108949"/>
                <a:gd name="connsiteX1" fmla="*/ 7458 w 49645"/>
                <a:gd name="connsiteY1" fmla="*/ 85943 h 108949"/>
                <a:gd name="connsiteX2" fmla="*/ 28829 w 49645"/>
                <a:gd name="connsiteY2" fmla="*/ 108949 h 108949"/>
                <a:gd name="connsiteX3" fmla="*/ 49635 w 49645"/>
                <a:gd name="connsiteY3" fmla="*/ 68294 h 108949"/>
                <a:gd name="connsiteX4" fmla="*/ 11010 w 49645"/>
                <a:gd name="connsiteY4" fmla="*/ 9 h 108949"/>
                <a:gd name="connsiteX5" fmla="*/ 2552 w 49645"/>
                <a:gd name="connsiteY5" fmla="*/ 27695 h 108949"/>
                <a:gd name="connsiteX6" fmla="*/ 1142 w 49645"/>
                <a:gd name="connsiteY6" fmla="*/ 66546 h 108949"/>
                <a:gd name="connsiteX7" fmla="*/ 2270 w 49645"/>
                <a:gd name="connsiteY7" fmla="*/ 83068 h 10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45" h="108949">
                  <a:moveTo>
                    <a:pt x="2270" y="83068"/>
                  </a:moveTo>
                  <a:cubicBezTo>
                    <a:pt x="4131" y="83767"/>
                    <a:pt x="5879" y="84737"/>
                    <a:pt x="7458" y="85943"/>
                  </a:cubicBezTo>
                  <a:cubicBezTo>
                    <a:pt x="15746" y="92451"/>
                    <a:pt x="22964" y="100209"/>
                    <a:pt x="28829" y="108949"/>
                  </a:cubicBezTo>
                  <a:cubicBezTo>
                    <a:pt x="41234" y="98991"/>
                    <a:pt x="48846" y="84195"/>
                    <a:pt x="49635" y="68294"/>
                  </a:cubicBezTo>
                  <a:cubicBezTo>
                    <a:pt x="50312" y="44104"/>
                    <a:pt x="16311" y="-724"/>
                    <a:pt x="11010" y="9"/>
                  </a:cubicBezTo>
                  <a:cubicBezTo>
                    <a:pt x="4695" y="855"/>
                    <a:pt x="6104" y="16418"/>
                    <a:pt x="2552" y="27695"/>
                  </a:cubicBezTo>
                  <a:cubicBezTo>
                    <a:pt x="-1000" y="38973"/>
                    <a:pt x="-211" y="50250"/>
                    <a:pt x="1142" y="66546"/>
                  </a:cubicBezTo>
                  <a:cubicBezTo>
                    <a:pt x="1650" y="72072"/>
                    <a:pt x="1819" y="77711"/>
                    <a:pt x="2270" y="83068"/>
                  </a:cubicBezTo>
                  <a:close/>
                </a:path>
              </a:pathLst>
            </a:custGeom>
            <a:grpFill/>
            <a:ln w="8455" cap="flat">
              <a:solidFill>
                <a:srgbClr val="FFFFFF"/>
              </a:solid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5FF02AF4-A6D5-4CBC-8EF8-BC2B0622C1A1}"/>
                </a:ext>
              </a:extLst>
            </p:cNvPr>
            <p:cNvSpPr/>
            <p:nvPr/>
          </p:nvSpPr>
          <p:spPr>
            <a:xfrm>
              <a:off x="7303494" y="4431041"/>
              <a:ext cx="165279" cy="415241"/>
            </a:xfrm>
            <a:custGeom>
              <a:avLst/>
              <a:gdLst>
                <a:gd name="connsiteX0" fmla="*/ 156024 w 165279"/>
                <a:gd name="connsiteY0" fmla="*/ 53520 h 415241"/>
                <a:gd name="connsiteX1" fmla="*/ 139108 w 165279"/>
                <a:gd name="connsiteY1" fmla="*/ 5139 h 415241"/>
                <a:gd name="connsiteX2" fmla="*/ 130706 w 165279"/>
                <a:gd name="connsiteY2" fmla="*/ 13767 h 415241"/>
                <a:gd name="connsiteX3" fmla="*/ 127153 w 165279"/>
                <a:gd name="connsiteY3" fmla="*/ 34517 h 415241"/>
                <a:gd name="connsiteX4" fmla="*/ 113170 w 165279"/>
                <a:gd name="connsiteY4" fmla="*/ 47486 h 415241"/>
                <a:gd name="connsiteX5" fmla="*/ 101012 w 165279"/>
                <a:gd name="connsiteY5" fmla="*/ 55409 h 415241"/>
                <a:gd name="connsiteX6" fmla="*/ 101215 w 165279"/>
                <a:gd name="connsiteY6" fmla="*/ 60456 h 415241"/>
                <a:gd name="connsiteX7" fmla="*/ 100482 w 165279"/>
                <a:gd name="connsiteY7" fmla="*/ 76018 h 415241"/>
                <a:gd name="connsiteX8" fmla="*/ 82946 w 165279"/>
                <a:gd name="connsiteY8" fmla="*/ 94175 h 415241"/>
                <a:gd name="connsiteX9" fmla="*/ 49959 w 165279"/>
                <a:gd name="connsiteY9" fmla="*/ 114926 h 415241"/>
                <a:gd name="connsiteX10" fmla="*/ 19736 w 165279"/>
                <a:gd name="connsiteY10" fmla="*/ 121861 h 415241"/>
                <a:gd name="connsiteX11" fmla="*/ 9924 w 165279"/>
                <a:gd name="connsiteY11" fmla="*/ 160769 h 415241"/>
                <a:gd name="connsiteX12" fmla="*/ 12687 w 165279"/>
                <a:gd name="connsiteY12" fmla="*/ 213435 h 415241"/>
                <a:gd name="connsiteX13" fmla="*/ 7048 w 165279"/>
                <a:gd name="connsiteY13" fmla="*/ 273149 h 415241"/>
                <a:gd name="connsiteX14" fmla="*/ 0 w 165279"/>
                <a:gd name="connsiteY14" fmla="*/ 286287 h 415241"/>
                <a:gd name="connsiteX15" fmla="*/ 2481 w 165279"/>
                <a:gd name="connsiteY15" fmla="*/ 360662 h 415241"/>
                <a:gd name="connsiteX16" fmla="*/ 3609 w 165279"/>
                <a:gd name="connsiteY16" fmla="*/ 366808 h 415241"/>
                <a:gd name="connsiteX17" fmla="*/ 3609 w 165279"/>
                <a:gd name="connsiteY17" fmla="*/ 368274 h 415241"/>
                <a:gd name="connsiteX18" fmla="*/ 16409 w 165279"/>
                <a:gd name="connsiteY18" fmla="*/ 402106 h 415241"/>
                <a:gd name="connsiteX19" fmla="*/ 55316 w 165279"/>
                <a:gd name="connsiteY19" fmla="*/ 411523 h 415241"/>
                <a:gd name="connsiteX20" fmla="*/ 56444 w 165279"/>
                <a:gd name="connsiteY20" fmla="*/ 410339 h 415241"/>
                <a:gd name="connsiteX21" fmla="*/ 85371 w 165279"/>
                <a:gd name="connsiteY21" fmla="*/ 362523 h 415241"/>
                <a:gd name="connsiteX22" fmla="*/ 98678 w 165279"/>
                <a:gd name="connsiteY22" fmla="*/ 339404 h 415241"/>
                <a:gd name="connsiteX23" fmla="*/ 102681 w 165279"/>
                <a:gd name="connsiteY23" fmla="*/ 323277 h 415241"/>
                <a:gd name="connsiteX24" fmla="*/ 102681 w 165279"/>
                <a:gd name="connsiteY24" fmla="*/ 306643 h 415241"/>
                <a:gd name="connsiteX25" fmla="*/ 102681 w 165279"/>
                <a:gd name="connsiteY25" fmla="*/ 305515 h 415241"/>
                <a:gd name="connsiteX26" fmla="*/ 115932 w 165279"/>
                <a:gd name="connsiteY26" fmla="*/ 255781 h 415241"/>
                <a:gd name="connsiteX27" fmla="*/ 124165 w 165279"/>
                <a:gd name="connsiteY27" fmla="*/ 241064 h 415241"/>
                <a:gd name="connsiteX28" fmla="*/ 140404 w 165279"/>
                <a:gd name="connsiteY28" fmla="*/ 163419 h 415241"/>
                <a:gd name="connsiteX29" fmla="*/ 144633 w 165279"/>
                <a:gd name="connsiteY29" fmla="*/ 130545 h 415241"/>
                <a:gd name="connsiteX30" fmla="*/ 150949 w 165279"/>
                <a:gd name="connsiteY30" fmla="*/ 112388 h 415241"/>
                <a:gd name="connsiteX31" fmla="*/ 164990 w 165279"/>
                <a:gd name="connsiteY31" fmla="*/ 108949 h 415241"/>
                <a:gd name="connsiteX32" fmla="*/ 156024 w 165279"/>
                <a:gd name="connsiteY32" fmla="*/ 53520 h 41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5279" h="415241">
                  <a:moveTo>
                    <a:pt x="156024" y="53520"/>
                  </a:moveTo>
                  <a:cubicBezTo>
                    <a:pt x="155347" y="33615"/>
                    <a:pt x="141307" y="14613"/>
                    <a:pt x="139108" y="5139"/>
                  </a:cubicBezTo>
                  <a:cubicBezTo>
                    <a:pt x="136006" y="-9070"/>
                    <a:pt x="133469" y="10327"/>
                    <a:pt x="130706" y="13767"/>
                  </a:cubicBezTo>
                  <a:cubicBezTo>
                    <a:pt x="127548" y="20195"/>
                    <a:pt x="126308" y="27401"/>
                    <a:pt x="127153" y="34517"/>
                  </a:cubicBezTo>
                  <a:cubicBezTo>
                    <a:pt x="126646" y="41842"/>
                    <a:pt x="120500" y="47503"/>
                    <a:pt x="113170" y="47486"/>
                  </a:cubicBezTo>
                  <a:cubicBezTo>
                    <a:pt x="107643" y="46319"/>
                    <a:pt x="102179" y="49866"/>
                    <a:pt x="101012" y="55409"/>
                  </a:cubicBezTo>
                  <a:cubicBezTo>
                    <a:pt x="100657" y="57083"/>
                    <a:pt x="100731" y="58815"/>
                    <a:pt x="101215" y="60456"/>
                  </a:cubicBezTo>
                  <a:cubicBezTo>
                    <a:pt x="103978" y="69929"/>
                    <a:pt x="96986" y="68237"/>
                    <a:pt x="100482" y="76018"/>
                  </a:cubicBezTo>
                  <a:cubicBezTo>
                    <a:pt x="103978" y="83800"/>
                    <a:pt x="92813" y="93329"/>
                    <a:pt x="82946" y="94175"/>
                  </a:cubicBezTo>
                  <a:cubicBezTo>
                    <a:pt x="73078" y="95021"/>
                    <a:pt x="60391" y="116730"/>
                    <a:pt x="49959" y="114926"/>
                  </a:cubicBezTo>
                  <a:cubicBezTo>
                    <a:pt x="39528" y="113121"/>
                    <a:pt x="28870" y="123553"/>
                    <a:pt x="19736" y="121861"/>
                  </a:cubicBezTo>
                  <a:cubicBezTo>
                    <a:pt x="10601" y="120170"/>
                    <a:pt x="16916" y="145206"/>
                    <a:pt x="9924" y="160769"/>
                  </a:cubicBezTo>
                  <a:cubicBezTo>
                    <a:pt x="2932" y="176332"/>
                    <a:pt x="6428" y="194601"/>
                    <a:pt x="12687" y="213435"/>
                  </a:cubicBezTo>
                  <a:cubicBezTo>
                    <a:pt x="18946" y="232268"/>
                    <a:pt x="23965" y="248056"/>
                    <a:pt x="7048" y="273149"/>
                  </a:cubicBezTo>
                  <a:cubicBezTo>
                    <a:pt x="4291" y="277293"/>
                    <a:pt x="1928" y="281697"/>
                    <a:pt x="0" y="286287"/>
                  </a:cubicBezTo>
                  <a:cubicBezTo>
                    <a:pt x="3552" y="311154"/>
                    <a:pt x="-1241" y="336359"/>
                    <a:pt x="2481" y="360662"/>
                  </a:cubicBezTo>
                  <a:cubicBezTo>
                    <a:pt x="2876" y="362692"/>
                    <a:pt x="3214" y="364778"/>
                    <a:pt x="3609" y="366808"/>
                  </a:cubicBezTo>
                  <a:cubicBezTo>
                    <a:pt x="3609" y="367316"/>
                    <a:pt x="3609" y="367823"/>
                    <a:pt x="3609" y="368274"/>
                  </a:cubicBezTo>
                  <a:cubicBezTo>
                    <a:pt x="6654" y="379974"/>
                    <a:pt x="10945" y="391320"/>
                    <a:pt x="16409" y="402106"/>
                  </a:cubicBezTo>
                  <a:cubicBezTo>
                    <a:pt x="27235" y="412538"/>
                    <a:pt x="48380" y="420094"/>
                    <a:pt x="55316" y="411523"/>
                  </a:cubicBezTo>
                  <a:lnTo>
                    <a:pt x="56444" y="410339"/>
                  </a:lnTo>
                  <a:cubicBezTo>
                    <a:pt x="67163" y="395081"/>
                    <a:pt x="76833" y="379101"/>
                    <a:pt x="85371" y="362523"/>
                  </a:cubicBezTo>
                  <a:cubicBezTo>
                    <a:pt x="89712" y="354685"/>
                    <a:pt x="94167" y="347016"/>
                    <a:pt x="98678" y="339404"/>
                  </a:cubicBezTo>
                  <a:cubicBezTo>
                    <a:pt x="100031" y="334103"/>
                    <a:pt x="101328" y="328690"/>
                    <a:pt x="102681" y="323277"/>
                  </a:cubicBezTo>
                  <a:cubicBezTo>
                    <a:pt x="101384" y="317808"/>
                    <a:pt x="101384" y="312112"/>
                    <a:pt x="102681" y="306643"/>
                  </a:cubicBezTo>
                  <a:lnTo>
                    <a:pt x="102681" y="305515"/>
                  </a:lnTo>
                  <a:cubicBezTo>
                    <a:pt x="100776" y="287866"/>
                    <a:pt x="105501" y="270143"/>
                    <a:pt x="115932" y="255781"/>
                  </a:cubicBezTo>
                  <a:cubicBezTo>
                    <a:pt x="119034" y="251073"/>
                    <a:pt x="121740" y="246156"/>
                    <a:pt x="124165" y="241064"/>
                  </a:cubicBezTo>
                  <a:cubicBezTo>
                    <a:pt x="133300" y="206217"/>
                    <a:pt x="141420" y="172328"/>
                    <a:pt x="140404" y="163419"/>
                  </a:cubicBezTo>
                  <a:cubicBezTo>
                    <a:pt x="138995" y="151296"/>
                    <a:pt x="148862" y="143514"/>
                    <a:pt x="144633" y="130545"/>
                  </a:cubicBezTo>
                  <a:cubicBezTo>
                    <a:pt x="140404" y="117576"/>
                    <a:pt x="146043" y="102013"/>
                    <a:pt x="150949" y="112388"/>
                  </a:cubicBezTo>
                  <a:cubicBezTo>
                    <a:pt x="155855" y="122763"/>
                    <a:pt x="162847" y="122763"/>
                    <a:pt x="164990" y="108949"/>
                  </a:cubicBezTo>
                  <a:cubicBezTo>
                    <a:pt x="167132" y="95134"/>
                    <a:pt x="156700" y="73425"/>
                    <a:pt x="156024" y="53520"/>
                  </a:cubicBezTo>
                  <a:close/>
                </a:path>
              </a:pathLst>
            </a:custGeom>
            <a:grpFill/>
            <a:ln w="8455" cap="flat">
              <a:solidFill>
                <a:srgbClr val="FFFFFF"/>
              </a:solid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498B308A-6480-407D-86EE-DEBDC98463FB}"/>
                </a:ext>
              </a:extLst>
            </p:cNvPr>
            <p:cNvSpPr/>
            <p:nvPr/>
          </p:nvSpPr>
          <p:spPr>
            <a:xfrm>
              <a:off x="7287593" y="3511710"/>
              <a:ext cx="252333" cy="189960"/>
            </a:xfrm>
            <a:custGeom>
              <a:avLst/>
              <a:gdLst>
                <a:gd name="connsiteX0" fmla="*/ 200232 w 252333"/>
                <a:gd name="connsiteY0" fmla="*/ 8571 h 189960"/>
                <a:gd name="connsiteX1" fmla="*/ 153430 w 252333"/>
                <a:gd name="connsiteY1" fmla="*/ 11898 h 189960"/>
                <a:gd name="connsiteX2" fmla="*/ 116778 w 252333"/>
                <a:gd name="connsiteY2" fmla="*/ 51369 h 189960"/>
                <a:gd name="connsiteX3" fmla="*/ 100539 w 252333"/>
                <a:gd name="connsiteY3" fmla="*/ 58868 h 189960"/>
                <a:gd name="connsiteX4" fmla="*/ 67270 w 252333"/>
                <a:gd name="connsiteY4" fmla="*/ 52158 h 189960"/>
                <a:gd name="connsiteX5" fmla="*/ 38061 w 252333"/>
                <a:gd name="connsiteY5" fmla="*/ 48831 h 189960"/>
                <a:gd name="connsiteX6" fmla="*/ 20469 w 252333"/>
                <a:gd name="connsiteY6" fmla="*/ 45505 h 189960"/>
                <a:gd name="connsiteX7" fmla="*/ 10263 w 252333"/>
                <a:gd name="connsiteY7" fmla="*/ 56331 h 189960"/>
                <a:gd name="connsiteX8" fmla="*/ 10939 w 252333"/>
                <a:gd name="connsiteY8" fmla="*/ 72232 h 189960"/>
                <a:gd name="connsiteX9" fmla="*/ 0 w 252333"/>
                <a:gd name="connsiteY9" fmla="*/ 79619 h 189960"/>
                <a:gd name="connsiteX10" fmla="*/ 2030 w 252333"/>
                <a:gd name="connsiteY10" fmla="*/ 97663 h 189960"/>
                <a:gd name="connsiteX11" fmla="*/ 9022 w 252333"/>
                <a:gd name="connsiteY11" fmla="*/ 144352 h 189960"/>
                <a:gd name="connsiteX12" fmla="*/ 17085 w 252333"/>
                <a:gd name="connsiteY12" fmla="*/ 187150 h 189960"/>
                <a:gd name="connsiteX13" fmla="*/ 60278 w 252333"/>
                <a:gd name="connsiteY13" fmla="*/ 181060 h 189960"/>
                <a:gd name="connsiteX14" fmla="*/ 90896 w 252333"/>
                <a:gd name="connsiteY14" fmla="*/ 169219 h 189960"/>
                <a:gd name="connsiteX15" fmla="*/ 116834 w 252333"/>
                <a:gd name="connsiteY15" fmla="*/ 153656 h 189960"/>
                <a:gd name="connsiteX16" fmla="*/ 140405 w 252333"/>
                <a:gd name="connsiteY16" fmla="*/ 148919 h 189960"/>
                <a:gd name="connsiteX17" fmla="*/ 158956 w 252333"/>
                <a:gd name="connsiteY17" fmla="*/ 133356 h 189960"/>
                <a:gd name="connsiteX18" fmla="*/ 166568 w 252333"/>
                <a:gd name="connsiteY18" fmla="*/ 127718 h 189960"/>
                <a:gd name="connsiteX19" fmla="*/ 167189 w 252333"/>
                <a:gd name="connsiteY19" fmla="*/ 123545 h 189960"/>
                <a:gd name="connsiteX20" fmla="*/ 179086 w 252333"/>
                <a:gd name="connsiteY20" fmla="*/ 106628 h 189960"/>
                <a:gd name="connsiteX21" fmla="*/ 193070 w 252333"/>
                <a:gd name="connsiteY21" fmla="*/ 100990 h 189960"/>
                <a:gd name="connsiteX22" fmla="*/ 207731 w 252333"/>
                <a:gd name="connsiteY22" fmla="*/ 99636 h 189960"/>
                <a:gd name="connsiteX23" fmla="*/ 222279 w 252333"/>
                <a:gd name="connsiteY23" fmla="*/ 104711 h 189960"/>
                <a:gd name="connsiteX24" fmla="*/ 231978 w 252333"/>
                <a:gd name="connsiteY24" fmla="*/ 83228 h 189960"/>
                <a:gd name="connsiteX25" fmla="*/ 252334 w 252333"/>
                <a:gd name="connsiteY25" fmla="*/ 73867 h 189960"/>
                <a:gd name="connsiteX26" fmla="*/ 223237 w 252333"/>
                <a:gd name="connsiteY26" fmla="*/ 0 h 189960"/>
                <a:gd name="connsiteX27" fmla="*/ 200232 w 252333"/>
                <a:gd name="connsiteY27" fmla="*/ 8571 h 18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2333" h="189960">
                  <a:moveTo>
                    <a:pt x="200232" y="8571"/>
                  </a:moveTo>
                  <a:cubicBezTo>
                    <a:pt x="188052" y="11898"/>
                    <a:pt x="157490" y="9417"/>
                    <a:pt x="153430" y="11898"/>
                  </a:cubicBezTo>
                  <a:cubicBezTo>
                    <a:pt x="149370" y="14379"/>
                    <a:pt x="120895" y="39471"/>
                    <a:pt x="116778" y="51369"/>
                  </a:cubicBezTo>
                  <a:cubicBezTo>
                    <a:pt x="112662" y="63266"/>
                    <a:pt x="106628" y="64733"/>
                    <a:pt x="100539" y="58868"/>
                  </a:cubicBezTo>
                  <a:cubicBezTo>
                    <a:pt x="94449" y="53004"/>
                    <a:pt x="69300" y="54696"/>
                    <a:pt x="67270" y="52158"/>
                  </a:cubicBezTo>
                  <a:cubicBezTo>
                    <a:pt x="65240" y="49621"/>
                    <a:pt x="46914" y="47140"/>
                    <a:pt x="38061" y="48831"/>
                  </a:cubicBezTo>
                  <a:cubicBezTo>
                    <a:pt x="29209" y="50523"/>
                    <a:pt x="24528" y="43813"/>
                    <a:pt x="20469" y="45505"/>
                  </a:cubicBezTo>
                  <a:cubicBezTo>
                    <a:pt x="16160" y="48132"/>
                    <a:pt x="12636" y="51871"/>
                    <a:pt x="10263" y="56331"/>
                  </a:cubicBezTo>
                  <a:cubicBezTo>
                    <a:pt x="8233" y="59658"/>
                    <a:pt x="12292" y="68905"/>
                    <a:pt x="10939" y="72232"/>
                  </a:cubicBezTo>
                  <a:cubicBezTo>
                    <a:pt x="7612" y="75136"/>
                    <a:pt x="3936" y="77617"/>
                    <a:pt x="0" y="79619"/>
                  </a:cubicBezTo>
                  <a:cubicBezTo>
                    <a:pt x="2306" y="85337"/>
                    <a:pt x="3011" y="91573"/>
                    <a:pt x="2030" y="97663"/>
                  </a:cubicBezTo>
                  <a:cubicBezTo>
                    <a:pt x="-457" y="113575"/>
                    <a:pt x="1985" y="129866"/>
                    <a:pt x="9022" y="144352"/>
                  </a:cubicBezTo>
                  <a:cubicBezTo>
                    <a:pt x="16409" y="157715"/>
                    <a:pt x="13589" y="182357"/>
                    <a:pt x="17085" y="187150"/>
                  </a:cubicBezTo>
                  <a:cubicBezTo>
                    <a:pt x="20582" y="191943"/>
                    <a:pt x="47986" y="191040"/>
                    <a:pt x="60278" y="181060"/>
                  </a:cubicBezTo>
                  <a:cubicBezTo>
                    <a:pt x="68533" y="173245"/>
                    <a:pt x="79534" y="168993"/>
                    <a:pt x="90896" y="169219"/>
                  </a:cubicBezTo>
                  <a:cubicBezTo>
                    <a:pt x="100708" y="169219"/>
                    <a:pt x="113451" y="158843"/>
                    <a:pt x="116834" y="153656"/>
                  </a:cubicBezTo>
                  <a:cubicBezTo>
                    <a:pt x="120218" y="148468"/>
                    <a:pt x="134427" y="148017"/>
                    <a:pt x="140405" y="148919"/>
                  </a:cubicBezTo>
                  <a:cubicBezTo>
                    <a:pt x="146382" y="149821"/>
                    <a:pt x="152302" y="141589"/>
                    <a:pt x="158956" y="133356"/>
                  </a:cubicBezTo>
                  <a:cubicBezTo>
                    <a:pt x="161099" y="130965"/>
                    <a:pt x="163692" y="129043"/>
                    <a:pt x="166568" y="127718"/>
                  </a:cubicBezTo>
                  <a:cubicBezTo>
                    <a:pt x="166568" y="126308"/>
                    <a:pt x="166907" y="124842"/>
                    <a:pt x="167189" y="123545"/>
                  </a:cubicBezTo>
                  <a:cubicBezTo>
                    <a:pt x="168937" y="116620"/>
                    <a:pt x="173166" y="110587"/>
                    <a:pt x="179086" y="106628"/>
                  </a:cubicBezTo>
                  <a:cubicBezTo>
                    <a:pt x="183428" y="104052"/>
                    <a:pt x="188165" y="102146"/>
                    <a:pt x="193070" y="100990"/>
                  </a:cubicBezTo>
                  <a:cubicBezTo>
                    <a:pt x="197920" y="100116"/>
                    <a:pt x="202825" y="99665"/>
                    <a:pt x="207731" y="99636"/>
                  </a:cubicBezTo>
                  <a:cubicBezTo>
                    <a:pt x="213031" y="99665"/>
                    <a:pt x="218106" y="101447"/>
                    <a:pt x="222279" y="104711"/>
                  </a:cubicBezTo>
                  <a:cubicBezTo>
                    <a:pt x="229666" y="97212"/>
                    <a:pt x="228200" y="88867"/>
                    <a:pt x="231978" y="83228"/>
                  </a:cubicBezTo>
                  <a:cubicBezTo>
                    <a:pt x="235756" y="77589"/>
                    <a:pt x="242579" y="78604"/>
                    <a:pt x="252334" y="73867"/>
                  </a:cubicBezTo>
                  <a:cubicBezTo>
                    <a:pt x="241394" y="46294"/>
                    <a:pt x="229271" y="15450"/>
                    <a:pt x="223237" y="0"/>
                  </a:cubicBezTo>
                  <a:cubicBezTo>
                    <a:pt x="212355" y="4567"/>
                    <a:pt x="203671" y="7612"/>
                    <a:pt x="200232" y="8571"/>
                  </a:cubicBezTo>
                  <a:close/>
                </a:path>
              </a:pathLst>
            </a:custGeom>
            <a:grpFill/>
            <a:ln w="8455" cap="flat">
              <a:solidFill>
                <a:srgbClr val="FFFFFF"/>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3149456E-DFB6-4A7C-8FED-F8B87A74AD0C}"/>
                </a:ext>
              </a:extLst>
            </p:cNvPr>
            <p:cNvSpPr/>
            <p:nvPr/>
          </p:nvSpPr>
          <p:spPr>
            <a:xfrm>
              <a:off x="7901520" y="5649981"/>
              <a:ext cx="48105" cy="37744"/>
            </a:xfrm>
            <a:custGeom>
              <a:avLst/>
              <a:gdLst>
                <a:gd name="connsiteX0" fmla="*/ 16145 w 48105"/>
                <a:gd name="connsiteY0" fmla="*/ 1573 h 37744"/>
                <a:gd name="connsiteX1" fmla="*/ 7913 w 48105"/>
                <a:gd name="connsiteY1" fmla="*/ 34504 h 37744"/>
                <a:gd name="connsiteX2" fmla="*/ 27423 w 48105"/>
                <a:gd name="connsiteY2" fmla="*/ 34504 h 37744"/>
                <a:gd name="connsiteX3" fmla="*/ 48004 w 48105"/>
                <a:gd name="connsiteY3" fmla="*/ 23226 h 37744"/>
                <a:gd name="connsiteX4" fmla="*/ 16145 w 48105"/>
                <a:gd name="connsiteY4" fmla="*/ 1573 h 37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5" h="37744">
                  <a:moveTo>
                    <a:pt x="16145" y="1573"/>
                  </a:moveTo>
                  <a:cubicBezTo>
                    <a:pt x="13044" y="-7223"/>
                    <a:pt x="-12669" y="23226"/>
                    <a:pt x="7913" y="34504"/>
                  </a:cubicBezTo>
                  <a:cubicBezTo>
                    <a:pt x="17160" y="39578"/>
                    <a:pt x="21277" y="28188"/>
                    <a:pt x="27423" y="34504"/>
                  </a:cubicBezTo>
                  <a:cubicBezTo>
                    <a:pt x="33569" y="40819"/>
                    <a:pt x="45918" y="38338"/>
                    <a:pt x="48004" y="23226"/>
                  </a:cubicBezTo>
                  <a:cubicBezTo>
                    <a:pt x="50091" y="8114"/>
                    <a:pt x="19190" y="10483"/>
                    <a:pt x="16145" y="1573"/>
                  </a:cubicBezTo>
                  <a:close/>
                </a:path>
              </a:pathLst>
            </a:custGeom>
            <a:grpFill/>
            <a:ln w="8455" cap="flat">
              <a:solidFill>
                <a:srgbClr val="FFFFFF"/>
              </a:solidFill>
              <a:prstDash val="solid"/>
              <a:miter/>
            </a:ln>
          </p:spPr>
          <p:txBody>
            <a:bodyPr rtlCol="0" anchor="ctr"/>
            <a:lstStyle/>
            <a:p>
              <a:endParaRPr lang="en-GB"/>
            </a:p>
          </p:txBody>
        </p:sp>
        <p:sp>
          <p:nvSpPr>
            <p:cNvPr id="217" name="Freeform: Shape 216">
              <a:extLst>
                <a:ext uri="{FF2B5EF4-FFF2-40B4-BE49-F238E27FC236}">
                  <a16:creationId xmlns:a16="http://schemas.microsoft.com/office/drawing/2014/main" id="{91C379A4-416E-4B28-930B-432F3376CE0A}"/>
                </a:ext>
              </a:extLst>
            </p:cNvPr>
            <p:cNvSpPr/>
            <p:nvPr/>
          </p:nvSpPr>
          <p:spPr>
            <a:xfrm>
              <a:off x="9940612" y="4249232"/>
              <a:ext cx="185697" cy="159894"/>
            </a:xfrm>
            <a:custGeom>
              <a:avLst/>
              <a:gdLst>
                <a:gd name="connsiteX0" fmla="*/ 63 w 185697"/>
                <a:gd name="connsiteY0" fmla="*/ 1040 h 159894"/>
                <a:gd name="connsiteX1" fmla="*/ 29554 w 185697"/>
                <a:gd name="connsiteY1" fmla="*/ 43387 h 159894"/>
                <a:gd name="connsiteX2" fmla="*/ 63 w 185697"/>
                <a:gd name="connsiteY2" fmla="*/ 1040 h 159894"/>
                <a:gd name="connsiteX3" fmla="*/ 45173 w 185697"/>
                <a:gd name="connsiteY3" fmla="*/ 37353 h 159894"/>
                <a:gd name="connsiteX4" fmla="*/ 65190 w 185697"/>
                <a:gd name="connsiteY4" fmla="*/ 57427 h 159894"/>
                <a:gd name="connsiteX5" fmla="*/ 45004 w 185697"/>
                <a:gd name="connsiteY5" fmla="*/ 37353 h 159894"/>
                <a:gd name="connsiteX6" fmla="*/ 124115 w 185697"/>
                <a:gd name="connsiteY6" fmla="*/ 89230 h 159894"/>
                <a:gd name="connsiteX7" fmla="*/ 90903 w 185697"/>
                <a:gd name="connsiteY7" fmla="*/ 67182 h 159894"/>
                <a:gd name="connsiteX8" fmla="*/ 124003 w 185697"/>
                <a:gd name="connsiteY8" fmla="*/ 89230 h 159894"/>
                <a:gd name="connsiteX9" fmla="*/ 119886 w 185697"/>
                <a:gd name="connsiteY9" fmla="*/ 117085 h 159894"/>
                <a:gd name="connsiteX10" fmla="*/ 144133 w 185697"/>
                <a:gd name="connsiteY10" fmla="*/ 133325 h 159894"/>
                <a:gd name="connsiteX11" fmla="*/ 119774 w 185697"/>
                <a:gd name="connsiteY11" fmla="*/ 117085 h 159894"/>
                <a:gd name="connsiteX12" fmla="*/ 163079 w 185697"/>
                <a:gd name="connsiteY12" fmla="*/ 145617 h 159894"/>
                <a:gd name="connsiteX13" fmla="*/ 184675 w 185697"/>
                <a:gd name="connsiteY13" fmla="*/ 158586 h 159894"/>
                <a:gd name="connsiteX14" fmla="*/ 162966 w 185697"/>
                <a:gd name="connsiteY14" fmla="*/ 145617 h 159894"/>
                <a:gd name="connsiteX15" fmla="*/ 144471 w 185697"/>
                <a:gd name="connsiteY15" fmla="*/ 87933 h 159894"/>
                <a:gd name="connsiteX16" fmla="*/ 163417 w 185697"/>
                <a:gd name="connsiteY16" fmla="*/ 127404 h 159894"/>
                <a:gd name="connsiteX17" fmla="*/ 144471 w 185697"/>
                <a:gd name="connsiteY17" fmla="*/ 87933 h 15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697" h="159894">
                  <a:moveTo>
                    <a:pt x="63" y="1040"/>
                  </a:moveTo>
                  <a:cubicBezTo>
                    <a:pt x="-1346" y="8821"/>
                    <a:pt x="21208" y="49984"/>
                    <a:pt x="29554" y="43387"/>
                  </a:cubicBezTo>
                  <a:cubicBezTo>
                    <a:pt x="45004" y="31320"/>
                    <a:pt x="1473" y="-6742"/>
                    <a:pt x="63" y="1040"/>
                  </a:cubicBezTo>
                  <a:close/>
                  <a:moveTo>
                    <a:pt x="45173" y="37353"/>
                  </a:moveTo>
                  <a:cubicBezTo>
                    <a:pt x="44666" y="40567"/>
                    <a:pt x="61469" y="60698"/>
                    <a:pt x="65190" y="57427"/>
                  </a:cubicBezTo>
                  <a:cubicBezTo>
                    <a:pt x="68912" y="54157"/>
                    <a:pt x="45963" y="31489"/>
                    <a:pt x="45004" y="37353"/>
                  </a:cubicBezTo>
                  <a:close/>
                  <a:moveTo>
                    <a:pt x="124115" y="89230"/>
                  </a:moveTo>
                  <a:cubicBezTo>
                    <a:pt x="129754" y="84662"/>
                    <a:pt x="91523" y="58780"/>
                    <a:pt x="90903" y="67182"/>
                  </a:cubicBezTo>
                  <a:cubicBezTo>
                    <a:pt x="90283" y="75584"/>
                    <a:pt x="118194" y="93740"/>
                    <a:pt x="124003" y="89230"/>
                  </a:cubicBezTo>
                  <a:close/>
                  <a:moveTo>
                    <a:pt x="119886" y="117085"/>
                  </a:moveTo>
                  <a:cubicBezTo>
                    <a:pt x="121973" y="130054"/>
                    <a:pt x="137761" y="137835"/>
                    <a:pt x="144133" y="133325"/>
                  </a:cubicBezTo>
                  <a:cubicBezTo>
                    <a:pt x="150504" y="128814"/>
                    <a:pt x="117631" y="103721"/>
                    <a:pt x="119774" y="117085"/>
                  </a:cubicBezTo>
                  <a:close/>
                  <a:moveTo>
                    <a:pt x="163079" y="145617"/>
                  </a:moveTo>
                  <a:cubicBezTo>
                    <a:pt x="164094" y="148888"/>
                    <a:pt x="177796" y="164450"/>
                    <a:pt x="184675" y="158586"/>
                  </a:cubicBezTo>
                  <a:cubicBezTo>
                    <a:pt x="191555" y="152722"/>
                    <a:pt x="161387" y="140091"/>
                    <a:pt x="162966" y="145617"/>
                  </a:cubicBezTo>
                  <a:close/>
                  <a:moveTo>
                    <a:pt x="144471" y="87933"/>
                  </a:moveTo>
                  <a:cubicBezTo>
                    <a:pt x="139171" y="102199"/>
                    <a:pt x="160260" y="126840"/>
                    <a:pt x="163417" y="127404"/>
                  </a:cubicBezTo>
                  <a:cubicBezTo>
                    <a:pt x="166575" y="127968"/>
                    <a:pt x="148587" y="76937"/>
                    <a:pt x="144471" y="87933"/>
                  </a:cubicBezTo>
                  <a:close/>
                </a:path>
              </a:pathLst>
            </a:custGeom>
            <a:grpFill/>
            <a:ln w="8455" cap="flat">
              <a:solidFill>
                <a:srgbClr val="FFFFFF"/>
              </a:solid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8A7B50BE-D32F-4FD5-BD1B-B13195D208F3}"/>
                </a:ext>
              </a:extLst>
            </p:cNvPr>
            <p:cNvSpPr/>
            <p:nvPr/>
          </p:nvSpPr>
          <p:spPr>
            <a:xfrm>
              <a:off x="9940612" y="4249232"/>
              <a:ext cx="185697" cy="159894"/>
            </a:xfrm>
            <a:custGeom>
              <a:avLst/>
              <a:gdLst>
                <a:gd name="connsiteX0" fmla="*/ 63 w 185697"/>
                <a:gd name="connsiteY0" fmla="*/ 1040 h 159894"/>
                <a:gd name="connsiteX1" fmla="*/ 29554 w 185697"/>
                <a:gd name="connsiteY1" fmla="*/ 43387 h 159894"/>
                <a:gd name="connsiteX2" fmla="*/ 63 w 185697"/>
                <a:gd name="connsiteY2" fmla="*/ 1040 h 159894"/>
                <a:gd name="connsiteX3" fmla="*/ 45173 w 185697"/>
                <a:gd name="connsiteY3" fmla="*/ 37353 h 159894"/>
                <a:gd name="connsiteX4" fmla="*/ 65190 w 185697"/>
                <a:gd name="connsiteY4" fmla="*/ 57427 h 159894"/>
                <a:gd name="connsiteX5" fmla="*/ 45004 w 185697"/>
                <a:gd name="connsiteY5" fmla="*/ 37353 h 159894"/>
                <a:gd name="connsiteX6" fmla="*/ 124115 w 185697"/>
                <a:gd name="connsiteY6" fmla="*/ 89230 h 159894"/>
                <a:gd name="connsiteX7" fmla="*/ 90903 w 185697"/>
                <a:gd name="connsiteY7" fmla="*/ 67182 h 159894"/>
                <a:gd name="connsiteX8" fmla="*/ 124003 w 185697"/>
                <a:gd name="connsiteY8" fmla="*/ 89230 h 159894"/>
                <a:gd name="connsiteX9" fmla="*/ 119886 w 185697"/>
                <a:gd name="connsiteY9" fmla="*/ 117085 h 159894"/>
                <a:gd name="connsiteX10" fmla="*/ 144133 w 185697"/>
                <a:gd name="connsiteY10" fmla="*/ 133325 h 159894"/>
                <a:gd name="connsiteX11" fmla="*/ 119774 w 185697"/>
                <a:gd name="connsiteY11" fmla="*/ 117085 h 159894"/>
                <a:gd name="connsiteX12" fmla="*/ 163079 w 185697"/>
                <a:gd name="connsiteY12" fmla="*/ 145617 h 159894"/>
                <a:gd name="connsiteX13" fmla="*/ 184675 w 185697"/>
                <a:gd name="connsiteY13" fmla="*/ 158586 h 159894"/>
                <a:gd name="connsiteX14" fmla="*/ 162966 w 185697"/>
                <a:gd name="connsiteY14" fmla="*/ 145617 h 159894"/>
                <a:gd name="connsiteX15" fmla="*/ 144471 w 185697"/>
                <a:gd name="connsiteY15" fmla="*/ 87933 h 159894"/>
                <a:gd name="connsiteX16" fmla="*/ 163417 w 185697"/>
                <a:gd name="connsiteY16" fmla="*/ 127404 h 159894"/>
                <a:gd name="connsiteX17" fmla="*/ 144471 w 185697"/>
                <a:gd name="connsiteY17" fmla="*/ 87933 h 15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697" h="159894">
                  <a:moveTo>
                    <a:pt x="63" y="1040"/>
                  </a:moveTo>
                  <a:cubicBezTo>
                    <a:pt x="-1346" y="8821"/>
                    <a:pt x="21208" y="49984"/>
                    <a:pt x="29554" y="43387"/>
                  </a:cubicBezTo>
                  <a:cubicBezTo>
                    <a:pt x="45004" y="31320"/>
                    <a:pt x="1473" y="-6742"/>
                    <a:pt x="63" y="1040"/>
                  </a:cubicBezTo>
                  <a:close/>
                  <a:moveTo>
                    <a:pt x="45173" y="37353"/>
                  </a:moveTo>
                  <a:cubicBezTo>
                    <a:pt x="44666" y="40567"/>
                    <a:pt x="61469" y="60698"/>
                    <a:pt x="65190" y="57427"/>
                  </a:cubicBezTo>
                  <a:cubicBezTo>
                    <a:pt x="68912" y="54157"/>
                    <a:pt x="45963" y="31489"/>
                    <a:pt x="45004" y="37353"/>
                  </a:cubicBezTo>
                  <a:close/>
                  <a:moveTo>
                    <a:pt x="124115" y="89230"/>
                  </a:moveTo>
                  <a:cubicBezTo>
                    <a:pt x="129754" y="84662"/>
                    <a:pt x="91523" y="58780"/>
                    <a:pt x="90903" y="67182"/>
                  </a:cubicBezTo>
                  <a:cubicBezTo>
                    <a:pt x="90283" y="75584"/>
                    <a:pt x="118194" y="93740"/>
                    <a:pt x="124003" y="89230"/>
                  </a:cubicBezTo>
                  <a:close/>
                  <a:moveTo>
                    <a:pt x="119886" y="117085"/>
                  </a:moveTo>
                  <a:cubicBezTo>
                    <a:pt x="121973" y="130054"/>
                    <a:pt x="137761" y="137835"/>
                    <a:pt x="144133" y="133325"/>
                  </a:cubicBezTo>
                  <a:cubicBezTo>
                    <a:pt x="150504" y="128814"/>
                    <a:pt x="117631" y="103721"/>
                    <a:pt x="119774" y="117085"/>
                  </a:cubicBezTo>
                  <a:close/>
                  <a:moveTo>
                    <a:pt x="163079" y="145617"/>
                  </a:moveTo>
                  <a:cubicBezTo>
                    <a:pt x="164094" y="148888"/>
                    <a:pt x="177796" y="164450"/>
                    <a:pt x="184675" y="158586"/>
                  </a:cubicBezTo>
                  <a:cubicBezTo>
                    <a:pt x="191555" y="152722"/>
                    <a:pt x="161387" y="140091"/>
                    <a:pt x="162966" y="145617"/>
                  </a:cubicBezTo>
                  <a:close/>
                  <a:moveTo>
                    <a:pt x="144471" y="87933"/>
                  </a:moveTo>
                  <a:cubicBezTo>
                    <a:pt x="139171" y="102199"/>
                    <a:pt x="160260" y="126840"/>
                    <a:pt x="163417" y="127404"/>
                  </a:cubicBezTo>
                  <a:cubicBezTo>
                    <a:pt x="166575" y="127968"/>
                    <a:pt x="148587" y="76937"/>
                    <a:pt x="144471" y="87933"/>
                  </a:cubicBezTo>
                  <a:close/>
                </a:path>
              </a:pathLst>
            </a:custGeom>
            <a:grpFill/>
            <a:ln w="8455" cap="flat">
              <a:solidFill>
                <a:srgbClr val="FFFFFF"/>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60F3F7F3-DD34-4B8D-B878-ADCA20340776}"/>
                </a:ext>
              </a:extLst>
            </p:cNvPr>
            <p:cNvSpPr/>
            <p:nvPr/>
          </p:nvSpPr>
          <p:spPr>
            <a:xfrm>
              <a:off x="9349982" y="4424289"/>
              <a:ext cx="31700" cy="13924"/>
            </a:xfrm>
            <a:custGeom>
              <a:avLst/>
              <a:gdLst>
                <a:gd name="connsiteX0" fmla="*/ 31669 w 31700"/>
                <a:gd name="connsiteY0" fmla="*/ 2982 h 13924"/>
                <a:gd name="connsiteX1" fmla="*/ 1107 w 31700"/>
                <a:gd name="connsiteY1" fmla="*/ 12060 h 13924"/>
                <a:gd name="connsiteX2" fmla="*/ 31669 w 31700"/>
                <a:gd name="connsiteY2" fmla="*/ 2982 h 13924"/>
              </a:gdLst>
              <a:ahLst/>
              <a:cxnLst>
                <a:cxn ang="0">
                  <a:pos x="connsiteX0" y="connsiteY0"/>
                </a:cxn>
                <a:cxn ang="0">
                  <a:pos x="connsiteX1" y="connsiteY1"/>
                </a:cxn>
                <a:cxn ang="0">
                  <a:pos x="connsiteX2" y="connsiteY2"/>
                </a:cxn>
              </a:cxnLst>
              <a:rect l="l" t="t" r="r" b="b"/>
              <a:pathLst>
                <a:path w="31700" h="13924">
                  <a:moveTo>
                    <a:pt x="31669" y="2982"/>
                  </a:moveTo>
                  <a:cubicBezTo>
                    <a:pt x="30598" y="-4799"/>
                    <a:pt x="-6843" y="4223"/>
                    <a:pt x="1107" y="12060"/>
                  </a:cubicBezTo>
                  <a:cubicBezTo>
                    <a:pt x="6408" y="17248"/>
                    <a:pt x="32740" y="10764"/>
                    <a:pt x="31669" y="2982"/>
                  </a:cubicBezTo>
                  <a:close/>
                </a:path>
              </a:pathLst>
            </a:custGeom>
            <a:grpFill/>
            <a:ln w="8455" cap="flat">
              <a:solidFill>
                <a:srgbClr val="FFFFFF"/>
              </a:solid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C72E560D-0B88-412B-8E4C-AFCE565FB6B4}"/>
                </a:ext>
              </a:extLst>
            </p:cNvPr>
            <p:cNvSpPr/>
            <p:nvPr/>
          </p:nvSpPr>
          <p:spPr>
            <a:xfrm>
              <a:off x="9499613" y="5186333"/>
              <a:ext cx="28870" cy="12517"/>
            </a:xfrm>
            <a:custGeom>
              <a:avLst/>
              <a:gdLst>
                <a:gd name="connsiteX0" fmla="*/ 508 w 28870"/>
                <a:gd name="connsiteY0" fmla="*/ 8709 h 12517"/>
                <a:gd name="connsiteX1" fmla="*/ 28702 w 28870"/>
                <a:gd name="connsiteY1" fmla="*/ 4142 h 12517"/>
                <a:gd name="connsiteX2" fmla="*/ 508 w 28870"/>
                <a:gd name="connsiteY2" fmla="*/ 8709 h 12517"/>
              </a:gdLst>
              <a:ahLst/>
              <a:cxnLst>
                <a:cxn ang="0">
                  <a:pos x="connsiteX0" y="connsiteY0"/>
                </a:cxn>
                <a:cxn ang="0">
                  <a:pos x="connsiteX1" y="connsiteY1"/>
                </a:cxn>
                <a:cxn ang="0">
                  <a:pos x="connsiteX2" y="connsiteY2"/>
                </a:cxn>
              </a:cxnLst>
              <a:rect l="l" t="t" r="r" b="b"/>
              <a:pathLst>
                <a:path w="28870" h="12517">
                  <a:moveTo>
                    <a:pt x="508" y="8709"/>
                  </a:moveTo>
                  <a:cubicBezTo>
                    <a:pt x="6147" y="15194"/>
                    <a:pt x="25770" y="13221"/>
                    <a:pt x="28702" y="4142"/>
                  </a:cubicBezTo>
                  <a:cubicBezTo>
                    <a:pt x="31634" y="-4936"/>
                    <a:pt x="-4680" y="2902"/>
                    <a:pt x="508" y="8709"/>
                  </a:cubicBezTo>
                  <a:close/>
                </a:path>
              </a:pathLst>
            </a:custGeom>
            <a:grpFill/>
            <a:ln w="8455" cap="flat">
              <a:solidFill>
                <a:srgbClr val="FFFFFF"/>
              </a:solid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42F7B1B8-B862-49CD-ADEA-3C043F0A13FA}"/>
                </a:ext>
              </a:extLst>
            </p:cNvPr>
            <p:cNvSpPr/>
            <p:nvPr/>
          </p:nvSpPr>
          <p:spPr>
            <a:xfrm>
              <a:off x="8941276" y="4413416"/>
              <a:ext cx="965003" cy="892166"/>
            </a:xfrm>
            <a:custGeom>
              <a:avLst/>
              <a:gdLst>
                <a:gd name="connsiteX0" fmla="*/ 962184 w 965003"/>
                <a:gd name="connsiteY0" fmla="*/ 500197 h 892166"/>
                <a:gd name="connsiteX1" fmla="*/ 959478 w 965003"/>
                <a:gd name="connsiteY1" fmla="*/ 470932 h 892166"/>
                <a:gd name="connsiteX2" fmla="*/ 948764 w 965003"/>
                <a:gd name="connsiteY2" fmla="*/ 445219 h 892166"/>
                <a:gd name="connsiteX3" fmla="*/ 939573 w 965003"/>
                <a:gd name="connsiteY3" fmla="*/ 423003 h 892166"/>
                <a:gd name="connsiteX4" fmla="*/ 921134 w 965003"/>
                <a:gd name="connsiteY4" fmla="*/ 400956 h 892166"/>
                <a:gd name="connsiteX5" fmla="*/ 909518 w 965003"/>
                <a:gd name="connsiteY5" fmla="*/ 387366 h 892166"/>
                <a:gd name="connsiteX6" fmla="*/ 901116 w 965003"/>
                <a:gd name="connsiteY6" fmla="*/ 356917 h 892166"/>
                <a:gd name="connsiteX7" fmla="*/ 891643 w 965003"/>
                <a:gd name="connsiteY7" fmla="*/ 347162 h 892166"/>
                <a:gd name="connsiteX8" fmla="*/ 877941 w 965003"/>
                <a:gd name="connsiteY8" fmla="*/ 348459 h 892166"/>
                <a:gd name="connsiteX9" fmla="*/ 872302 w 965003"/>
                <a:gd name="connsiteY9" fmla="*/ 328385 h 892166"/>
                <a:gd name="connsiteX10" fmla="*/ 863393 w 965003"/>
                <a:gd name="connsiteY10" fmla="*/ 306958 h 892166"/>
                <a:gd name="connsiteX11" fmla="*/ 855499 w 965003"/>
                <a:gd name="connsiteY11" fmla="*/ 285530 h 892166"/>
                <a:gd name="connsiteX12" fmla="*/ 800691 w 965003"/>
                <a:gd name="connsiteY12" fmla="*/ 246059 h 892166"/>
                <a:gd name="connsiteX13" fmla="*/ 795052 w 965003"/>
                <a:gd name="connsiteY13" fmla="*/ 225985 h 892166"/>
                <a:gd name="connsiteX14" fmla="*/ 789413 w 965003"/>
                <a:gd name="connsiteY14" fmla="*/ 190292 h 892166"/>
                <a:gd name="connsiteX15" fmla="*/ 775203 w 965003"/>
                <a:gd name="connsiteY15" fmla="*/ 159843 h 892166"/>
                <a:gd name="connsiteX16" fmla="*/ 772045 w 965003"/>
                <a:gd name="connsiteY16" fmla="*/ 124150 h 892166"/>
                <a:gd name="connsiteX17" fmla="*/ 756257 w 965003"/>
                <a:gd name="connsiteY17" fmla="*/ 100805 h 892166"/>
                <a:gd name="connsiteX18" fmla="*/ 737818 w 965003"/>
                <a:gd name="connsiteY18" fmla="*/ 101482 h 892166"/>
                <a:gd name="connsiteX19" fmla="*/ 730431 w 965003"/>
                <a:gd name="connsiteY19" fmla="*/ 72273 h 892166"/>
                <a:gd name="connsiteX20" fmla="*/ 730431 w 965003"/>
                <a:gd name="connsiteY20" fmla="*/ 62293 h 892166"/>
                <a:gd name="connsiteX21" fmla="*/ 704550 w 965003"/>
                <a:gd name="connsiteY21" fmla="*/ 49493 h 892166"/>
                <a:gd name="connsiteX22" fmla="*/ 688762 w 965003"/>
                <a:gd name="connsiteY22" fmla="*/ 31900 h 892166"/>
                <a:gd name="connsiteX23" fmla="*/ 686788 w 965003"/>
                <a:gd name="connsiteY23" fmla="*/ 34663 h 892166"/>
                <a:gd name="connsiteX24" fmla="*/ 683630 w 965003"/>
                <a:gd name="connsiteY24" fmla="*/ 67086 h 892166"/>
                <a:gd name="connsiteX25" fmla="*/ 681544 w 965003"/>
                <a:gd name="connsiteY25" fmla="*/ 118962 h 892166"/>
                <a:gd name="connsiteX26" fmla="*/ 674157 w 965003"/>
                <a:gd name="connsiteY26" fmla="*/ 163734 h 892166"/>
                <a:gd name="connsiteX27" fmla="*/ 654140 w 965003"/>
                <a:gd name="connsiteY27" fmla="*/ 198073 h 892166"/>
                <a:gd name="connsiteX28" fmla="*/ 625157 w 965003"/>
                <a:gd name="connsiteY28" fmla="*/ 183187 h 892166"/>
                <a:gd name="connsiteX29" fmla="*/ 604124 w 965003"/>
                <a:gd name="connsiteY29" fmla="*/ 170839 h 892166"/>
                <a:gd name="connsiteX30" fmla="*/ 580949 w 965003"/>
                <a:gd name="connsiteY30" fmla="*/ 148284 h 892166"/>
                <a:gd name="connsiteX31" fmla="*/ 556702 w 965003"/>
                <a:gd name="connsiteY31" fmla="*/ 137908 h 892166"/>
                <a:gd name="connsiteX32" fmla="*/ 540913 w 965003"/>
                <a:gd name="connsiteY32" fmla="*/ 115861 h 892166"/>
                <a:gd name="connsiteX33" fmla="*/ 543056 w 965003"/>
                <a:gd name="connsiteY33" fmla="*/ 101595 h 892166"/>
                <a:gd name="connsiteX34" fmla="*/ 545143 w 965003"/>
                <a:gd name="connsiteY34" fmla="*/ 76953 h 892166"/>
                <a:gd name="connsiteX35" fmla="*/ 560424 w 965003"/>
                <a:gd name="connsiteY35" fmla="*/ 63308 h 892166"/>
                <a:gd name="connsiteX36" fmla="*/ 568318 w 965003"/>
                <a:gd name="connsiteY36" fmla="*/ 43854 h 892166"/>
                <a:gd name="connsiteX37" fmla="*/ 563018 w 965003"/>
                <a:gd name="connsiteY37" fmla="*/ 29588 h 892166"/>
                <a:gd name="connsiteX38" fmla="*/ 554109 w 965003"/>
                <a:gd name="connsiteY38" fmla="*/ 41260 h 892166"/>
                <a:gd name="connsiteX39" fmla="*/ 545143 w 965003"/>
                <a:gd name="connsiteY39" fmla="*/ 25697 h 892166"/>
                <a:gd name="connsiteX40" fmla="*/ 527268 w 965003"/>
                <a:gd name="connsiteY40" fmla="*/ 34776 h 892166"/>
                <a:gd name="connsiteX41" fmla="*/ 480917 w 965003"/>
                <a:gd name="connsiteY41" fmla="*/ 17296 h 892166"/>
                <a:gd name="connsiteX42" fmla="*/ 458757 w 965003"/>
                <a:gd name="connsiteY42" fmla="*/ 379 h 892166"/>
                <a:gd name="connsiteX43" fmla="*/ 467723 w 965003"/>
                <a:gd name="connsiteY43" fmla="*/ 19833 h 892166"/>
                <a:gd name="connsiteX44" fmla="*/ 431410 w 965003"/>
                <a:gd name="connsiteY44" fmla="*/ 33423 h 892166"/>
                <a:gd name="connsiteX45" fmla="*/ 424586 w 965003"/>
                <a:gd name="connsiteY45" fmla="*/ 41881 h 892166"/>
                <a:gd name="connsiteX46" fmla="*/ 407670 w 965003"/>
                <a:gd name="connsiteY46" fmla="*/ 68439 h 892166"/>
                <a:gd name="connsiteX47" fmla="*/ 398141 w 965003"/>
                <a:gd name="connsiteY47" fmla="*/ 89810 h 892166"/>
                <a:gd name="connsiteX48" fmla="*/ 399212 w 965003"/>
                <a:gd name="connsiteY48" fmla="*/ 114507 h 892166"/>
                <a:gd name="connsiteX49" fmla="*/ 387089 w 965003"/>
                <a:gd name="connsiteY49" fmla="*/ 117721 h 892166"/>
                <a:gd name="connsiteX50" fmla="*/ 371864 w 965003"/>
                <a:gd name="connsiteY50" fmla="*/ 119019 h 892166"/>
                <a:gd name="connsiteX51" fmla="*/ 363970 w 965003"/>
                <a:gd name="connsiteY51" fmla="*/ 112534 h 892166"/>
                <a:gd name="connsiteX52" fmla="*/ 350775 w 965003"/>
                <a:gd name="connsiteY52" fmla="*/ 98945 h 892166"/>
                <a:gd name="connsiteX53" fmla="*/ 330758 w 965003"/>
                <a:gd name="connsiteY53" fmla="*/ 80788 h 892166"/>
                <a:gd name="connsiteX54" fmla="*/ 317112 w 965003"/>
                <a:gd name="connsiteY54" fmla="*/ 90487 h 892166"/>
                <a:gd name="connsiteX55" fmla="*/ 309725 w 965003"/>
                <a:gd name="connsiteY55" fmla="*/ 104132 h 892166"/>
                <a:gd name="connsiteX56" fmla="*/ 291287 w 965003"/>
                <a:gd name="connsiteY56" fmla="*/ 104752 h 892166"/>
                <a:gd name="connsiteX57" fmla="*/ 287058 w 965003"/>
                <a:gd name="connsiteY57" fmla="*/ 117721 h 892166"/>
                <a:gd name="connsiteX58" fmla="*/ 275781 w 965003"/>
                <a:gd name="connsiteY58" fmla="*/ 127477 h 892166"/>
                <a:gd name="connsiteX59" fmla="*/ 271044 w 965003"/>
                <a:gd name="connsiteY59" fmla="*/ 156009 h 892166"/>
                <a:gd name="connsiteX60" fmla="*/ 253676 w 965003"/>
                <a:gd name="connsiteY60" fmla="*/ 154035 h 892166"/>
                <a:gd name="connsiteX61" fmla="*/ 257342 w 965003"/>
                <a:gd name="connsiteY61" fmla="*/ 176083 h 892166"/>
                <a:gd name="connsiteX62" fmla="*/ 249955 w 965003"/>
                <a:gd name="connsiteY62" fmla="*/ 191025 h 892166"/>
                <a:gd name="connsiteX63" fmla="*/ 240482 w 965003"/>
                <a:gd name="connsiteY63" fmla="*/ 168978 h 892166"/>
                <a:gd name="connsiteX64" fmla="*/ 222043 w 965003"/>
                <a:gd name="connsiteY64" fmla="*/ 180650 h 892166"/>
                <a:gd name="connsiteX65" fmla="*/ 221028 w 965003"/>
                <a:gd name="connsiteY65" fmla="*/ 214990 h 892166"/>
                <a:gd name="connsiteX66" fmla="*/ 186801 w 965003"/>
                <a:gd name="connsiteY66" fmla="*/ 256491 h 892166"/>
                <a:gd name="connsiteX67" fmla="*/ 150939 w 965003"/>
                <a:gd name="connsiteY67" fmla="*/ 267769 h 892166"/>
                <a:gd name="connsiteX68" fmla="*/ 147724 w 965003"/>
                <a:gd name="connsiteY68" fmla="*/ 271265 h 892166"/>
                <a:gd name="connsiteX69" fmla="*/ 63143 w 965003"/>
                <a:gd name="connsiteY69" fmla="*/ 321337 h 892166"/>
                <a:gd name="connsiteX70" fmla="*/ 17131 w 965003"/>
                <a:gd name="connsiteY70" fmla="*/ 373044 h 892166"/>
                <a:gd name="connsiteX71" fmla="*/ 14989 w 965003"/>
                <a:gd name="connsiteY71" fmla="*/ 378344 h 892166"/>
                <a:gd name="connsiteX72" fmla="*/ 10760 w 965003"/>
                <a:gd name="connsiteY72" fmla="*/ 425033 h 892166"/>
                <a:gd name="connsiteX73" fmla="*/ 24462 w 965003"/>
                <a:gd name="connsiteY73" fmla="*/ 463940 h 892166"/>
                <a:gd name="connsiteX74" fmla="*/ 10195 w 965003"/>
                <a:gd name="connsiteY74" fmla="*/ 449054 h 892166"/>
                <a:gd name="connsiteX75" fmla="*/ 17075 w 965003"/>
                <a:gd name="connsiteY75" fmla="*/ 469748 h 892166"/>
                <a:gd name="connsiteX76" fmla="*/ 159 w 965003"/>
                <a:gd name="connsiteY76" fmla="*/ 454241 h 892166"/>
                <a:gd name="connsiteX77" fmla="*/ 24405 w 965003"/>
                <a:gd name="connsiteY77" fmla="*/ 520328 h 892166"/>
                <a:gd name="connsiteX78" fmla="*/ 44423 w 965003"/>
                <a:gd name="connsiteY78" fmla="*/ 575474 h 892166"/>
                <a:gd name="connsiteX79" fmla="*/ 65455 w 965003"/>
                <a:gd name="connsiteY79" fmla="*/ 642237 h 892166"/>
                <a:gd name="connsiteX80" fmla="*/ 60211 w 965003"/>
                <a:gd name="connsiteY80" fmla="*/ 681144 h 892166"/>
                <a:gd name="connsiteX81" fmla="*/ 46509 w 965003"/>
                <a:gd name="connsiteY81" fmla="*/ 705165 h 892166"/>
                <a:gd name="connsiteX82" fmla="*/ 52825 w 965003"/>
                <a:gd name="connsiteY82" fmla="*/ 724619 h 892166"/>
                <a:gd name="connsiteX83" fmla="*/ 70192 w 965003"/>
                <a:gd name="connsiteY83" fmla="*/ 743452 h 892166"/>
                <a:gd name="connsiteX84" fmla="*/ 79214 w 965003"/>
                <a:gd name="connsiteY84" fmla="*/ 747738 h 892166"/>
                <a:gd name="connsiteX85" fmla="*/ 157254 w 965003"/>
                <a:gd name="connsiteY85" fmla="*/ 717232 h 892166"/>
                <a:gd name="connsiteX86" fmla="*/ 167629 w 965003"/>
                <a:gd name="connsiteY86" fmla="*/ 712158 h 892166"/>
                <a:gd name="connsiteX87" fmla="*/ 191932 w 965003"/>
                <a:gd name="connsiteY87" fmla="*/ 696707 h 892166"/>
                <a:gd name="connsiteX88" fmla="*/ 305271 w 965003"/>
                <a:gd name="connsiteY88" fmla="*/ 655544 h 892166"/>
                <a:gd name="connsiteX89" fmla="*/ 313560 w 965003"/>
                <a:gd name="connsiteY89" fmla="*/ 659323 h 892166"/>
                <a:gd name="connsiteX90" fmla="*/ 329292 w 965003"/>
                <a:gd name="connsiteY90" fmla="*/ 659773 h 892166"/>
                <a:gd name="connsiteX91" fmla="*/ 381901 w 965003"/>
                <a:gd name="connsiteY91" fmla="*/ 640940 h 892166"/>
                <a:gd name="connsiteX92" fmla="*/ 431917 w 965003"/>
                <a:gd name="connsiteY92" fmla="*/ 633159 h 892166"/>
                <a:gd name="connsiteX93" fmla="*/ 460900 w 965003"/>
                <a:gd name="connsiteY93" fmla="*/ 650695 h 892166"/>
                <a:gd name="connsiteX94" fmla="*/ 488812 w 965003"/>
                <a:gd name="connsiteY94" fmla="*/ 655206 h 892166"/>
                <a:gd name="connsiteX95" fmla="*/ 502514 w 965003"/>
                <a:gd name="connsiteY95" fmla="*/ 663664 h 892166"/>
                <a:gd name="connsiteX96" fmla="*/ 504093 w 965003"/>
                <a:gd name="connsiteY96" fmla="*/ 681821 h 892166"/>
                <a:gd name="connsiteX97" fmla="*/ 525182 w 965003"/>
                <a:gd name="connsiteY97" fmla="*/ 706462 h 892166"/>
                <a:gd name="connsiteX98" fmla="*/ 530821 w 965003"/>
                <a:gd name="connsiteY98" fmla="*/ 738885 h 892166"/>
                <a:gd name="connsiteX99" fmla="*/ 550330 w 965003"/>
                <a:gd name="connsiteY99" fmla="*/ 730427 h 892166"/>
                <a:gd name="connsiteX100" fmla="*/ 574013 w 965003"/>
                <a:gd name="connsiteY100" fmla="*/ 708379 h 892166"/>
                <a:gd name="connsiteX101" fmla="*/ 594031 w 965003"/>
                <a:gd name="connsiteY101" fmla="*/ 682441 h 892166"/>
                <a:gd name="connsiteX102" fmla="*/ 583994 w 965003"/>
                <a:gd name="connsiteY102" fmla="*/ 723942 h 892166"/>
                <a:gd name="connsiteX103" fmla="*/ 569276 w 965003"/>
                <a:gd name="connsiteY103" fmla="*/ 746497 h 892166"/>
                <a:gd name="connsiteX104" fmla="*/ 591381 w 965003"/>
                <a:gd name="connsiteY104" fmla="*/ 743904 h 892166"/>
                <a:gd name="connsiteX105" fmla="*/ 604575 w 965003"/>
                <a:gd name="connsiteY105" fmla="*/ 735446 h 892166"/>
                <a:gd name="connsiteX106" fmla="*/ 601418 w 965003"/>
                <a:gd name="connsiteY106" fmla="*/ 767868 h 892166"/>
                <a:gd name="connsiteX107" fmla="*/ 618785 w 965003"/>
                <a:gd name="connsiteY107" fmla="*/ 766571 h 892166"/>
                <a:gd name="connsiteX108" fmla="*/ 638746 w 965003"/>
                <a:gd name="connsiteY108" fmla="*/ 806775 h 892166"/>
                <a:gd name="connsiteX109" fmla="*/ 638746 w 965003"/>
                <a:gd name="connsiteY109" fmla="*/ 808241 h 892166"/>
                <a:gd name="connsiteX110" fmla="*/ 721297 w 965003"/>
                <a:gd name="connsiteY110" fmla="*/ 869140 h 892166"/>
                <a:gd name="connsiteX111" fmla="*/ 725301 w 965003"/>
                <a:gd name="connsiteY111" fmla="*/ 879346 h 892166"/>
                <a:gd name="connsiteX112" fmla="*/ 753494 w 965003"/>
                <a:gd name="connsiteY112" fmla="*/ 856791 h 892166"/>
                <a:gd name="connsiteX113" fmla="*/ 763531 w 965003"/>
                <a:gd name="connsiteY113" fmla="*/ 861302 h 892166"/>
                <a:gd name="connsiteX114" fmla="*/ 767704 w 965003"/>
                <a:gd name="connsiteY114" fmla="*/ 870380 h 892166"/>
                <a:gd name="connsiteX115" fmla="*/ 774019 w 965003"/>
                <a:gd name="connsiteY115" fmla="*/ 864742 h 892166"/>
                <a:gd name="connsiteX116" fmla="*/ 789864 w 965003"/>
                <a:gd name="connsiteY116" fmla="*/ 882222 h 892166"/>
                <a:gd name="connsiteX117" fmla="*/ 797758 w 965003"/>
                <a:gd name="connsiteY117" fmla="*/ 889383 h 892166"/>
                <a:gd name="connsiteX118" fmla="*/ 808303 w 965003"/>
                <a:gd name="connsiteY118" fmla="*/ 873143 h 892166"/>
                <a:gd name="connsiteX119" fmla="*/ 830858 w 965003"/>
                <a:gd name="connsiteY119" fmla="*/ 853070 h 892166"/>
                <a:gd name="connsiteX120" fmla="*/ 880366 w 965003"/>
                <a:gd name="connsiteY120" fmla="*/ 841792 h 892166"/>
                <a:gd name="connsiteX121" fmla="*/ 888260 w 965003"/>
                <a:gd name="connsiteY121" fmla="*/ 782811 h 892166"/>
                <a:gd name="connsiteX122" fmla="*/ 906135 w 965003"/>
                <a:gd name="connsiteY122" fmla="*/ 738039 h 892166"/>
                <a:gd name="connsiteX123" fmla="*/ 931453 w 965003"/>
                <a:gd name="connsiteY123" fmla="*/ 675167 h 892166"/>
                <a:gd name="connsiteX124" fmla="*/ 945662 w 965003"/>
                <a:gd name="connsiteY124" fmla="*/ 655037 h 892166"/>
                <a:gd name="connsiteX125" fmla="*/ 945662 w 965003"/>
                <a:gd name="connsiteY125" fmla="*/ 655037 h 892166"/>
                <a:gd name="connsiteX126" fmla="*/ 955643 w 965003"/>
                <a:gd name="connsiteY126" fmla="*/ 564084 h 892166"/>
                <a:gd name="connsiteX127" fmla="*/ 965003 w 965003"/>
                <a:gd name="connsiteY127" fmla="*/ 501607 h 892166"/>
                <a:gd name="connsiteX128" fmla="*/ 962184 w 965003"/>
                <a:gd name="connsiteY128" fmla="*/ 500197 h 89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965003" h="892166">
                  <a:moveTo>
                    <a:pt x="962184" y="500197"/>
                  </a:moveTo>
                  <a:cubicBezTo>
                    <a:pt x="959703" y="502396"/>
                    <a:pt x="958913" y="486439"/>
                    <a:pt x="959478" y="470932"/>
                  </a:cubicBezTo>
                  <a:cubicBezTo>
                    <a:pt x="955417" y="462581"/>
                    <a:pt x="951808" y="453999"/>
                    <a:pt x="948764" y="445219"/>
                  </a:cubicBezTo>
                  <a:cubicBezTo>
                    <a:pt x="944422" y="438408"/>
                    <a:pt x="941320" y="430886"/>
                    <a:pt x="939573" y="423003"/>
                  </a:cubicBezTo>
                  <a:cubicBezTo>
                    <a:pt x="937994" y="416575"/>
                    <a:pt x="930099" y="398362"/>
                    <a:pt x="921134" y="400956"/>
                  </a:cubicBezTo>
                  <a:cubicBezTo>
                    <a:pt x="912168" y="403549"/>
                    <a:pt x="917976" y="385449"/>
                    <a:pt x="909518" y="387366"/>
                  </a:cubicBezTo>
                  <a:cubicBezTo>
                    <a:pt x="901060" y="389283"/>
                    <a:pt x="899538" y="372424"/>
                    <a:pt x="901116" y="356917"/>
                  </a:cubicBezTo>
                  <a:cubicBezTo>
                    <a:pt x="902695" y="341410"/>
                    <a:pt x="895477" y="353646"/>
                    <a:pt x="891643" y="347162"/>
                  </a:cubicBezTo>
                  <a:cubicBezTo>
                    <a:pt x="887809" y="340677"/>
                    <a:pt x="883749" y="345865"/>
                    <a:pt x="877941" y="348459"/>
                  </a:cubicBezTo>
                  <a:cubicBezTo>
                    <a:pt x="872133" y="351052"/>
                    <a:pt x="870555" y="334869"/>
                    <a:pt x="872302" y="328385"/>
                  </a:cubicBezTo>
                  <a:cubicBezTo>
                    <a:pt x="873543" y="320147"/>
                    <a:pt x="870103" y="311909"/>
                    <a:pt x="863393" y="306958"/>
                  </a:cubicBezTo>
                  <a:cubicBezTo>
                    <a:pt x="857078" y="301775"/>
                    <a:pt x="854033" y="293577"/>
                    <a:pt x="855499" y="285530"/>
                  </a:cubicBezTo>
                  <a:cubicBezTo>
                    <a:pt x="856006" y="277129"/>
                    <a:pt x="810728" y="248597"/>
                    <a:pt x="800691" y="246059"/>
                  </a:cubicBezTo>
                  <a:cubicBezTo>
                    <a:pt x="790653" y="243522"/>
                    <a:pt x="799112" y="230496"/>
                    <a:pt x="795052" y="225985"/>
                  </a:cubicBezTo>
                  <a:cubicBezTo>
                    <a:pt x="790992" y="221474"/>
                    <a:pt x="789413" y="204558"/>
                    <a:pt x="789413" y="190292"/>
                  </a:cubicBezTo>
                  <a:cubicBezTo>
                    <a:pt x="789413" y="176026"/>
                    <a:pt x="774640" y="171515"/>
                    <a:pt x="775203" y="159843"/>
                  </a:cubicBezTo>
                  <a:cubicBezTo>
                    <a:pt x="775767" y="148171"/>
                    <a:pt x="770974" y="137288"/>
                    <a:pt x="772045" y="124150"/>
                  </a:cubicBezTo>
                  <a:cubicBezTo>
                    <a:pt x="773117" y="111011"/>
                    <a:pt x="756765" y="107967"/>
                    <a:pt x="756257" y="100805"/>
                  </a:cubicBezTo>
                  <a:cubicBezTo>
                    <a:pt x="755750" y="93644"/>
                    <a:pt x="746727" y="100185"/>
                    <a:pt x="737818" y="101482"/>
                  </a:cubicBezTo>
                  <a:cubicBezTo>
                    <a:pt x="728910" y="102779"/>
                    <a:pt x="729360" y="87216"/>
                    <a:pt x="730431" y="72273"/>
                  </a:cubicBezTo>
                  <a:cubicBezTo>
                    <a:pt x="730657" y="68952"/>
                    <a:pt x="730657" y="65614"/>
                    <a:pt x="730431" y="62293"/>
                  </a:cubicBezTo>
                  <a:cubicBezTo>
                    <a:pt x="722086" y="57522"/>
                    <a:pt x="713403" y="53248"/>
                    <a:pt x="704550" y="49493"/>
                  </a:cubicBezTo>
                  <a:cubicBezTo>
                    <a:pt x="696938" y="46279"/>
                    <a:pt x="691130" y="39822"/>
                    <a:pt x="688762" y="31900"/>
                  </a:cubicBezTo>
                  <a:cubicBezTo>
                    <a:pt x="688197" y="32898"/>
                    <a:pt x="687577" y="33823"/>
                    <a:pt x="686788" y="34663"/>
                  </a:cubicBezTo>
                  <a:cubicBezTo>
                    <a:pt x="682051" y="39850"/>
                    <a:pt x="689946" y="59981"/>
                    <a:pt x="683630" y="67086"/>
                  </a:cubicBezTo>
                  <a:cubicBezTo>
                    <a:pt x="677315" y="74191"/>
                    <a:pt x="683123" y="102779"/>
                    <a:pt x="681544" y="118962"/>
                  </a:cubicBezTo>
                  <a:cubicBezTo>
                    <a:pt x="679965" y="135145"/>
                    <a:pt x="680472" y="152795"/>
                    <a:pt x="674157" y="163734"/>
                  </a:cubicBezTo>
                  <a:cubicBezTo>
                    <a:pt x="667842" y="174673"/>
                    <a:pt x="666770" y="192266"/>
                    <a:pt x="654140" y="198073"/>
                  </a:cubicBezTo>
                  <a:cubicBezTo>
                    <a:pt x="641509" y="203882"/>
                    <a:pt x="624649" y="191589"/>
                    <a:pt x="625157" y="183187"/>
                  </a:cubicBezTo>
                  <a:cubicBezTo>
                    <a:pt x="625664" y="174785"/>
                    <a:pt x="611454" y="169541"/>
                    <a:pt x="604124" y="170839"/>
                  </a:cubicBezTo>
                  <a:cubicBezTo>
                    <a:pt x="596794" y="172135"/>
                    <a:pt x="592508" y="159166"/>
                    <a:pt x="580949" y="148284"/>
                  </a:cubicBezTo>
                  <a:cubicBezTo>
                    <a:pt x="569389" y="137401"/>
                    <a:pt x="560424" y="150877"/>
                    <a:pt x="556702" y="137908"/>
                  </a:cubicBezTo>
                  <a:cubicBezTo>
                    <a:pt x="552980" y="124939"/>
                    <a:pt x="549372" y="122965"/>
                    <a:pt x="540913" y="115861"/>
                  </a:cubicBezTo>
                  <a:cubicBezTo>
                    <a:pt x="532455" y="108756"/>
                    <a:pt x="535275" y="108700"/>
                    <a:pt x="543056" y="101595"/>
                  </a:cubicBezTo>
                  <a:cubicBezTo>
                    <a:pt x="550838" y="94490"/>
                    <a:pt x="549372" y="85355"/>
                    <a:pt x="545143" y="76953"/>
                  </a:cubicBezTo>
                  <a:cubicBezTo>
                    <a:pt x="540913" y="68552"/>
                    <a:pt x="549880" y="70469"/>
                    <a:pt x="560424" y="63308"/>
                  </a:cubicBezTo>
                  <a:cubicBezTo>
                    <a:pt x="570968" y="56147"/>
                    <a:pt x="560424" y="47745"/>
                    <a:pt x="568318" y="43854"/>
                  </a:cubicBezTo>
                  <a:cubicBezTo>
                    <a:pt x="576212" y="39963"/>
                    <a:pt x="571476" y="31562"/>
                    <a:pt x="563018" y="29588"/>
                  </a:cubicBezTo>
                  <a:cubicBezTo>
                    <a:pt x="554559" y="27615"/>
                    <a:pt x="557379" y="39963"/>
                    <a:pt x="554109" y="41260"/>
                  </a:cubicBezTo>
                  <a:cubicBezTo>
                    <a:pt x="550838" y="42557"/>
                    <a:pt x="547793" y="25077"/>
                    <a:pt x="545143" y="25697"/>
                  </a:cubicBezTo>
                  <a:cubicBezTo>
                    <a:pt x="542492" y="26318"/>
                    <a:pt x="532512" y="43234"/>
                    <a:pt x="527268" y="34776"/>
                  </a:cubicBezTo>
                  <a:cubicBezTo>
                    <a:pt x="522024" y="26318"/>
                    <a:pt x="492477" y="19213"/>
                    <a:pt x="480917" y="17296"/>
                  </a:cubicBezTo>
                  <a:cubicBezTo>
                    <a:pt x="469358" y="15379"/>
                    <a:pt x="465636" y="-2835"/>
                    <a:pt x="458757" y="379"/>
                  </a:cubicBezTo>
                  <a:cubicBezTo>
                    <a:pt x="451878" y="3593"/>
                    <a:pt x="459828" y="9458"/>
                    <a:pt x="467723" y="19833"/>
                  </a:cubicBezTo>
                  <a:cubicBezTo>
                    <a:pt x="475617" y="30208"/>
                    <a:pt x="441390" y="37313"/>
                    <a:pt x="431410" y="33423"/>
                  </a:cubicBezTo>
                  <a:cubicBezTo>
                    <a:pt x="421429" y="29532"/>
                    <a:pt x="432988" y="42501"/>
                    <a:pt x="424586" y="41881"/>
                  </a:cubicBezTo>
                  <a:cubicBezTo>
                    <a:pt x="416185" y="41260"/>
                    <a:pt x="414550" y="59361"/>
                    <a:pt x="407670" y="68439"/>
                  </a:cubicBezTo>
                  <a:cubicBezTo>
                    <a:pt x="400791" y="77517"/>
                    <a:pt x="405527" y="84002"/>
                    <a:pt x="398141" y="89810"/>
                  </a:cubicBezTo>
                  <a:cubicBezTo>
                    <a:pt x="390754" y="95618"/>
                    <a:pt x="390303" y="102158"/>
                    <a:pt x="399212" y="114507"/>
                  </a:cubicBezTo>
                  <a:cubicBezTo>
                    <a:pt x="408122" y="126856"/>
                    <a:pt x="395039" y="127477"/>
                    <a:pt x="387089" y="117721"/>
                  </a:cubicBezTo>
                  <a:cubicBezTo>
                    <a:pt x="379138" y="107967"/>
                    <a:pt x="371300" y="108023"/>
                    <a:pt x="371864" y="119019"/>
                  </a:cubicBezTo>
                  <a:cubicBezTo>
                    <a:pt x="372428" y="130014"/>
                    <a:pt x="362392" y="124657"/>
                    <a:pt x="363970" y="112534"/>
                  </a:cubicBezTo>
                  <a:cubicBezTo>
                    <a:pt x="365549" y="100410"/>
                    <a:pt x="352692" y="106049"/>
                    <a:pt x="350775" y="98945"/>
                  </a:cubicBezTo>
                  <a:cubicBezTo>
                    <a:pt x="348858" y="91840"/>
                    <a:pt x="337637" y="80111"/>
                    <a:pt x="330758" y="80788"/>
                  </a:cubicBezTo>
                  <a:cubicBezTo>
                    <a:pt x="323878" y="81464"/>
                    <a:pt x="323935" y="90487"/>
                    <a:pt x="317112" y="90487"/>
                  </a:cubicBezTo>
                  <a:cubicBezTo>
                    <a:pt x="310290" y="90487"/>
                    <a:pt x="308654" y="95054"/>
                    <a:pt x="309725" y="104132"/>
                  </a:cubicBezTo>
                  <a:cubicBezTo>
                    <a:pt x="310797" y="113211"/>
                    <a:pt x="299181" y="103456"/>
                    <a:pt x="291287" y="104752"/>
                  </a:cubicBezTo>
                  <a:cubicBezTo>
                    <a:pt x="283393" y="106049"/>
                    <a:pt x="291287" y="117101"/>
                    <a:pt x="287058" y="117721"/>
                  </a:cubicBezTo>
                  <a:cubicBezTo>
                    <a:pt x="282829" y="118342"/>
                    <a:pt x="282885" y="127477"/>
                    <a:pt x="275781" y="127477"/>
                  </a:cubicBezTo>
                  <a:cubicBezTo>
                    <a:pt x="268676" y="127477"/>
                    <a:pt x="270142" y="146253"/>
                    <a:pt x="271044" y="156009"/>
                  </a:cubicBezTo>
                  <a:cubicBezTo>
                    <a:pt x="271946" y="165764"/>
                    <a:pt x="260499" y="151441"/>
                    <a:pt x="253676" y="154035"/>
                  </a:cubicBezTo>
                  <a:cubicBezTo>
                    <a:pt x="246854" y="156629"/>
                    <a:pt x="255255" y="165312"/>
                    <a:pt x="257342" y="176083"/>
                  </a:cubicBezTo>
                  <a:cubicBezTo>
                    <a:pt x="259428" y="186852"/>
                    <a:pt x="253676" y="186458"/>
                    <a:pt x="249955" y="191025"/>
                  </a:cubicBezTo>
                  <a:cubicBezTo>
                    <a:pt x="246233" y="195592"/>
                    <a:pt x="240482" y="178676"/>
                    <a:pt x="240482" y="168978"/>
                  </a:cubicBezTo>
                  <a:cubicBezTo>
                    <a:pt x="240482" y="159279"/>
                    <a:pt x="231572" y="168301"/>
                    <a:pt x="222043" y="180650"/>
                  </a:cubicBezTo>
                  <a:cubicBezTo>
                    <a:pt x="212513" y="192999"/>
                    <a:pt x="225257" y="211776"/>
                    <a:pt x="221028" y="214990"/>
                  </a:cubicBezTo>
                  <a:cubicBezTo>
                    <a:pt x="208454" y="227807"/>
                    <a:pt x="197007" y="241695"/>
                    <a:pt x="186801" y="256491"/>
                  </a:cubicBezTo>
                  <a:cubicBezTo>
                    <a:pt x="178004" y="269404"/>
                    <a:pt x="161145" y="265908"/>
                    <a:pt x="150939" y="267769"/>
                  </a:cubicBezTo>
                  <a:cubicBezTo>
                    <a:pt x="149980" y="269043"/>
                    <a:pt x="148909" y="270210"/>
                    <a:pt x="147724" y="271265"/>
                  </a:cubicBezTo>
                  <a:cubicBezTo>
                    <a:pt x="122914" y="293819"/>
                    <a:pt x="94833" y="313217"/>
                    <a:pt x="63143" y="321337"/>
                  </a:cubicBezTo>
                  <a:cubicBezTo>
                    <a:pt x="49103" y="339685"/>
                    <a:pt x="33709" y="356968"/>
                    <a:pt x="17131" y="373044"/>
                  </a:cubicBezTo>
                  <a:cubicBezTo>
                    <a:pt x="16624" y="374882"/>
                    <a:pt x="15891" y="376664"/>
                    <a:pt x="14989" y="378344"/>
                  </a:cubicBezTo>
                  <a:cubicBezTo>
                    <a:pt x="7038" y="392610"/>
                    <a:pt x="-293" y="406876"/>
                    <a:pt x="10760" y="425033"/>
                  </a:cubicBezTo>
                  <a:cubicBezTo>
                    <a:pt x="21812" y="443190"/>
                    <a:pt x="28127" y="454862"/>
                    <a:pt x="24462" y="463940"/>
                  </a:cubicBezTo>
                  <a:cubicBezTo>
                    <a:pt x="20796" y="473018"/>
                    <a:pt x="12846" y="445783"/>
                    <a:pt x="10195" y="449054"/>
                  </a:cubicBezTo>
                  <a:cubicBezTo>
                    <a:pt x="7545" y="452324"/>
                    <a:pt x="20233" y="463940"/>
                    <a:pt x="17075" y="469748"/>
                  </a:cubicBezTo>
                  <a:cubicBezTo>
                    <a:pt x="13917" y="475556"/>
                    <a:pt x="2583" y="447701"/>
                    <a:pt x="159" y="454241"/>
                  </a:cubicBezTo>
                  <a:cubicBezTo>
                    <a:pt x="-2266" y="460782"/>
                    <a:pt x="23841" y="504144"/>
                    <a:pt x="24405" y="520328"/>
                  </a:cubicBezTo>
                  <a:cubicBezTo>
                    <a:pt x="24969" y="536511"/>
                    <a:pt x="45438" y="552130"/>
                    <a:pt x="44423" y="575474"/>
                  </a:cubicBezTo>
                  <a:cubicBezTo>
                    <a:pt x="43408" y="598819"/>
                    <a:pt x="62297" y="636429"/>
                    <a:pt x="65455" y="642237"/>
                  </a:cubicBezTo>
                  <a:cubicBezTo>
                    <a:pt x="68613" y="648045"/>
                    <a:pt x="58068" y="663664"/>
                    <a:pt x="60211" y="681144"/>
                  </a:cubicBezTo>
                  <a:cubicBezTo>
                    <a:pt x="62354" y="698624"/>
                    <a:pt x="55475" y="705165"/>
                    <a:pt x="46509" y="705165"/>
                  </a:cubicBezTo>
                  <a:cubicBezTo>
                    <a:pt x="37544" y="705165"/>
                    <a:pt x="42844" y="723322"/>
                    <a:pt x="52825" y="724619"/>
                  </a:cubicBezTo>
                  <a:cubicBezTo>
                    <a:pt x="62805" y="725916"/>
                    <a:pt x="59140" y="734374"/>
                    <a:pt x="70192" y="743452"/>
                  </a:cubicBezTo>
                  <a:cubicBezTo>
                    <a:pt x="72898" y="745454"/>
                    <a:pt x="75943" y="746909"/>
                    <a:pt x="79214" y="747738"/>
                  </a:cubicBezTo>
                  <a:cubicBezTo>
                    <a:pt x="104927" y="736460"/>
                    <a:pt x="131823" y="729074"/>
                    <a:pt x="157254" y="717232"/>
                  </a:cubicBezTo>
                  <a:cubicBezTo>
                    <a:pt x="159961" y="714289"/>
                    <a:pt x="163626" y="712473"/>
                    <a:pt x="167629" y="712158"/>
                  </a:cubicBezTo>
                  <a:cubicBezTo>
                    <a:pt x="176144" y="707691"/>
                    <a:pt x="184263" y="702527"/>
                    <a:pt x="191932" y="696707"/>
                  </a:cubicBezTo>
                  <a:cubicBezTo>
                    <a:pt x="227795" y="669359"/>
                    <a:pt x="260048" y="648158"/>
                    <a:pt x="305271" y="655544"/>
                  </a:cubicBezTo>
                  <a:cubicBezTo>
                    <a:pt x="308316" y="656063"/>
                    <a:pt x="311191" y="657366"/>
                    <a:pt x="313560" y="659323"/>
                  </a:cubicBezTo>
                  <a:cubicBezTo>
                    <a:pt x="317732" y="659323"/>
                    <a:pt x="322807" y="659323"/>
                    <a:pt x="329292" y="659773"/>
                  </a:cubicBezTo>
                  <a:cubicBezTo>
                    <a:pt x="349817" y="661071"/>
                    <a:pt x="368763" y="647425"/>
                    <a:pt x="381901" y="640940"/>
                  </a:cubicBezTo>
                  <a:cubicBezTo>
                    <a:pt x="395039" y="634456"/>
                    <a:pt x="419343" y="637049"/>
                    <a:pt x="431917" y="633159"/>
                  </a:cubicBezTo>
                  <a:cubicBezTo>
                    <a:pt x="444491" y="629268"/>
                    <a:pt x="446690" y="652612"/>
                    <a:pt x="460900" y="650695"/>
                  </a:cubicBezTo>
                  <a:cubicBezTo>
                    <a:pt x="475110" y="648778"/>
                    <a:pt x="481425" y="655883"/>
                    <a:pt x="488812" y="655206"/>
                  </a:cubicBezTo>
                  <a:cubicBezTo>
                    <a:pt x="496199" y="654529"/>
                    <a:pt x="495127" y="661691"/>
                    <a:pt x="502514" y="663664"/>
                  </a:cubicBezTo>
                  <a:cubicBezTo>
                    <a:pt x="509900" y="665638"/>
                    <a:pt x="508829" y="673419"/>
                    <a:pt x="504093" y="681821"/>
                  </a:cubicBezTo>
                  <a:cubicBezTo>
                    <a:pt x="499356" y="690223"/>
                    <a:pt x="515370" y="689603"/>
                    <a:pt x="525182" y="706462"/>
                  </a:cubicBezTo>
                  <a:cubicBezTo>
                    <a:pt x="534993" y="723322"/>
                    <a:pt x="525689" y="725916"/>
                    <a:pt x="530821" y="738885"/>
                  </a:cubicBezTo>
                  <a:cubicBezTo>
                    <a:pt x="535951" y="751854"/>
                    <a:pt x="539786" y="748584"/>
                    <a:pt x="550330" y="730427"/>
                  </a:cubicBezTo>
                  <a:cubicBezTo>
                    <a:pt x="560875" y="712270"/>
                    <a:pt x="572435" y="723942"/>
                    <a:pt x="574013" y="708379"/>
                  </a:cubicBezTo>
                  <a:cubicBezTo>
                    <a:pt x="575592" y="692816"/>
                    <a:pt x="586644" y="674547"/>
                    <a:pt x="594031" y="682441"/>
                  </a:cubicBezTo>
                  <a:cubicBezTo>
                    <a:pt x="601418" y="690336"/>
                    <a:pt x="588731" y="694113"/>
                    <a:pt x="583994" y="723942"/>
                  </a:cubicBezTo>
                  <a:cubicBezTo>
                    <a:pt x="579257" y="753771"/>
                    <a:pt x="570856" y="738208"/>
                    <a:pt x="569276" y="746497"/>
                  </a:cubicBezTo>
                  <a:cubicBezTo>
                    <a:pt x="567697" y="754786"/>
                    <a:pt x="591381" y="759466"/>
                    <a:pt x="591381" y="743904"/>
                  </a:cubicBezTo>
                  <a:cubicBezTo>
                    <a:pt x="591381" y="728341"/>
                    <a:pt x="595610" y="721349"/>
                    <a:pt x="604575" y="735446"/>
                  </a:cubicBezTo>
                  <a:cubicBezTo>
                    <a:pt x="613540" y="749542"/>
                    <a:pt x="599275" y="761384"/>
                    <a:pt x="601418" y="767868"/>
                  </a:cubicBezTo>
                  <a:cubicBezTo>
                    <a:pt x="603560" y="774353"/>
                    <a:pt x="613484" y="765951"/>
                    <a:pt x="618785" y="766571"/>
                  </a:cubicBezTo>
                  <a:cubicBezTo>
                    <a:pt x="628145" y="767755"/>
                    <a:pt x="640889" y="793186"/>
                    <a:pt x="638746" y="806775"/>
                  </a:cubicBezTo>
                  <a:lnTo>
                    <a:pt x="638746" y="808241"/>
                  </a:lnTo>
                  <a:cubicBezTo>
                    <a:pt x="673255" y="816733"/>
                    <a:pt x="702971" y="838651"/>
                    <a:pt x="721297" y="869140"/>
                  </a:cubicBezTo>
                  <a:cubicBezTo>
                    <a:pt x="723271" y="872264"/>
                    <a:pt x="724624" y="875726"/>
                    <a:pt x="725301" y="879346"/>
                  </a:cubicBezTo>
                  <a:cubicBezTo>
                    <a:pt x="733477" y="884083"/>
                    <a:pt x="750280" y="871283"/>
                    <a:pt x="753494" y="856791"/>
                  </a:cubicBezTo>
                  <a:cubicBezTo>
                    <a:pt x="757215" y="841228"/>
                    <a:pt x="770861" y="856114"/>
                    <a:pt x="763531" y="861302"/>
                  </a:cubicBezTo>
                  <a:cubicBezTo>
                    <a:pt x="756201" y="866490"/>
                    <a:pt x="767196" y="878839"/>
                    <a:pt x="767704" y="870380"/>
                  </a:cubicBezTo>
                  <a:cubicBezTo>
                    <a:pt x="768211" y="861922"/>
                    <a:pt x="771425" y="854818"/>
                    <a:pt x="774019" y="864742"/>
                  </a:cubicBezTo>
                  <a:cubicBezTo>
                    <a:pt x="776613" y="874666"/>
                    <a:pt x="786142" y="874440"/>
                    <a:pt x="789864" y="882222"/>
                  </a:cubicBezTo>
                  <a:cubicBezTo>
                    <a:pt x="793586" y="890003"/>
                    <a:pt x="797758" y="895867"/>
                    <a:pt x="797758" y="889383"/>
                  </a:cubicBezTo>
                  <a:cubicBezTo>
                    <a:pt x="797307" y="882233"/>
                    <a:pt x="801593" y="875624"/>
                    <a:pt x="808303" y="873143"/>
                  </a:cubicBezTo>
                  <a:cubicBezTo>
                    <a:pt x="816704" y="869253"/>
                    <a:pt x="821949" y="862148"/>
                    <a:pt x="830858" y="853070"/>
                  </a:cubicBezTo>
                  <a:cubicBezTo>
                    <a:pt x="839767" y="843991"/>
                    <a:pt x="876644" y="841792"/>
                    <a:pt x="880366" y="841792"/>
                  </a:cubicBezTo>
                  <a:cubicBezTo>
                    <a:pt x="884087" y="841792"/>
                    <a:pt x="886005" y="802885"/>
                    <a:pt x="888260" y="782811"/>
                  </a:cubicBezTo>
                  <a:cubicBezTo>
                    <a:pt x="890515" y="762737"/>
                    <a:pt x="904048" y="759466"/>
                    <a:pt x="906135" y="738039"/>
                  </a:cubicBezTo>
                  <a:cubicBezTo>
                    <a:pt x="908221" y="716612"/>
                    <a:pt x="926660" y="677084"/>
                    <a:pt x="931453" y="675167"/>
                  </a:cubicBezTo>
                  <a:cubicBezTo>
                    <a:pt x="939742" y="671869"/>
                    <a:pt x="945324" y="663969"/>
                    <a:pt x="945662" y="655037"/>
                  </a:cubicBezTo>
                  <a:lnTo>
                    <a:pt x="945662" y="655037"/>
                  </a:lnTo>
                  <a:cubicBezTo>
                    <a:pt x="946057" y="624469"/>
                    <a:pt x="949384" y="594015"/>
                    <a:pt x="955643" y="564084"/>
                  </a:cubicBezTo>
                  <a:cubicBezTo>
                    <a:pt x="959928" y="543446"/>
                    <a:pt x="963029" y="522589"/>
                    <a:pt x="965003" y="501607"/>
                  </a:cubicBezTo>
                  <a:cubicBezTo>
                    <a:pt x="964214" y="500084"/>
                    <a:pt x="963368" y="499408"/>
                    <a:pt x="962184" y="500197"/>
                  </a:cubicBezTo>
                  <a:close/>
                </a:path>
              </a:pathLst>
            </a:custGeom>
            <a:grpFill/>
            <a:ln w="8455" cap="flat">
              <a:solidFill>
                <a:srgbClr val="FFFFFF"/>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3FBC7A3D-2166-42BD-A816-6BC27569C6A8}"/>
                </a:ext>
              </a:extLst>
            </p:cNvPr>
            <p:cNvSpPr/>
            <p:nvPr/>
          </p:nvSpPr>
          <p:spPr>
            <a:xfrm>
              <a:off x="9708641" y="5361471"/>
              <a:ext cx="74626" cy="93065"/>
            </a:xfrm>
            <a:custGeom>
              <a:avLst/>
              <a:gdLst>
                <a:gd name="connsiteX0" fmla="*/ 69525 w 74626"/>
                <a:gd name="connsiteY0" fmla="*/ 3466 h 93065"/>
                <a:gd name="connsiteX1" fmla="*/ 29490 w 74626"/>
                <a:gd name="connsiteY1" fmla="*/ 13842 h 93065"/>
                <a:gd name="connsiteX2" fmla="*/ 0 w 74626"/>
                <a:gd name="connsiteY2" fmla="*/ 3749 h 93065"/>
                <a:gd name="connsiteX3" fmla="*/ 41557 w 74626"/>
                <a:gd name="connsiteY3" fmla="*/ 93066 h 93065"/>
                <a:gd name="connsiteX4" fmla="*/ 44772 w 74626"/>
                <a:gd name="connsiteY4" fmla="*/ 91600 h 93065"/>
                <a:gd name="connsiteX5" fmla="*/ 50016 w 74626"/>
                <a:gd name="connsiteY5" fmla="*/ 76714 h 93065"/>
                <a:gd name="connsiteX6" fmla="*/ 63718 w 74626"/>
                <a:gd name="connsiteY6" fmla="*/ 79984 h 93065"/>
                <a:gd name="connsiteX7" fmla="*/ 70597 w 74626"/>
                <a:gd name="connsiteY7" fmla="*/ 48182 h 93065"/>
                <a:gd name="connsiteX8" fmla="*/ 69525 w 74626"/>
                <a:gd name="connsiteY8" fmla="*/ 3466 h 9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26" h="93065">
                  <a:moveTo>
                    <a:pt x="69525" y="3466"/>
                  </a:moveTo>
                  <a:cubicBezTo>
                    <a:pt x="66875" y="-7811"/>
                    <a:pt x="43700" y="11868"/>
                    <a:pt x="29490" y="13842"/>
                  </a:cubicBezTo>
                  <a:cubicBezTo>
                    <a:pt x="20525" y="15026"/>
                    <a:pt x="8740" y="8203"/>
                    <a:pt x="0" y="3749"/>
                  </a:cubicBezTo>
                  <a:cubicBezTo>
                    <a:pt x="18044" y="31384"/>
                    <a:pt x="32028" y="61461"/>
                    <a:pt x="41557" y="93066"/>
                  </a:cubicBezTo>
                  <a:cubicBezTo>
                    <a:pt x="42291" y="92023"/>
                    <a:pt x="43531" y="91459"/>
                    <a:pt x="44772" y="91600"/>
                  </a:cubicBezTo>
                  <a:cubicBezTo>
                    <a:pt x="51595" y="92276"/>
                    <a:pt x="49001" y="83198"/>
                    <a:pt x="50016" y="76714"/>
                  </a:cubicBezTo>
                  <a:cubicBezTo>
                    <a:pt x="51031" y="70229"/>
                    <a:pt x="57910" y="83875"/>
                    <a:pt x="63718" y="79984"/>
                  </a:cubicBezTo>
                  <a:cubicBezTo>
                    <a:pt x="69525" y="76093"/>
                    <a:pt x="62139" y="48182"/>
                    <a:pt x="70597" y="48182"/>
                  </a:cubicBezTo>
                  <a:cubicBezTo>
                    <a:pt x="79055" y="48182"/>
                    <a:pt x="71950" y="14462"/>
                    <a:pt x="69525" y="3466"/>
                  </a:cubicBezTo>
                  <a:close/>
                </a:path>
              </a:pathLst>
            </a:custGeom>
            <a:grpFill/>
            <a:ln w="8455" cap="flat">
              <a:solidFill>
                <a:srgbClr val="FFFFFF"/>
              </a:solid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20C9D5EB-39AA-49A2-A988-0C8A98480F7A}"/>
                </a:ext>
              </a:extLst>
            </p:cNvPr>
            <p:cNvSpPr/>
            <p:nvPr/>
          </p:nvSpPr>
          <p:spPr>
            <a:xfrm>
              <a:off x="10376613" y="5158954"/>
              <a:ext cx="130416" cy="231695"/>
            </a:xfrm>
            <a:custGeom>
              <a:avLst/>
              <a:gdLst>
                <a:gd name="connsiteX0" fmla="*/ 53335 w 130416"/>
                <a:gd name="connsiteY0" fmla="*/ 221377 h 231695"/>
                <a:gd name="connsiteX1" fmla="*/ 115362 w 130416"/>
                <a:gd name="connsiteY1" fmla="*/ 106628 h 231695"/>
                <a:gd name="connsiteX2" fmla="*/ 130417 w 130416"/>
                <a:gd name="connsiteY2" fmla="*/ 97381 h 231695"/>
                <a:gd name="connsiteX3" fmla="*/ 109328 w 130416"/>
                <a:gd name="connsiteY3" fmla="*/ 106121 h 231695"/>
                <a:gd name="connsiteX4" fmla="*/ 86209 w 130416"/>
                <a:gd name="connsiteY4" fmla="*/ 103527 h 231695"/>
                <a:gd name="connsiteX5" fmla="*/ 71943 w 130416"/>
                <a:gd name="connsiteY5" fmla="*/ 85991 h 231695"/>
                <a:gd name="connsiteX6" fmla="*/ 61455 w 130416"/>
                <a:gd name="connsiteY6" fmla="*/ 62646 h 231695"/>
                <a:gd name="connsiteX7" fmla="*/ 60891 w 130416"/>
                <a:gd name="connsiteY7" fmla="*/ 78886 h 231695"/>
                <a:gd name="connsiteX8" fmla="*/ 51418 w 130416"/>
                <a:gd name="connsiteY8" fmla="*/ 73247 h 231695"/>
                <a:gd name="connsiteX9" fmla="*/ 42452 w 130416"/>
                <a:gd name="connsiteY9" fmla="*/ 53173 h 231695"/>
                <a:gd name="connsiteX10" fmla="*/ 33543 w 130416"/>
                <a:gd name="connsiteY10" fmla="*/ 26559 h 231695"/>
                <a:gd name="connsiteX11" fmla="*/ 4053 w 130416"/>
                <a:gd name="connsiteY11" fmla="*/ 0 h 231695"/>
                <a:gd name="connsiteX12" fmla="*/ 11383 w 130416"/>
                <a:gd name="connsiteY12" fmla="*/ 31126 h 231695"/>
                <a:gd name="connsiteX13" fmla="*/ 27735 w 130416"/>
                <a:gd name="connsiteY13" fmla="*/ 51876 h 231695"/>
                <a:gd name="connsiteX14" fmla="*/ 41945 w 130416"/>
                <a:gd name="connsiteY14" fmla="*/ 75221 h 231695"/>
                <a:gd name="connsiteX15" fmla="*/ 38280 w 130416"/>
                <a:gd name="connsiteY15" fmla="*/ 118639 h 231695"/>
                <a:gd name="connsiteX16" fmla="*/ 18601 w 130416"/>
                <a:gd name="connsiteY16" fmla="*/ 144803 h 231695"/>
                <a:gd name="connsiteX17" fmla="*/ 50234 w 130416"/>
                <a:gd name="connsiteY17" fmla="*/ 179819 h 231695"/>
                <a:gd name="connsiteX18" fmla="*/ 43355 w 130416"/>
                <a:gd name="connsiteY18" fmla="*/ 226508 h 231695"/>
                <a:gd name="connsiteX19" fmla="*/ 53166 w 130416"/>
                <a:gd name="connsiteY19" fmla="*/ 231696 h 231695"/>
                <a:gd name="connsiteX20" fmla="*/ 53335 w 130416"/>
                <a:gd name="connsiteY20" fmla="*/ 221377 h 23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416" h="231695">
                  <a:moveTo>
                    <a:pt x="53335" y="221377"/>
                  </a:moveTo>
                  <a:cubicBezTo>
                    <a:pt x="59538" y="177226"/>
                    <a:pt x="89705" y="139446"/>
                    <a:pt x="115362" y="106628"/>
                  </a:cubicBezTo>
                  <a:cubicBezTo>
                    <a:pt x="118858" y="101565"/>
                    <a:pt x="124327" y="98210"/>
                    <a:pt x="130417" y="97381"/>
                  </a:cubicBezTo>
                  <a:cubicBezTo>
                    <a:pt x="124778" y="94674"/>
                    <a:pt x="112711" y="99242"/>
                    <a:pt x="109328" y="106121"/>
                  </a:cubicBezTo>
                  <a:cubicBezTo>
                    <a:pt x="104591" y="115820"/>
                    <a:pt x="95118" y="103527"/>
                    <a:pt x="86209" y="103527"/>
                  </a:cubicBezTo>
                  <a:cubicBezTo>
                    <a:pt x="77300" y="103527"/>
                    <a:pt x="71943" y="95746"/>
                    <a:pt x="71943" y="85991"/>
                  </a:cubicBezTo>
                  <a:cubicBezTo>
                    <a:pt x="71943" y="76236"/>
                    <a:pt x="69857" y="62026"/>
                    <a:pt x="61455" y="62646"/>
                  </a:cubicBezTo>
                  <a:cubicBezTo>
                    <a:pt x="53053" y="63266"/>
                    <a:pt x="64049" y="73924"/>
                    <a:pt x="60891" y="78886"/>
                  </a:cubicBezTo>
                  <a:cubicBezTo>
                    <a:pt x="57733" y="83848"/>
                    <a:pt x="55647" y="73247"/>
                    <a:pt x="51418" y="73247"/>
                  </a:cubicBezTo>
                  <a:cubicBezTo>
                    <a:pt x="47189" y="73247"/>
                    <a:pt x="42452" y="66142"/>
                    <a:pt x="42452" y="53173"/>
                  </a:cubicBezTo>
                  <a:cubicBezTo>
                    <a:pt x="42452" y="40204"/>
                    <a:pt x="33543" y="41501"/>
                    <a:pt x="33543" y="26559"/>
                  </a:cubicBezTo>
                  <a:cubicBezTo>
                    <a:pt x="33543" y="11616"/>
                    <a:pt x="14541" y="0"/>
                    <a:pt x="4053" y="0"/>
                  </a:cubicBezTo>
                  <a:cubicBezTo>
                    <a:pt x="-6435" y="0"/>
                    <a:pt x="6139" y="23344"/>
                    <a:pt x="11383" y="31126"/>
                  </a:cubicBezTo>
                  <a:cubicBezTo>
                    <a:pt x="16627" y="38907"/>
                    <a:pt x="28299" y="46012"/>
                    <a:pt x="27735" y="51876"/>
                  </a:cubicBezTo>
                  <a:cubicBezTo>
                    <a:pt x="27172" y="57741"/>
                    <a:pt x="35630" y="72627"/>
                    <a:pt x="41945" y="75221"/>
                  </a:cubicBezTo>
                  <a:cubicBezTo>
                    <a:pt x="48260" y="77815"/>
                    <a:pt x="38280" y="100482"/>
                    <a:pt x="38280" y="118639"/>
                  </a:cubicBezTo>
                  <a:cubicBezTo>
                    <a:pt x="38280" y="136796"/>
                    <a:pt x="26551" y="133525"/>
                    <a:pt x="18601" y="144803"/>
                  </a:cubicBezTo>
                  <a:cubicBezTo>
                    <a:pt x="10650" y="156080"/>
                    <a:pt x="38618" y="168147"/>
                    <a:pt x="50234" y="179819"/>
                  </a:cubicBezTo>
                  <a:cubicBezTo>
                    <a:pt x="61850" y="191492"/>
                    <a:pt x="40253" y="220193"/>
                    <a:pt x="43355" y="226508"/>
                  </a:cubicBezTo>
                  <a:cubicBezTo>
                    <a:pt x="45667" y="229632"/>
                    <a:pt x="49275" y="231538"/>
                    <a:pt x="53166" y="231696"/>
                  </a:cubicBezTo>
                  <a:cubicBezTo>
                    <a:pt x="52827" y="228262"/>
                    <a:pt x="52884" y="224800"/>
                    <a:pt x="53335" y="221377"/>
                  </a:cubicBezTo>
                  <a:close/>
                </a:path>
              </a:pathLst>
            </a:custGeom>
            <a:grpFill/>
            <a:ln w="8455" cap="flat">
              <a:solidFill>
                <a:srgbClr val="FFFFFF"/>
              </a:solid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CA13E636-195C-4B78-B931-F8FD25F05D69}"/>
                </a:ext>
              </a:extLst>
            </p:cNvPr>
            <p:cNvSpPr/>
            <p:nvPr/>
          </p:nvSpPr>
          <p:spPr>
            <a:xfrm>
              <a:off x="10222185" y="5362729"/>
              <a:ext cx="181618" cy="204244"/>
            </a:xfrm>
            <a:custGeom>
              <a:avLst/>
              <a:gdLst>
                <a:gd name="connsiteX0" fmla="*/ 180980 w 181618"/>
                <a:gd name="connsiteY0" fmla="*/ 30740 h 204244"/>
                <a:gd name="connsiteX1" fmla="*/ 177822 w 181618"/>
                <a:gd name="connsiteY1" fmla="*/ 6720 h 204244"/>
                <a:gd name="connsiteX2" fmla="*/ 158876 w 181618"/>
                <a:gd name="connsiteY2" fmla="*/ 13881 h 204244"/>
                <a:gd name="connsiteX3" fmla="*/ 135701 w 181618"/>
                <a:gd name="connsiteY3" fmla="*/ 2208 h 204244"/>
                <a:gd name="connsiteX4" fmla="*/ 123577 w 181618"/>
                <a:gd name="connsiteY4" fmla="*/ 27470 h 204244"/>
                <a:gd name="connsiteX5" fmla="*/ 104124 w 181618"/>
                <a:gd name="connsiteY5" fmla="*/ 68351 h 204244"/>
                <a:gd name="connsiteX6" fmla="*/ 38827 w 181618"/>
                <a:gd name="connsiteY6" fmla="*/ 121524 h 204244"/>
                <a:gd name="connsiteX7" fmla="*/ 8829 w 181618"/>
                <a:gd name="connsiteY7" fmla="*/ 156541 h 204244"/>
                <a:gd name="connsiteX8" fmla="*/ 2514 w 181618"/>
                <a:gd name="connsiteY8" fmla="*/ 188287 h 204244"/>
                <a:gd name="connsiteX9" fmla="*/ 24053 w 181618"/>
                <a:gd name="connsiteY9" fmla="*/ 199959 h 204244"/>
                <a:gd name="connsiteX10" fmla="*/ 30369 w 181618"/>
                <a:gd name="connsiteY10" fmla="*/ 204245 h 204244"/>
                <a:gd name="connsiteX11" fmla="*/ 59860 w 181618"/>
                <a:gd name="connsiteY11" fmla="*/ 184960 h 204244"/>
                <a:gd name="connsiteX12" fmla="*/ 84275 w 181618"/>
                <a:gd name="connsiteY12" fmla="*/ 163420 h 204244"/>
                <a:gd name="connsiteX13" fmla="*/ 95553 w 181618"/>
                <a:gd name="connsiteY13" fmla="*/ 157781 h 204244"/>
                <a:gd name="connsiteX14" fmla="*/ 107845 w 181618"/>
                <a:gd name="connsiteY14" fmla="*/ 136918 h 204244"/>
                <a:gd name="connsiteX15" fmla="*/ 138520 w 181618"/>
                <a:gd name="connsiteY15" fmla="*/ 84816 h 204244"/>
                <a:gd name="connsiteX16" fmla="*/ 160624 w 181618"/>
                <a:gd name="connsiteY16" fmla="*/ 76696 h 204244"/>
                <a:gd name="connsiteX17" fmla="*/ 162541 w 181618"/>
                <a:gd name="connsiteY17" fmla="*/ 69140 h 204244"/>
                <a:gd name="connsiteX18" fmla="*/ 180980 w 181618"/>
                <a:gd name="connsiteY18" fmla="*/ 30740 h 20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1618" h="204244">
                  <a:moveTo>
                    <a:pt x="180980" y="30740"/>
                  </a:moveTo>
                  <a:cubicBezTo>
                    <a:pt x="176243" y="19463"/>
                    <a:pt x="185209" y="13204"/>
                    <a:pt x="177822" y="6720"/>
                  </a:cubicBezTo>
                  <a:cubicBezTo>
                    <a:pt x="170435" y="235"/>
                    <a:pt x="166544" y="9313"/>
                    <a:pt x="158876" y="13881"/>
                  </a:cubicBezTo>
                  <a:cubicBezTo>
                    <a:pt x="151207" y="18448"/>
                    <a:pt x="145738" y="-7546"/>
                    <a:pt x="135701" y="2208"/>
                  </a:cubicBezTo>
                  <a:cubicBezTo>
                    <a:pt x="125664" y="11964"/>
                    <a:pt x="134685" y="15798"/>
                    <a:pt x="123577" y="27470"/>
                  </a:cubicBezTo>
                  <a:cubicBezTo>
                    <a:pt x="112469" y="39142"/>
                    <a:pt x="117262" y="43033"/>
                    <a:pt x="104124" y="68351"/>
                  </a:cubicBezTo>
                  <a:cubicBezTo>
                    <a:pt x="90985" y="93669"/>
                    <a:pt x="45650" y="107822"/>
                    <a:pt x="38827" y="121524"/>
                  </a:cubicBezTo>
                  <a:cubicBezTo>
                    <a:pt x="32004" y="135226"/>
                    <a:pt x="9336" y="146166"/>
                    <a:pt x="8829" y="156541"/>
                  </a:cubicBezTo>
                  <a:cubicBezTo>
                    <a:pt x="8322" y="166916"/>
                    <a:pt x="-5550" y="174303"/>
                    <a:pt x="2514" y="188287"/>
                  </a:cubicBezTo>
                  <a:cubicBezTo>
                    <a:pt x="8829" y="199564"/>
                    <a:pt x="17231" y="191501"/>
                    <a:pt x="24053" y="199959"/>
                  </a:cubicBezTo>
                  <a:cubicBezTo>
                    <a:pt x="25576" y="202079"/>
                    <a:pt x="27832" y="203596"/>
                    <a:pt x="30369" y="204245"/>
                  </a:cubicBezTo>
                  <a:cubicBezTo>
                    <a:pt x="39053" y="196243"/>
                    <a:pt x="49033" y="189725"/>
                    <a:pt x="59860" y="184960"/>
                  </a:cubicBezTo>
                  <a:cubicBezTo>
                    <a:pt x="61777" y="172950"/>
                    <a:pt x="69840" y="162405"/>
                    <a:pt x="84275" y="163420"/>
                  </a:cubicBezTo>
                  <a:cubicBezTo>
                    <a:pt x="89914" y="163420"/>
                    <a:pt x="90591" y="163815"/>
                    <a:pt x="95553" y="157781"/>
                  </a:cubicBezTo>
                  <a:cubicBezTo>
                    <a:pt x="100346" y="151257"/>
                    <a:pt x="104462" y="144265"/>
                    <a:pt x="107845" y="136918"/>
                  </a:cubicBezTo>
                  <a:cubicBezTo>
                    <a:pt x="117093" y="118705"/>
                    <a:pt x="125326" y="100097"/>
                    <a:pt x="138520" y="84816"/>
                  </a:cubicBezTo>
                  <a:cubicBezTo>
                    <a:pt x="143595" y="77942"/>
                    <a:pt x="152278" y="74751"/>
                    <a:pt x="160624" y="76696"/>
                  </a:cubicBezTo>
                  <a:cubicBezTo>
                    <a:pt x="161921" y="74390"/>
                    <a:pt x="162598" y="71785"/>
                    <a:pt x="162541" y="69140"/>
                  </a:cubicBezTo>
                  <a:cubicBezTo>
                    <a:pt x="162541" y="54705"/>
                    <a:pt x="185716" y="41736"/>
                    <a:pt x="180980" y="30740"/>
                  </a:cubicBezTo>
                  <a:close/>
                </a:path>
              </a:pathLst>
            </a:custGeom>
            <a:grpFill/>
            <a:ln w="8455" cap="flat">
              <a:solidFill>
                <a:srgbClr val="FFFFFF"/>
              </a:solid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22A16702-4F53-4737-B96F-6A9859E4E96E}"/>
                </a:ext>
              </a:extLst>
            </p:cNvPr>
            <p:cNvSpPr/>
            <p:nvPr/>
          </p:nvSpPr>
          <p:spPr>
            <a:xfrm>
              <a:off x="10483140" y="4575467"/>
              <a:ext cx="58511" cy="60205"/>
            </a:xfrm>
            <a:custGeom>
              <a:avLst/>
              <a:gdLst>
                <a:gd name="connsiteX0" fmla="*/ 1166 w 58511"/>
                <a:gd name="connsiteY0" fmla="*/ 53503 h 60205"/>
                <a:gd name="connsiteX1" fmla="*/ 28514 w 58511"/>
                <a:gd name="connsiteY1" fmla="*/ 44424 h 60205"/>
                <a:gd name="connsiteX2" fmla="*/ 1166 w 58511"/>
                <a:gd name="connsiteY2" fmla="*/ 53503 h 60205"/>
                <a:gd name="connsiteX3" fmla="*/ 33758 w 58511"/>
                <a:gd name="connsiteY3" fmla="*/ 19106 h 60205"/>
                <a:gd name="connsiteX4" fmla="*/ 58512 w 58511"/>
                <a:gd name="connsiteY4" fmla="*/ 2923 h 60205"/>
                <a:gd name="connsiteX5" fmla="*/ 33758 w 58511"/>
                <a:gd name="connsiteY5" fmla="*/ 19106 h 6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1" h="60205">
                  <a:moveTo>
                    <a:pt x="1166" y="53503"/>
                  </a:moveTo>
                  <a:cubicBezTo>
                    <a:pt x="10075" y="63878"/>
                    <a:pt x="28007" y="63201"/>
                    <a:pt x="28514" y="44424"/>
                  </a:cubicBezTo>
                  <a:cubicBezTo>
                    <a:pt x="29021" y="25647"/>
                    <a:pt x="-6841" y="44255"/>
                    <a:pt x="1166" y="53503"/>
                  </a:cubicBezTo>
                  <a:close/>
                  <a:moveTo>
                    <a:pt x="33758" y="19106"/>
                  </a:moveTo>
                  <a:cubicBezTo>
                    <a:pt x="39396" y="21700"/>
                    <a:pt x="58512" y="13919"/>
                    <a:pt x="58512" y="2923"/>
                  </a:cubicBezTo>
                  <a:cubicBezTo>
                    <a:pt x="58512" y="-8073"/>
                    <a:pt x="24849" y="15215"/>
                    <a:pt x="33758" y="19106"/>
                  </a:cubicBezTo>
                  <a:close/>
                </a:path>
              </a:pathLst>
            </a:custGeom>
            <a:grpFill/>
            <a:ln w="8455" cap="flat">
              <a:solidFill>
                <a:srgbClr val="FFFFFF"/>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2166EEE9-198E-4DCB-9F78-E77980D197B2}"/>
                </a:ext>
              </a:extLst>
            </p:cNvPr>
            <p:cNvSpPr/>
            <p:nvPr/>
          </p:nvSpPr>
          <p:spPr>
            <a:xfrm>
              <a:off x="7533097" y="2740844"/>
              <a:ext cx="336244" cy="258231"/>
            </a:xfrm>
            <a:custGeom>
              <a:avLst/>
              <a:gdLst>
                <a:gd name="connsiteX0" fmla="*/ 334327 w 336244"/>
                <a:gd name="connsiteY0" fmla="*/ 164137 h 258231"/>
                <a:gd name="connsiteX1" fmla="*/ 313295 w 336244"/>
                <a:gd name="connsiteY1" fmla="*/ 155510 h 258231"/>
                <a:gd name="connsiteX2" fmla="*/ 288710 w 336244"/>
                <a:gd name="connsiteY2" fmla="*/ 135605 h 258231"/>
                <a:gd name="connsiteX3" fmla="*/ 261306 w 336244"/>
                <a:gd name="connsiteY3" fmla="*/ 115700 h 258231"/>
                <a:gd name="connsiteX4" fmla="*/ 237454 w 336244"/>
                <a:gd name="connsiteY4" fmla="*/ 94104 h 258231"/>
                <a:gd name="connsiteX5" fmla="*/ 226910 w 336244"/>
                <a:gd name="connsiteY5" fmla="*/ 69914 h 258231"/>
                <a:gd name="connsiteX6" fmla="*/ 217098 w 336244"/>
                <a:gd name="connsiteY6" fmla="*/ 50855 h 258231"/>
                <a:gd name="connsiteX7" fmla="*/ 181968 w 336244"/>
                <a:gd name="connsiteY7" fmla="*/ 45723 h 258231"/>
                <a:gd name="connsiteX8" fmla="*/ 173567 w 336244"/>
                <a:gd name="connsiteY8" fmla="*/ 14598 h 258231"/>
                <a:gd name="connsiteX9" fmla="*/ 155297 w 336244"/>
                <a:gd name="connsiteY9" fmla="*/ 6816 h 258231"/>
                <a:gd name="connsiteX10" fmla="*/ 138381 w 336244"/>
                <a:gd name="connsiteY10" fmla="*/ 1628 h 258231"/>
                <a:gd name="connsiteX11" fmla="*/ 128570 w 336244"/>
                <a:gd name="connsiteY11" fmla="*/ 7662 h 258231"/>
                <a:gd name="connsiteX12" fmla="*/ 120168 w 336244"/>
                <a:gd name="connsiteY12" fmla="*/ 18939 h 258231"/>
                <a:gd name="connsiteX13" fmla="*/ 103252 w 336244"/>
                <a:gd name="connsiteY13" fmla="*/ 34502 h 258231"/>
                <a:gd name="connsiteX14" fmla="*/ 94794 w 336244"/>
                <a:gd name="connsiteY14" fmla="*/ 48317 h 258231"/>
                <a:gd name="connsiteX15" fmla="*/ 77877 w 336244"/>
                <a:gd name="connsiteY15" fmla="*/ 43468 h 258231"/>
                <a:gd name="connsiteX16" fmla="*/ 61300 w 336244"/>
                <a:gd name="connsiteY16" fmla="*/ 38562 h 258231"/>
                <a:gd name="connsiteX17" fmla="*/ 32204 w 336244"/>
                <a:gd name="connsiteY17" fmla="*/ 10876 h 258231"/>
                <a:gd name="connsiteX18" fmla="*/ 7675 w 336244"/>
                <a:gd name="connsiteY18" fmla="*/ 26834 h 258231"/>
                <a:gd name="connsiteX19" fmla="*/ 18953 w 336244"/>
                <a:gd name="connsiteY19" fmla="*/ 21533 h 258231"/>
                <a:gd name="connsiteX20" fmla="*/ 37166 w 336244"/>
                <a:gd name="connsiteY20" fmla="*/ 48317 h 258231"/>
                <a:gd name="connsiteX21" fmla="*/ 48443 w 336244"/>
                <a:gd name="connsiteY21" fmla="*/ 65628 h 258231"/>
                <a:gd name="connsiteX22" fmla="*/ 24592 w 336244"/>
                <a:gd name="connsiteY22" fmla="*/ 71718 h 258231"/>
                <a:gd name="connsiteX23" fmla="*/ 2826 w 336244"/>
                <a:gd name="connsiteY23" fmla="*/ 71718 h 258231"/>
                <a:gd name="connsiteX24" fmla="*/ 7732 w 336244"/>
                <a:gd name="connsiteY24" fmla="*/ 95908 h 258231"/>
                <a:gd name="connsiteX25" fmla="*/ 9142 w 336244"/>
                <a:gd name="connsiteY25" fmla="*/ 114065 h 258231"/>
                <a:gd name="connsiteX26" fmla="*/ 22505 w 336244"/>
                <a:gd name="connsiteY26" fmla="*/ 121001 h 258231"/>
                <a:gd name="connsiteX27" fmla="*/ 27411 w 336244"/>
                <a:gd name="connsiteY27" fmla="*/ 144289 h 258231"/>
                <a:gd name="connsiteX28" fmla="*/ 27411 w 336244"/>
                <a:gd name="connsiteY28" fmla="*/ 183478 h 258231"/>
                <a:gd name="connsiteX29" fmla="*/ 47034 w 336244"/>
                <a:gd name="connsiteY29" fmla="*/ 178854 h 258231"/>
                <a:gd name="connsiteX30" fmla="*/ 68066 w 336244"/>
                <a:gd name="connsiteY30" fmla="*/ 160754 h 258231"/>
                <a:gd name="connsiteX31" fmla="*/ 84982 w 336244"/>
                <a:gd name="connsiteY31" fmla="*/ 158160 h 258231"/>
                <a:gd name="connsiteX32" fmla="*/ 112330 w 336244"/>
                <a:gd name="connsiteY32" fmla="*/ 159006 h 258231"/>
                <a:gd name="connsiteX33" fmla="*/ 129923 w 336244"/>
                <a:gd name="connsiteY33" fmla="*/ 168535 h 258231"/>
                <a:gd name="connsiteX34" fmla="*/ 141200 w 336244"/>
                <a:gd name="connsiteY34" fmla="*/ 175471 h 258231"/>
                <a:gd name="connsiteX35" fmla="*/ 161556 w 336244"/>
                <a:gd name="connsiteY35" fmla="*/ 183252 h 258231"/>
                <a:gd name="connsiteX36" fmla="*/ 172101 w 336244"/>
                <a:gd name="connsiteY36" fmla="*/ 193571 h 258231"/>
                <a:gd name="connsiteX37" fmla="*/ 188228 w 336244"/>
                <a:gd name="connsiteY37" fmla="*/ 210036 h 258231"/>
                <a:gd name="connsiteX38" fmla="*/ 205144 w 336244"/>
                <a:gd name="connsiteY38" fmla="*/ 213476 h 258231"/>
                <a:gd name="connsiteX39" fmla="*/ 209373 w 336244"/>
                <a:gd name="connsiteY39" fmla="*/ 249282 h 258231"/>
                <a:gd name="connsiteX40" fmla="*/ 214391 w 336244"/>
                <a:gd name="connsiteY40" fmla="*/ 248662 h 258231"/>
                <a:gd name="connsiteX41" fmla="*/ 231307 w 336244"/>
                <a:gd name="connsiteY41" fmla="*/ 254300 h 258231"/>
                <a:gd name="connsiteX42" fmla="*/ 251945 w 336244"/>
                <a:gd name="connsiteY42" fmla="*/ 245053 h 258231"/>
                <a:gd name="connsiteX43" fmla="*/ 285778 w 336244"/>
                <a:gd name="connsiteY43" fmla="*/ 220806 h 258231"/>
                <a:gd name="connsiteX44" fmla="*/ 299875 w 336244"/>
                <a:gd name="connsiteY44" fmla="*/ 191936 h 258231"/>
                <a:gd name="connsiteX45" fmla="*/ 318596 w 336244"/>
                <a:gd name="connsiteY45" fmla="*/ 178121 h 258231"/>
                <a:gd name="connsiteX46" fmla="*/ 336245 w 336244"/>
                <a:gd name="connsiteY46" fmla="*/ 183309 h 2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6244" h="258231">
                  <a:moveTo>
                    <a:pt x="334327" y="164137"/>
                  </a:moveTo>
                  <a:cubicBezTo>
                    <a:pt x="334327" y="164137"/>
                    <a:pt x="318877" y="154664"/>
                    <a:pt x="313295" y="155510"/>
                  </a:cubicBezTo>
                  <a:cubicBezTo>
                    <a:pt x="307712" y="156355"/>
                    <a:pt x="298521" y="139947"/>
                    <a:pt x="288710" y="135605"/>
                  </a:cubicBezTo>
                  <a:cubicBezTo>
                    <a:pt x="278899" y="131263"/>
                    <a:pt x="265535" y="123538"/>
                    <a:pt x="261306" y="115700"/>
                  </a:cubicBezTo>
                  <a:cubicBezTo>
                    <a:pt x="257077" y="107862"/>
                    <a:pt x="239540" y="100194"/>
                    <a:pt x="237454" y="94104"/>
                  </a:cubicBezTo>
                  <a:cubicBezTo>
                    <a:pt x="234804" y="85685"/>
                    <a:pt x="231307" y="77577"/>
                    <a:pt x="226910" y="69914"/>
                  </a:cubicBezTo>
                  <a:cubicBezTo>
                    <a:pt x="222004" y="62132"/>
                    <a:pt x="222004" y="51757"/>
                    <a:pt x="217098" y="50855"/>
                  </a:cubicBezTo>
                  <a:cubicBezTo>
                    <a:pt x="212193" y="49952"/>
                    <a:pt x="181968" y="50855"/>
                    <a:pt x="181968" y="45723"/>
                  </a:cubicBezTo>
                  <a:cubicBezTo>
                    <a:pt x="181968" y="40592"/>
                    <a:pt x="179882" y="16289"/>
                    <a:pt x="173567" y="14598"/>
                  </a:cubicBezTo>
                  <a:cubicBezTo>
                    <a:pt x="167251" y="12906"/>
                    <a:pt x="158793" y="11102"/>
                    <a:pt x="155297" y="6816"/>
                  </a:cubicBezTo>
                  <a:cubicBezTo>
                    <a:pt x="151801" y="2531"/>
                    <a:pt x="140524" y="-2713"/>
                    <a:pt x="138381" y="1628"/>
                  </a:cubicBezTo>
                  <a:cubicBezTo>
                    <a:pt x="136295" y="5108"/>
                    <a:pt x="132629" y="7358"/>
                    <a:pt x="128570" y="7662"/>
                  </a:cubicBezTo>
                  <a:cubicBezTo>
                    <a:pt x="126483" y="7662"/>
                    <a:pt x="127160" y="19785"/>
                    <a:pt x="120168" y="18939"/>
                  </a:cubicBezTo>
                  <a:cubicBezTo>
                    <a:pt x="113176" y="18094"/>
                    <a:pt x="103252" y="28469"/>
                    <a:pt x="103252" y="34502"/>
                  </a:cubicBezTo>
                  <a:cubicBezTo>
                    <a:pt x="103252" y="40536"/>
                    <a:pt x="103928" y="49219"/>
                    <a:pt x="94794" y="48317"/>
                  </a:cubicBezTo>
                  <a:cubicBezTo>
                    <a:pt x="88873" y="47968"/>
                    <a:pt x="83065" y="46310"/>
                    <a:pt x="77877" y="43468"/>
                  </a:cubicBezTo>
                  <a:cubicBezTo>
                    <a:pt x="76581" y="44708"/>
                    <a:pt x="68968" y="51193"/>
                    <a:pt x="61300" y="38562"/>
                  </a:cubicBezTo>
                  <a:cubicBezTo>
                    <a:pt x="52842" y="24691"/>
                    <a:pt x="39703" y="10876"/>
                    <a:pt x="32204" y="10876"/>
                  </a:cubicBezTo>
                  <a:cubicBezTo>
                    <a:pt x="24705" y="10876"/>
                    <a:pt x="2206" y="10876"/>
                    <a:pt x="7675" y="26834"/>
                  </a:cubicBezTo>
                  <a:cubicBezTo>
                    <a:pt x="9649" y="22548"/>
                    <a:pt x="14385" y="20310"/>
                    <a:pt x="18953" y="21533"/>
                  </a:cubicBezTo>
                  <a:cubicBezTo>
                    <a:pt x="35869" y="23281"/>
                    <a:pt x="28031" y="47471"/>
                    <a:pt x="37166" y="48317"/>
                  </a:cubicBezTo>
                  <a:cubicBezTo>
                    <a:pt x="46301" y="49163"/>
                    <a:pt x="56845" y="66530"/>
                    <a:pt x="48443" y="65628"/>
                  </a:cubicBezTo>
                  <a:cubicBezTo>
                    <a:pt x="40042" y="64726"/>
                    <a:pt x="32993" y="75158"/>
                    <a:pt x="24592" y="71718"/>
                  </a:cubicBezTo>
                  <a:cubicBezTo>
                    <a:pt x="16190" y="68278"/>
                    <a:pt x="5645" y="59595"/>
                    <a:pt x="2826" y="71718"/>
                  </a:cubicBezTo>
                  <a:cubicBezTo>
                    <a:pt x="6" y="83841"/>
                    <a:pt x="-3490" y="96754"/>
                    <a:pt x="7732" y="95908"/>
                  </a:cubicBezTo>
                  <a:cubicBezTo>
                    <a:pt x="18953" y="95062"/>
                    <a:pt x="16867" y="104535"/>
                    <a:pt x="9142" y="114065"/>
                  </a:cubicBezTo>
                  <a:cubicBezTo>
                    <a:pt x="1416" y="123594"/>
                    <a:pt x="21096" y="112317"/>
                    <a:pt x="22505" y="121001"/>
                  </a:cubicBezTo>
                  <a:cubicBezTo>
                    <a:pt x="23915" y="129684"/>
                    <a:pt x="30174" y="130474"/>
                    <a:pt x="27411" y="144289"/>
                  </a:cubicBezTo>
                  <a:cubicBezTo>
                    <a:pt x="26226" y="157325"/>
                    <a:pt x="26226" y="170441"/>
                    <a:pt x="27411" y="183478"/>
                  </a:cubicBezTo>
                  <a:cubicBezTo>
                    <a:pt x="34854" y="183478"/>
                    <a:pt x="44891" y="182632"/>
                    <a:pt x="47034" y="178854"/>
                  </a:cubicBezTo>
                  <a:cubicBezTo>
                    <a:pt x="50530" y="172821"/>
                    <a:pt x="61751" y="160754"/>
                    <a:pt x="68066" y="160754"/>
                  </a:cubicBezTo>
                  <a:cubicBezTo>
                    <a:pt x="74381" y="160754"/>
                    <a:pt x="81430" y="164193"/>
                    <a:pt x="84982" y="158160"/>
                  </a:cubicBezTo>
                  <a:cubicBezTo>
                    <a:pt x="88535" y="152126"/>
                    <a:pt x="108834" y="153818"/>
                    <a:pt x="112330" y="159006"/>
                  </a:cubicBezTo>
                  <a:cubicBezTo>
                    <a:pt x="117011" y="163973"/>
                    <a:pt x="123213" y="167317"/>
                    <a:pt x="129923" y="168535"/>
                  </a:cubicBezTo>
                  <a:cubicBezTo>
                    <a:pt x="132742" y="168535"/>
                    <a:pt x="134152" y="176260"/>
                    <a:pt x="141200" y="175471"/>
                  </a:cubicBezTo>
                  <a:cubicBezTo>
                    <a:pt x="148249" y="174681"/>
                    <a:pt x="161556" y="178065"/>
                    <a:pt x="161556" y="183252"/>
                  </a:cubicBezTo>
                  <a:cubicBezTo>
                    <a:pt x="161895" y="188902"/>
                    <a:pt x="166462" y="193374"/>
                    <a:pt x="172101" y="193571"/>
                  </a:cubicBezTo>
                  <a:cubicBezTo>
                    <a:pt x="177739" y="193571"/>
                    <a:pt x="182646" y="210882"/>
                    <a:pt x="188228" y="210036"/>
                  </a:cubicBezTo>
                  <a:cubicBezTo>
                    <a:pt x="193810" y="209190"/>
                    <a:pt x="205144" y="209190"/>
                    <a:pt x="205144" y="213476"/>
                  </a:cubicBezTo>
                  <a:cubicBezTo>
                    <a:pt x="205426" y="225520"/>
                    <a:pt x="206835" y="237508"/>
                    <a:pt x="209373" y="249282"/>
                  </a:cubicBezTo>
                  <a:cubicBezTo>
                    <a:pt x="210783" y="248070"/>
                    <a:pt x="212756" y="247821"/>
                    <a:pt x="214391" y="248662"/>
                  </a:cubicBezTo>
                  <a:cubicBezTo>
                    <a:pt x="217210" y="251030"/>
                    <a:pt x="229447" y="246406"/>
                    <a:pt x="231307" y="254300"/>
                  </a:cubicBezTo>
                  <a:cubicBezTo>
                    <a:pt x="233169" y="262195"/>
                    <a:pt x="252848" y="257740"/>
                    <a:pt x="251945" y="245053"/>
                  </a:cubicBezTo>
                  <a:cubicBezTo>
                    <a:pt x="251043" y="232366"/>
                    <a:pt x="282845" y="232366"/>
                    <a:pt x="285778" y="220806"/>
                  </a:cubicBezTo>
                  <a:cubicBezTo>
                    <a:pt x="288710" y="209247"/>
                    <a:pt x="292375" y="188496"/>
                    <a:pt x="299875" y="191936"/>
                  </a:cubicBezTo>
                  <a:cubicBezTo>
                    <a:pt x="307375" y="195376"/>
                    <a:pt x="312054" y="176937"/>
                    <a:pt x="318596" y="178121"/>
                  </a:cubicBezTo>
                  <a:cubicBezTo>
                    <a:pt x="325136" y="179305"/>
                    <a:pt x="329084" y="184944"/>
                    <a:pt x="336245" y="183309"/>
                  </a:cubicBezTo>
                  <a:close/>
                </a:path>
              </a:pathLst>
            </a:custGeom>
            <a:grpFill/>
            <a:ln w="8455" cap="flat">
              <a:solidFill>
                <a:srgbClr val="FFFFFF"/>
              </a:solid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E62B0BB6-D7EB-4F41-86F8-7B3C2B41F5CB}"/>
                </a:ext>
              </a:extLst>
            </p:cNvPr>
            <p:cNvSpPr/>
            <p:nvPr/>
          </p:nvSpPr>
          <p:spPr>
            <a:xfrm>
              <a:off x="7325637" y="2836878"/>
              <a:ext cx="462559" cy="477644"/>
            </a:xfrm>
            <a:custGeom>
              <a:avLst/>
              <a:gdLst>
                <a:gd name="connsiteX0" fmla="*/ 422866 w 462559"/>
                <a:gd name="connsiteY0" fmla="*/ 477194 h 477644"/>
                <a:gd name="connsiteX1" fmla="*/ 437809 w 462559"/>
                <a:gd name="connsiteY1" fmla="*/ 449338 h 477644"/>
                <a:gd name="connsiteX2" fmla="*/ 459405 w 462559"/>
                <a:gd name="connsiteY2" fmla="*/ 441218 h 477644"/>
                <a:gd name="connsiteX3" fmla="*/ 453766 w 462559"/>
                <a:gd name="connsiteY3" fmla="*/ 419284 h 477644"/>
                <a:gd name="connsiteX4" fmla="*/ 442488 w 462559"/>
                <a:gd name="connsiteY4" fmla="*/ 386974 h 477644"/>
                <a:gd name="connsiteX5" fmla="*/ 418073 w 462559"/>
                <a:gd name="connsiteY5" fmla="*/ 361543 h 477644"/>
                <a:gd name="connsiteX6" fmla="*/ 402171 w 462559"/>
                <a:gd name="connsiteY6" fmla="*/ 336169 h 477644"/>
                <a:gd name="connsiteX7" fmla="*/ 426531 w 462559"/>
                <a:gd name="connsiteY7" fmla="*/ 294611 h 477644"/>
                <a:gd name="connsiteX8" fmla="*/ 403074 w 462559"/>
                <a:gd name="connsiteY8" fmla="*/ 279612 h 477644"/>
                <a:gd name="connsiteX9" fmla="*/ 399352 w 462559"/>
                <a:gd name="connsiteY9" fmla="*/ 246118 h 477644"/>
                <a:gd name="connsiteX10" fmla="*/ 399352 w 462559"/>
                <a:gd name="connsiteY10" fmla="*/ 214936 h 477644"/>
                <a:gd name="connsiteX11" fmla="*/ 402171 w 462559"/>
                <a:gd name="connsiteY11" fmla="*/ 189561 h 477644"/>
                <a:gd name="connsiteX12" fmla="*/ 411532 w 462559"/>
                <a:gd name="connsiteY12" fmla="*/ 166499 h 477644"/>
                <a:gd name="connsiteX13" fmla="*/ 416776 w 462559"/>
                <a:gd name="connsiteY13" fmla="*/ 153192 h 477644"/>
                <a:gd name="connsiteX14" fmla="*/ 412547 w 462559"/>
                <a:gd name="connsiteY14" fmla="*/ 117385 h 477644"/>
                <a:gd name="connsiteX15" fmla="*/ 395631 w 462559"/>
                <a:gd name="connsiteY15" fmla="*/ 113946 h 477644"/>
                <a:gd name="connsiteX16" fmla="*/ 379504 w 462559"/>
                <a:gd name="connsiteY16" fmla="*/ 97481 h 477644"/>
                <a:gd name="connsiteX17" fmla="*/ 368960 w 462559"/>
                <a:gd name="connsiteY17" fmla="*/ 87162 h 477644"/>
                <a:gd name="connsiteX18" fmla="*/ 348603 w 462559"/>
                <a:gd name="connsiteY18" fmla="*/ 79380 h 477644"/>
                <a:gd name="connsiteX19" fmla="*/ 337326 w 462559"/>
                <a:gd name="connsiteY19" fmla="*/ 72445 h 477644"/>
                <a:gd name="connsiteX20" fmla="*/ 319733 w 462559"/>
                <a:gd name="connsiteY20" fmla="*/ 62915 h 477644"/>
                <a:gd name="connsiteX21" fmla="*/ 292385 w 462559"/>
                <a:gd name="connsiteY21" fmla="*/ 62013 h 477644"/>
                <a:gd name="connsiteX22" fmla="*/ 275469 w 462559"/>
                <a:gd name="connsiteY22" fmla="*/ 64663 h 477644"/>
                <a:gd name="connsiteX23" fmla="*/ 254437 w 462559"/>
                <a:gd name="connsiteY23" fmla="*/ 82764 h 477644"/>
                <a:gd name="connsiteX24" fmla="*/ 234814 w 462559"/>
                <a:gd name="connsiteY24" fmla="*/ 87388 h 477644"/>
                <a:gd name="connsiteX25" fmla="*/ 234081 w 462559"/>
                <a:gd name="connsiteY25" fmla="*/ 102668 h 477644"/>
                <a:gd name="connsiteX26" fmla="*/ 182768 w 462559"/>
                <a:gd name="connsiteY26" fmla="*/ 116540 h 477644"/>
                <a:gd name="connsiteX27" fmla="*/ 139294 w 462559"/>
                <a:gd name="connsiteY27" fmla="*/ 84512 h 477644"/>
                <a:gd name="connsiteX28" fmla="*/ 110536 w 462559"/>
                <a:gd name="connsiteY28" fmla="*/ 50003 h 477644"/>
                <a:gd name="connsiteX29" fmla="*/ 93620 w 462559"/>
                <a:gd name="connsiteY29" fmla="*/ 34834 h 477644"/>
                <a:gd name="connsiteX30" fmla="*/ 88883 w 462559"/>
                <a:gd name="connsiteY30" fmla="*/ 8276 h 477644"/>
                <a:gd name="connsiteX31" fmla="*/ 41123 w 462559"/>
                <a:gd name="connsiteY31" fmla="*/ 33707 h 477644"/>
                <a:gd name="connsiteX32" fmla="*/ 25166 w 462559"/>
                <a:gd name="connsiteY32" fmla="*/ 22147 h 477644"/>
                <a:gd name="connsiteX33" fmla="*/ 11069 w 462559"/>
                <a:gd name="connsiteY33" fmla="*/ 213 h 477644"/>
                <a:gd name="connsiteX34" fmla="*/ 2667 w 462559"/>
                <a:gd name="connsiteY34" fmla="*/ 15212 h 477644"/>
                <a:gd name="connsiteX35" fmla="*/ 3569 w 462559"/>
                <a:gd name="connsiteY35" fmla="*/ 39458 h 477644"/>
                <a:gd name="connsiteX36" fmla="*/ 3569 w 462559"/>
                <a:gd name="connsiteY36" fmla="*/ 70584 h 477644"/>
                <a:gd name="connsiteX37" fmla="*/ 14847 w 462559"/>
                <a:gd name="connsiteY37" fmla="*/ 93703 h 477644"/>
                <a:gd name="connsiteX38" fmla="*/ 23305 w 462559"/>
                <a:gd name="connsiteY38" fmla="*/ 116822 h 477644"/>
                <a:gd name="connsiteX39" fmla="*/ 36443 w 462559"/>
                <a:gd name="connsiteY39" fmla="*/ 134133 h 477644"/>
                <a:gd name="connsiteX40" fmla="*/ 45803 w 462559"/>
                <a:gd name="connsiteY40" fmla="*/ 144508 h 477644"/>
                <a:gd name="connsiteX41" fmla="*/ 42984 w 462559"/>
                <a:gd name="connsiteY41" fmla="*/ 161819 h 477644"/>
                <a:gd name="connsiteX42" fmla="*/ 33624 w 462559"/>
                <a:gd name="connsiteY42" fmla="*/ 184938 h 477644"/>
                <a:gd name="connsiteX43" fmla="*/ 36443 w 462559"/>
                <a:gd name="connsiteY43" fmla="*/ 211496 h 477644"/>
                <a:gd name="connsiteX44" fmla="*/ 47721 w 462559"/>
                <a:gd name="connsiteY44" fmla="*/ 227623 h 477644"/>
                <a:gd name="connsiteX45" fmla="*/ 73997 w 462559"/>
                <a:gd name="connsiteY45" fmla="*/ 249558 h 477644"/>
                <a:gd name="connsiteX46" fmla="*/ 85274 w 462559"/>
                <a:gd name="connsiteY46" fmla="*/ 266869 h 477644"/>
                <a:gd name="connsiteX47" fmla="*/ 83414 w 462559"/>
                <a:gd name="connsiteY47" fmla="*/ 286491 h 477644"/>
                <a:gd name="connsiteX48" fmla="*/ 91815 w 462559"/>
                <a:gd name="connsiteY48" fmla="*/ 306114 h 477644"/>
                <a:gd name="connsiteX49" fmla="*/ 105235 w 462559"/>
                <a:gd name="connsiteY49" fmla="*/ 329120 h 477644"/>
                <a:gd name="connsiteX50" fmla="*/ 110874 w 462559"/>
                <a:gd name="connsiteY50" fmla="*/ 327880 h 477644"/>
                <a:gd name="connsiteX51" fmla="*/ 121757 w 462559"/>
                <a:gd name="connsiteY51" fmla="*/ 324440 h 477644"/>
                <a:gd name="connsiteX52" fmla="*/ 138279 w 462559"/>
                <a:gd name="connsiteY52" fmla="*/ 323594 h 477644"/>
                <a:gd name="connsiteX53" fmla="*/ 162469 w 462559"/>
                <a:gd name="connsiteY53" fmla="*/ 369381 h 477644"/>
                <a:gd name="connsiteX54" fmla="*/ 176171 w 462559"/>
                <a:gd name="connsiteY54" fmla="*/ 396221 h 477644"/>
                <a:gd name="connsiteX55" fmla="*/ 204985 w 462559"/>
                <a:gd name="connsiteY55" fmla="*/ 413927 h 477644"/>
                <a:gd name="connsiteX56" fmla="*/ 259004 w 462559"/>
                <a:gd name="connsiteY56" fmla="*/ 439414 h 477644"/>
                <a:gd name="connsiteX57" fmla="*/ 297291 w 462559"/>
                <a:gd name="connsiteY57" fmla="*/ 426445 h 477644"/>
                <a:gd name="connsiteX58" fmla="*/ 315560 w 462559"/>
                <a:gd name="connsiteY58" fmla="*/ 464957 h 477644"/>
                <a:gd name="connsiteX59" fmla="*/ 329827 w 462559"/>
                <a:gd name="connsiteY59" fmla="*/ 471329 h 477644"/>
                <a:gd name="connsiteX60" fmla="*/ 350690 w 462559"/>
                <a:gd name="connsiteY60" fmla="*/ 459601 h 477644"/>
                <a:gd name="connsiteX61" fmla="*/ 418693 w 462559"/>
                <a:gd name="connsiteY61" fmla="*/ 477644 h 477644"/>
                <a:gd name="connsiteX62" fmla="*/ 422866 w 462559"/>
                <a:gd name="connsiteY62" fmla="*/ 477194 h 47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62559" h="477644">
                  <a:moveTo>
                    <a:pt x="422866" y="477194"/>
                  </a:moveTo>
                  <a:cubicBezTo>
                    <a:pt x="422922" y="466012"/>
                    <a:pt x="428504" y="455580"/>
                    <a:pt x="437809" y="449338"/>
                  </a:cubicBezTo>
                  <a:cubicBezTo>
                    <a:pt x="444350" y="445120"/>
                    <a:pt x="451736" y="442352"/>
                    <a:pt x="459405" y="441218"/>
                  </a:cubicBezTo>
                  <a:cubicBezTo>
                    <a:pt x="466905" y="440091"/>
                    <a:pt x="459405" y="421596"/>
                    <a:pt x="453766" y="419284"/>
                  </a:cubicBezTo>
                  <a:cubicBezTo>
                    <a:pt x="448127" y="416972"/>
                    <a:pt x="453766" y="392725"/>
                    <a:pt x="442488" y="386974"/>
                  </a:cubicBezTo>
                  <a:cubicBezTo>
                    <a:pt x="431437" y="381910"/>
                    <a:pt x="422696" y="372815"/>
                    <a:pt x="418073" y="361543"/>
                  </a:cubicBezTo>
                  <a:cubicBezTo>
                    <a:pt x="415254" y="352352"/>
                    <a:pt x="401157" y="343104"/>
                    <a:pt x="402171" y="336169"/>
                  </a:cubicBezTo>
                  <a:cubicBezTo>
                    <a:pt x="403187" y="329233"/>
                    <a:pt x="430365" y="307298"/>
                    <a:pt x="426531" y="294611"/>
                  </a:cubicBezTo>
                  <a:cubicBezTo>
                    <a:pt x="422696" y="281924"/>
                    <a:pt x="404934" y="284236"/>
                    <a:pt x="403074" y="279612"/>
                  </a:cubicBezTo>
                  <a:cubicBezTo>
                    <a:pt x="401213" y="274988"/>
                    <a:pt x="404033" y="258805"/>
                    <a:pt x="399352" y="246118"/>
                  </a:cubicBezTo>
                  <a:cubicBezTo>
                    <a:pt x="394672" y="233431"/>
                    <a:pt x="403074" y="221871"/>
                    <a:pt x="399352" y="214936"/>
                  </a:cubicBezTo>
                  <a:cubicBezTo>
                    <a:pt x="395631" y="208000"/>
                    <a:pt x="401213" y="194185"/>
                    <a:pt x="402171" y="189561"/>
                  </a:cubicBezTo>
                  <a:cubicBezTo>
                    <a:pt x="403130" y="184938"/>
                    <a:pt x="412434" y="178002"/>
                    <a:pt x="411532" y="166499"/>
                  </a:cubicBezTo>
                  <a:cubicBezTo>
                    <a:pt x="410686" y="161435"/>
                    <a:pt x="412716" y="156304"/>
                    <a:pt x="416776" y="153192"/>
                  </a:cubicBezTo>
                  <a:cubicBezTo>
                    <a:pt x="414238" y="141418"/>
                    <a:pt x="412829" y="129430"/>
                    <a:pt x="412547" y="117385"/>
                  </a:cubicBezTo>
                  <a:cubicBezTo>
                    <a:pt x="412547" y="113100"/>
                    <a:pt x="401270" y="113100"/>
                    <a:pt x="395631" y="113946"/>
                  </a:cubicBezTo>
                  <a:cubicBezTo>
                    <a:pt x="389992" y="114792"/>
                    <a:pt x="385086" y="97481"/>
                    <a:pt x="379504" y="97481"/>
                  </a:cubicBezTo>
                  <a:cubicBezTo>
                    <a:pt x="373865" y="97284"/>
                    <a:pt x="369298" y="92812"/>
                    <a:pt x="368960" y="87162"/>
                  </a:cubicBezTo>
                  <a:cubicBezTo>
                    <a:pt x="368960" y="81974"/>
                    <a:pt x="355652" y="78478"/>
                    <a:pt x="348603" y="79380"/>
                  </a:cubicBezTo>
                  <a:cubicBezTo>
                    <a:pt x="341555" y="80283"/>
                    <a:pt x="340202" y="72445"/>
                    <a:pt x="337326" y="72445"/>
                  </a:cubicBezTo>
                  <a:cubicBezTo>
                    <a:pt x="330616" y="71227"/>
                    <a:pt x="324414" y="67883"/>
                    <a:pt x="319733" y="62915"/>
                  </a:cubicBezTo>
                  <a:cubicBezTo>
                    <a:pt x="316237" y="57728"/>
                    <a:pt x="295881" y="55980"/>
                    <a:pt x="292385" y="62013"/>
                  </a:cubicBezTo>
                  <a:cubicBezTo>
                    <a:pt x="288889" y="68047"/>
                    <a:pt x="281841" y="64663"/>
                    <a:pt x="275469" y="64663"/>
                  </a:cubicBezTo>
                  <a:cubicBezTo>
                    <a:pt x="269097" y="64663"/>
                    <a:pt x="257933" y="76730"/>
                    <a:pt x="254437" y="82764"/>
                  </a:cubicBezTo>
                  <a:cubicBezTo>
                    <a:pt x="252294" y="86542"/>
                    <a:pt x="242257" y="87275"/>
                    <a:pt x="234814" y="87388"/>
                  </a:cubicBezTo>
                  <a:cubicBezTo>
                    <a:pt x="235434" y="92485"/>
                    <a:pt x="235152" y="97650"/>
                    <a:pt x="234081" y="102668"/>
                  </a:cubicBezTo>
                  <a:cubicBezTo>
                    <a:pt x="230359" y="109491"/>
                    <a:pt x="203180" y="115637"/>
                    <a:pt x="182768" y="116540"/>
                  </a:cubicBezTo>
                  <a:cubicBezTo>
                    <a:pt x="162356" y="117442"/>
                    <a:pt x="161059" y="84512"/>
                    <a:pt x="139294" y="84512"/>
                  </a:cubicBezTo>
                  <a:cubicBezTo>
                    <a:pt x="123449" y="84512"/>
                    <a:pt x="111100" y="66693"/>
                    <a:pt x="110536" y="50003"/>
                  </a:cubicBezTo>
                  <a:cubicBezTo>
                    <a:pt x="101176" y="45604"/>
                    <a:pt x="92266" y="38049"/>
                    <a:pt x="93620" y="34834"/>
                  </a:cubicBezTo>
                  <a:cubicBezTo>
                    <a:pt x="95481" y="30267"/>
                    <a:pt x="100161" y="1340"/>
                    <a:pt x="88883" y="8276"/>
                  </a:cubicBezTo>
                  <a:cubicBezTo>
                    <a:pt x="77606" y="15212"/>
                    <a:pt x="61705" y="37146"/>
                    <a:pt x="41123" y="33707"/>
                  </a:cubicBezTo>
                  <a:cubicBezTo>
                    <a:pt x="20542" y="30267"/>
                    <a:pt x="35484" y="28068"/>
                    <a:pt x="25166" y="22147"/>
                  </a:cubicBezTo>
                  <a:cubicBezTo>
                    <a:pt x="14847" y="16227"/>
                    <a:pt x="21387" y="2524"/>
                    <a:pt x="11069" y="213"/>
                  </a:cubicBezTo>
                  <a:cubicBezTo>
                    <a:pt x="750" y="-2099"/>
                    <a:pt x="8249" y="15212"/>
                    <a:pt x="2667" y="15212"/>
                  </a:cubicBezTo>
                  <a:cubicBezTo>
                    <a:pt x="-2915" y="15212"/>
                    <a:pt x="1708" y="34834"/>
                    <a:pt x="3569" y="39458"/>
                  </a:cubicBezTo>
                  <a:cubicBezTo>
                    <a:pt x="5430" y="44082"/>
                    <a:pt x="-153" y="69456"/>
                    <a:pt x="3569" y="70584"/>
                  </a:cubicBezTo>
                  <a:cubicBezTo>
                    <a:pt x="7291" y="71712"/>
                    <a:pt x="15749" y="90263"/>
                    <a:pt x="14847" y="93703"/>
                  </a:cubicBezTo>
                  <a:cubicBezTo>
                    <a:pt x="13944" y="97142"/>
                    <a:pt x="23305" y="108702"/>
                    <a:pt x="23305" y="116822"/>
                  </a:cubicBezTo>
                  <a:cubicBezTo>
                    <a:pt x="23305" y="124942"/>
                    <a:pt x="31706" y="134133"/>
                    <a:pt x="36443" y="134133"/>
                  </a:cubicBezTo>
                  <a:cubicBezTo>
                    <a:pt x="41179" y="134133"/>
                    <a:pt x="47721" y="137572"/>
                    <a:pt x="45803" y="144508"/>
                  </a:cubicBezTo>
                  <a:cubicBezTo>
                    <a:pt x="43886" y="151444"/>
                    <a:pt x="48566" y="161819"/>
                    <a:pt x="42984" y="161819"/>
                  </a:cubicBezTo>
                  <a:cubicBezTo>
                    <a:pt x="37402" y="161819"/>
                    <a:pt x="38247" y="181442"/>
                    <a:pt x="33624" y="184938"/>
                  </a:cubicBezTo>
                  <a:cubicBezTo>
                    <a:pt x="29000" y="188434"/>
                    <a:pt x="32665" y="209184"/>
                    <a:pt x="36443" y="211496"/>
                  </a:cubicBezTo>
                  <a:cubicBezTo>
                    <a:pt x="40221" y="213808"/>
                    <a:pt x="48566" y="219560"/>
                    <a:pt x="47721" y="227623"/>
                  </a:cubicBezTo>
                  <a:cubicBezTo>
                    <a:pt x="46875" y="235686"/>
                    <a:pt x="67400" y="248430"/>
                    <a:pt x="73997" y="249558"/>
                  </a:cubicBezTo>
                  <a:cubicBezTo>
                    <a:pt x="80594" y="250685"/>
                    <a:pt x="81440" y="262245"/>
                    <a:pt x="85274" y="266869"/>
                  </a:cubicBezTo>
                  <a:cubicBezTo>
                    <a:pt x="89109" y="271492"/>
                    <a:pt x="82455" y="280740"/>
                    <a:pt x="83414" y="286491"/>
                  </a:cubicBezTo>
                  <a:cubicBezTo>
                    <a:pt x="84372" y="292243"/>
                    <a:pt x="92774" y="296923"/>
                    <a:pt x="91815" y="306114"/>
                  </a:cubicBezTo>
                  <a:cubicBezTo>
                    <a:pt x="91308" y="311753"/>
                    <a:pt x="98920" y="321057"/>
                    <a:pt x="105235" y="329120"/>
                  </a:cubicBezTo>
                  <a:cubicBezTo>
                    <a:pt x="107040" y="328415"/>
                    <a:pt x="108957" y="327998"/>
                    <a:pt x="110874" y="327880"/>
                  </a:cubicBezTo>
                  <a:cubicBezTo>
                    <a:pt x="117246" y="327880"/>
                    <a:pt x="116851" y="319252"/>
                    <a:pt x="121757" y="324440"/>
                  </a:cubicBezTo>
                  <a:cubicBezTo>
                    <a:pt x="126663" y="329628"/>
                    <a:pt x="133373" y="323989"/>
                    <a:pt x="138279" y="323594"/>
                  </a:cubicBezTo>
                  <a:cubicBezTo>
                    <a:pt x="143184" y="323200"/>
                    <a:pt x="156548" y="354269"/>
                    <a:pt x="162469" y="369381"/>
                  </a:cubicBezTo>
                  <a:cubicBezTo>
                    <a:pt x="168389" y="384493"/>
                    <a:pt x="168108" y="389737"/>
                    <a:pt x="176171" y="396221"/>
                  </a:cubicBezTo>
                  <a:cubicBezTo>
                    <a:pt x="184234" y="402706"/>
                    <a:pt x="193369" y="399210"/>
                    <a:pt x="204985" y="413927"/>
                  </a:cubicBezTo>
                  <a:cubicBezTo>
                    <a:pt x="216601" y="428644"/>
                    <a:pt x="246373" y="438568"/>
                    <a:pt x="259004" y="439414"/>
                  </a:cubicBezTo>
                  <a:cubicBezTo>
                    <a:pt x="271635" y="440260"/>
                    <a:pt x="281164" y="422498"/>
                    <a:pt x="297291" y="426445"/>
                  </a:cubicBezTo>
                  <a:cubicBezTo>
                    <a:pt x="313418" y="430392"/>
                    <a:pt x="309584" y="455879"/>
                    <a:pt x="315560" y="464957"/>
                  </a:cubicBezTo>
                  <a:cubicBezTo>
                    <a:pt x="319621" y="468341"/>
                    <a:pt x="324582" y="470545"/>
                    <a:pt x="329827" y="471329"/>
                  </a:cubicBezTo>
                  <a:cubicBezTo>
                    <a:pt x="333943" y="463745"/>
                    <a:pt x="342063" y="459195"/>
                    <a:pt x="350690" y="459601"/>
                  </a:cubicBezTo>
                  <a:cubicBezTo>
                    <a:pt x="374542" y="459420"/>
                    <a:pt x="398055" y="465651"/>
                    <a:pt x="418693" y="477644"/>
                  </a:cubicBezTo>
                  <a:cubicBezTo>
                    <a:pt x="420046" y="477368"/>
                    <a:pt x="421456" y="477222"/>
                    <a:pt x="422866" y="477194"/>
                  </a:cubicBezTo>
                  <a:close/>
                </a:path>
              </a:pathLst>
            </a:custGeom>
            <a:grpFill/>
            <a:ln w="8455" cap="flat">
              <a:solidFill>
                <a:srgbClr val="FFFFFF"/>
              </a:solid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6A74FE8D-FDC3-4499-ACFD-8E3F5B44CEDD}"/>
                </a:ext>
              </a:extLst>
            </p:cNvPr>
            <p:cNvSpPr/>
            <p:nvPr/>
          </p:nvSpPr>
          <p:spPr>
            <a:xfrm>
              <a:off x="7384834" y="2257684"/>
              <a:ext cx="966167" cy="553688"/>
            </a:xfrm>
            <a:custGeom>
              <a:avLst/>
              <a:gdLst>
                <a:gd name="connsiteX0" fmla="*/ 960698 w 966167"/>
                <a:gd name="connsiteY0" fmla="*/ 227099 h 553688"/>
                <a:gd name="connsiteX1" fmla="*/ 952297 w 966167"/>
                <a:gd name="connsiteY1" fmla="*/ 226253 h 553688"/>
                <a:gd name="connsiteX2" fmla="*/ 933350 w 966167"/>
                <a:gd name="connsiteY2" fmla="*/ 230595 h 553688"/>
                <a:gd name="connsiteX3" fmla="*/ 921396 w 966167"/>
                <a:gd name="connsiteY3" fmla="*/ 218472 h 553688"/>
                <a:gd name="connsiteX4" fmla="*/ 916321 w 966167"/>
                <a:gd name="connsiteY4" fmla="*/ 207194 h 553688"/>
                <a:gd name="connsiteX5" fmla="*/ 901548 w 966167"/>
                <a:gd name="connsiteY5" fmla="*/ 192252 h 553688"/>
                <a:gd name="connsiteX6" fmla="*/ 886267 w 966167"/>
                <a:gd name="connsiteY6" fmla="*/ 176689 h 553688"/>
                <a:gd name="connsiteX7" fmla="*/ 862584 w 966167"/>
                <a:gd name="connsiteY7" fmla="*/ 185090 h 553688"/>
                <a:gd name="connsiteX8" fmla="*/ 839409 w 966167"/>
                <a:gd name="connsiteY8" fmla="*/ 180579 h 553688"/>
                <a:gd name="connsiteX9" fmla="*/ 820970 w 966167"/>
                <a:gd name="connsiteY9" fmla="*/ 164340 h 553688"/>
                <a:gd name="connsiteX10" fmla="*/ 807268 w 966167"/>
                <a:gd name="connsiteY10" fmla="*/ 183173 h 553688"/>
                <a:gd name="connsiteX11" fmla="*/ 782571 w 966167"/>
                <a:gd name="connsiteY11" fmla="*/ 130620 h 553688"/>
                <a:gd name="connsiteX12" fmla="*/ 738870 w 966167"/>
                <a:gd name="connsiteY12" fmla="*/ 67072 h 553688"/>
                <a:gd name="connsiteX13" fmla="*/ 731991 w 966167"/>
                <a:gd name="connsiteY13" fmla="*/ 45024 h 553688"/>
                <a:gd name="connsiteX14" fmla="*/ 716203 w 966167"/>
                <a:gd name="connsiteY14" fmla="*/ 43107 h 553688"/>
                <a:gd name="connsiteX15" fmla="*/ 694606 w 966167"/>
                <a:gd name="connsiteY15" fmla="*/ 57993 h 553688"/>
                <a:gd name="connsiteX16" fmla="*/ 668837 w 966167"/>
                <a:gd name="connsiteY16" fmla="*/ 70962 h 553688"/>
                <a:gd name="connsiteX17" fmla="*/ 650906 w 966167"/>
                <a:gd name="connsiteY17" fmla="*/ 76150 h 553688"/>
                <a:gd name="connsiteX18" fmla="*/ 659364 w 966167"/>
                <a:gd name="connsiteY18" fmla="*/ 57373 h 553688"/>
                <a:gd name="connsiteX19" fmla="*/ 646733 w 966167"/>
                <a:gd name="connsiteY19" fmla="*/ 55456 h 553688"/>
                <a:gd name="connsiteX20" fmla="*/ 635455 w 966167"/>
                <a:gd name="connsiteY20" fmla="*/ 53482 h 553688"/>
                <a:gd name="connsiteX21" fmla="*/ 628633 w 966167"/>
                <a:gd name="connsiteY21" fmla="*/ 51565 h 553688"/>
                <a:gd name="connsiteX22" fmla="*/ 619667 w 966167"/>
                <a:gd name="connsiteY22" fmla="*/ 44404 h 553688"/>
                <a:gd name="connsiteX23" fmla="*/ 598071 w 966167"/>
                <a:gd name="connsiteY23" fmla="*/ 48915 h 553688"/>
                <a:gd name="connsiteX24" fmla="*/ 600721 w 966167"/>
                <a:gd name="connsiteY24" fmla="*/ 36622 h 553688"/>
                <a:gd name="connsiteX25" fmla="*/ 596492 w 966167"/>
                <a:gd name="connsiteY25" fmla="*/ 15872 h 553688"/>
                <a:gd name="connsiteX26" fmla="*/ 581267 w 966167"/>
                <a:gd name="connsiteY26" fmla="*/ 4200 h 553688"/>
                <a:gd name="connsiteX27" fmla="*/ 562828 w 966167"/>
                <a:gd name="connsiteY27" fmla="*/ 986 h 553688"/>
                <a:gd name="connsiteX28" fmla="*/ 533338 w 966167"/>
                <a:gd name="connsiteY28" fmla="*/ 9387 h 553688"/>
                <a:gd name="connsiteX29" fmla="*/ 498547 w 966167"/>
                <a:gd name="connsiteY29" fmla="*/ 23653 h 553688"/>
                <a:gd name="connsiteX30" fmla="*/ 464715 w 966167"/>
                <a:gd name="connsiteY30" fmla="*/ 31435 h 553688"/>
                <a:gd name="connsiteX31" fmla="*/ 440468 w 966167"/>
                <a:gd name="connsiteY31" fmla="*/ 40513 h 553688"/>
                <a:gd name="connsiteX32" fmla="*/ 404662 w 966167"/>
                <a:gd name="connsiteY32" fmla="*/ 49591 h 553688"/>
                <a:gd name="connsiteX33" fmla="*/ 376469 w 966167"/>
                <a:gd name="connsiteY33" fmla="*/ 53482 h 553688"/>
                <a:gd name="connsiteX34" fmla="*/ 356451 w 966167"/>
                <a:gd name="connsiteY34" fmla="*/ 54779 h 553688"/>
                <a:gd name="connsiteX35" fmla="*/ 357523 w 966167"/>
                <a:gd name="connsiteY35" fmla="*/ 79420 h 553688"/>
                <a:gd name="connsiteX36" fmla="*/ 378555 w 966167"/>
                <a:gd name="connsiteY36" fmla="*/ 92389 h 553688"/>
                <a:gd name="connsiteX37" fmla="*/ 353293 w 966167"/>
                <a:gd name="connsiteY37" fmla="*/ 97577 h 553688"/>
                <a:gd name="connsiteX38" fmla="*/ 349064 w 966167"/>
                <a:gd name="connsiteY38" fmla="*/ 118328 h 553688"/>
                <a:gd name="connsiteX39" fmla="*/ 334347 w 966167"/>
                <a:gd name="connsiteY39" fmla="*/ 133891 h 553688"/>
                <a:gd name="connsiteX40" fmla="*/ 340663 w 966167"/>
                <a:gd name="connsiteY40" fmla="*/ 149453 h 553688"/>
                <a:gd name="connsiteX41" fmla="*/ 357579 w 966167"/>
                <a:gd name="connsiteY41" fmla="*/ 155938 h 553688"/>
                <a:gd name="connsiteX42" fmla="*/ 363894 w 966167"/>
                <a:gd name="connsiteY42" fmla="*/ 176689 h 553688"/>
                <a:gd name="connsiteX43" fmla="*/ 349121 w 966167"/>
                <a:gd name="connsiteY43" fmla="*/ 187064 h 553688"/>
                <a:gd name="connsiteX44" fmla="*/ 331246 w 966167"/>
                <a:gd name="connsiteY44" fmla="*/ 177985 h 553688"/>
                <a:gd name="connsiteX45" fmla="*/ 322788 w 966167"/>
                <a:gd name="connsiteY45" fmla="*/ 192252 h 553688"/>
                <a:gd name="connsiteX46" fmla="*/ 311228 w 966167"/>
                <a:gd name="connsiteY46" fmla="*/ 183173 h 553688"/>
                <a:gd name="connsiteX47" fmla="*/ 295440 w 966167"/>
                <a:gd name="connsiteY47" fmla="*/ 174095 h 553688"/>
                <a:gd name="connsiteX48" fmla="*/ 272265 w 966167"/>
                <a:gd name="connsiteY48" fmla="*/ 172798 h 553688"/>
                <a:gd name="connsiteX49" fmla="*/ 258562 w 966167"/>
                <a:gd name="connsiteY49" fmla="*/ 171501 h 553688"/>
                <a:gd name="connsiteX50" fmla="*/ 235387 w 966167"/>
                <a:gd name="connsiteY50" fmla="*/ 180579 h 553688"/>
                <a:gd name="connsiteX51" fmla="*/ 213283 w 966167"/>
                <a:gd name="connsiteY51" fmla="*/ 183173 h 553688"/>
                <a:gd name="connsiteX52" fmla="*/ 199581 w 966167"/>
                <a:gd name="connsiteY52" fmla="*/ 183173 h 553688"/>
                <a:gd name="connsiteX53" fmla="*/ 193266 w 966167"/>
                <a:gd name="connsiteY53" fmla="*/ 179282 h 553688"/>
                <a:gd name="connsiteX54" fmla="*/ 173248 w 966167"/>
                <a:gd name="connsiteY54" fmla="*/ 158532 h 553688"/>
                <a:gd name="connsiteX55" fmla="*/ 145900 w 966167"/>
                <a:gd name="connsiteY55" fmla="*/ 148157 h 553688"/>
                <a:gd name="connsiteX56" fmla="*/ 128984 w 966167"/>
                <a:gd name="connsiteY56" fmla="*/ 148157 h 553688"/>
                <a:gd name="connsiteX57" fmla="*/ 116354 w 966167"/>
                <a:gd name="connsiteY57" fmla="*/ 148157 h 553688"/>
                <a:gd name="connsiteX58" fmla="*/ 98422 w 966167"/>
                <a:gd name="connsiteY58" fmla="*/ 154641 h 553688"/>
                <a:gd name="connsiteX59" fmla="*/ 73161 w 966167"/>
                <a:gd name="connsiteY59" fmla="*/ 168907 h 553688"/>
                <a:gd name="connsiteX60" fmla="*/ 60530 w 966167"/>
                <a:gd name="connsiteY60" fmla="*/ 183173 h 553688"/>
                <a:gd name="connsiteX61" fmla="*/ 54215 w 966167"/>
                <a:gd name="connsiteY61" fmla="*/ 198736 h 553688"/>
                <a:gd name="connsiteX62" fmla="*/ 52072 w 966167"/>
                <a:gd name="connsiteY62" fmla="*/ 216893 h 553688"/>
                <a:gd name="connsiteX63" fmla="*/ 33126 w 966167"/>
                <a:gd name="connsiteY63" fmla="*/ 197439 h 553688"/>
                <a:gd name="connsiteX64" fmla="*/ 19424 w 966167"/>
                <a:gd name="connsiteY64" fmla="*/ 207814 h 553688"/>
                <a:gd name="connsiteX65" fmla="*/ 6793 w 966167"/>
                <a:gd name="connsiteY65" fmla="*/ 225971 h 553688"/>
                <a:gd name="connsiteX66" fmla="*/ 14180 w 966167"/>
                <a:gd name="connsiteY66" fmla="*/ 240237 h 553688"/>
                <a:gd name="connsiteX67" fmla="*/ 5778 w 966167"/>
                <a:gd name="connsiteY67" fmla="*/ 249316 h 553688"/>
                <a:gd name="connsiteX68" fmla="*/ 478 w 966167"/>
                <a:gd name="connsiteY68" fmla="*/ 267472 h 553688"/>
                <a:gd name="connsiteX69" fmla="*/ 14180 w 966167"/>
                <a:gd name="connsiteY69" fmla="*/ 279144 h 553688"/>
                <a:gd name="connsiteX70" fmla="*/ 18409 w 966167"/>
                <a:gd name="connsiteY70" fmla="*/ 294707 h 553688"/>
                <a:gd name="connsiteX71" fmla="*/ 35325 w 966167"/>
                <a:gd name="connsiteY71" fmla="*/ 293410 h 553688"/>
                <a:gd name="connsiteX72" fmla="*/ 50042 w 966167"/>
                <a:gd name="connsiteY72" fmla="*/ 314161 h 553688"/>
                <a:gd name="connsiteX73" fmla="*/ 53200 w 966167"/>
                <a:gd name="connsiteY73" fmla="*/ 332318 h 553688"/>
                <a:gd name="connsiteX74" fmla="*/ 58500 w 966167"/>
                <a:gd name="connsiteY74" fmla="*/ 345287 h 553688"/>
                <a:gd name="connsiteX75" fmla="*/ 66169 w 966167"/>
                <a:gd name="connsiteY75" fmla="*/ 350926 h 553688"/>
                <a:gd name="connsiteX76" fmla="*/ 70398 w 966167"/>
                <a:gd name="connsiteY76" fmla="*/ 346978 h 553688"/>
                <a:gd name="connsiteX77" fmla="*/ 120244 w 966167"/>
                <a:gd name="connsiteY77" fmla="*/ 327130 h 553688"/>
                <a:gd name="connsiteX78" fmla="*/ 156783 w 966167"/>
                <a:gd name="connsiteY78" fmla="*/ 335757 h 553688"/>
                <a:gd name="connsiteX79" fmla="*/ 159546 w 966167"/>
                <a:gd name="connsiteY79" fmla="*/ 379007 h 553688"/>
                <a:gd name="connsiteX80" fmla="*/ 136427 w 966167"/>
                <a:gd name="connsiteY80" fmla="*/ 386788 h 553688"/>
                <a:gd name="connsiteX81" fmla="*/ 106937 w 966167"/>
                <a:gd name="connsiteY81" fmla="*/ 399757 h 553688"/>
                <a:gd name="connsiteX82" fmla="*/ 103385 w 966167"/>
                <a:gd name="connsiteY82" fmla="*/ 416166 h 553688"/>
                <a:gd name="connsiteX83" fmla="*/ 91487 w 966167"/>
                <a:gd name="connsiteY83" fmla="*/ 425695 h 553688"/>
                <a:gd name="connsiteX84" fmla="*/ 109756 w 966167"/>
                <a:gd name="connsiteY84" fmla="*/ 444698 h 553688"/>
                <a:gd name="connsiteX85" fmla="*/ 117425 w 966167"/>
                <a:gd name="connsiteY85" fmla="*/ 467253 h 553688"/>
                <a:gd name="connsiteX86" fmla="*/ 134341 w 966167"/>
                <a:gd name="connsiteY86" fmla="*/ 479320 h 553688"/>
                <a:gd name="connsiteX87" fmla="*/ 145619 w 966167"/>
                <a:gd name="connsiteY87" fmla="*/ 494037 h 553688"/>
                <a:gd name="connsiteX88" fmla="*/ 153287 w 966167"/>
                <a:gd name="connsiteY88" fmla="*/ 529505 h 553688"/>
                <a:gd name="connsiteX89" fmla="*/ 156276 w 966167"/>
                <a:gd name="connsiteY89" fmla="*/ 509713 h 553688"/>
                <a:gd name="connsiteX90" fmla="*/ 180804 w 966167"/>
                <a:gd name="connsiteY90" fmla="*/ 493755 h 553688"/>
                <a:gd name="connsiteX91" fmla="*/ 209900 w 966167"/>
                <a:gd name="connsiteY91" fmla="*/ 521441 h 553688"/>
                <a:gd name="connsiteX92" fmla="*/ 226816 w 966167"/>
                <a:gd name="connsiteY92" fmla="*/ 526065 h 553688"/>
                <a:gd name="connsiteX93" fmla="*/ 229636 w 966167"/>
                <a:gd name="connsiteY93" fmla="*/ 396769 h 553688"/>
                <a:gd name="connsiteX94" fmla="*/ 289688 w 966167"/>
                <a:gd name="connsiteY94" fmla="*/ 377090 h 553688"/>
                <a:gd name="connsiteX95" fmla="*/ 291662 w 966167"/>
                <a:gd name="connsiteY95" fmla="*/ 372127 h 553688"/>
                <a:gd name="connsiteX96" fmla="*/ 313427 w 966167"/>
                <a:gd name="connsiteY96" fmla="*/ 373030 h 553688"/>
                <a:gd name="connsiteX97" fmla="*/ 323295 w 966167"/>
                <a:gd name="connsiteY97" fmla="*/ 359158 h 553688"/>
                <a:gd name="connsiteX98" fmla="*/ 328934 w 966167"/>
                <a:gd name="connsiteY98" fmla="*/ 376469 h 553688"/>
                <a:gd name="connsiteX99" fmla="*/ 341564 w 966167"/>
                <a:gd name="connsiteY99" fmla="*/ 414813 h 553688"/>
                <a:gd name="connsiteX100" fmla="*/ 369364 w 966167"/>
                <a:gd name="connsiteY100" fmla="*/ 452197 h 553688"/>
                <a:gd name="connsiteX101" fmla="*/ 400320 w 966167"/>
                <a:gd name="connsiteY101" fmla="*/ 449885 h 553688"/>
                <a:gd name="connsiteX102" fmla="*/ 448137 w 966167"/>
                <a:gd name="connsiteY102" fmla="*/ 452197 h 553688"/>
                <a:gd name="connsiteX103" fmla="*/ 466858 w 966167"/>
                <a:gd name="connsiteY103" fmla="*/ 469508 h 553688"/>
                <a:gd name="connsiteX104" fmla="*/ 472496 w 966167"/>
                <a:gd name="connsiteY104" fmla="*/ 497195 h 553688"/>
                <a:gd name="connsiteX105" fmla="*/ 485634 w 966167"/>
                <a:gd name="connsiteY105" fmla="*/ 527249 h 553688"/>
                <a:gd name="connsiteX106" fmla="*/ 506272 w 966167"/>
                <a:gd name="connsiteY106" fmla="*/ 534185 h 553688"/>
                <a:gd name="connsiteX107" fmla="*/ 525895 w 966167"/>
                <a:gd name="connsiteY107" fmla="*/ 549184 h 553688"/>
                <a:gd name="connsiteX108" fmla="*/ 537173 w 966167"/>
                <a:gd name="connsiteY108" fmla="*/ 544504 h 553688"/>
                <a:gd name="connsiteX109" fmla="*/ 561532 w 966167"/>
                <a:gd name="connsiteY109" fmla="*/ 521441 h 553688"/>
                <a:gd name="connsiteX110" fmla="*/ 575234 w 966167"/>
                <a:gd name="connsiteY110" fmla="*/ 519862 h 553688"/>
                <a:gd name="connsiteX111" fmla="*/ 582395 w 966167"/>
                <a:gd name="connsiteY111" fmla="*/ 503566 h 553688"/>
                <a:gd name="connsiteX112" fmla="*/ 597169 w 966167"/>
                <a:gd name="connsiteY112" fmla="*/ 483662 h 553688"/>
                <a:gd name="connsiteX113" fmla="*/ 629422 w 966167"/>
                <a:gd name="connsiteY113" fmla="*/ 482816 h 553688"/>
                <a:gd name="connsiteX114" fmla="*/ 650511 w 966167"/>
                <a:gd name="connsiteY114" fmla="*/ 478474 h 553688"/>
                <a:gd name="connsiteX115" fmla="*/ 675096 w 966167"/>
                <a:gd name="connsiteY115" fmla="*/ 466407 h 553688"/>
                <a:gd name="connsiteX116" fmla="*/ 706673 w 966167"/>
                <a:gd name="connsiteY116" fmla="*/ 477685 h 553688"/>
                <a:gd name="connsiteX117" fmla="*/ 767797 w 966167"/>
                <a:gd name="connsiteY117" fmla="*/ 482026 h 553688"/>
                <a:gd name="connsiteX118" fmla="*/ 790352 w 966167"/>
                <a:gd name="connsiteY118" fmla="*/ 489808 h 553688"/>
                <a:gd name="connsiteX119" fmla="*/ 810256 w 966167"/>
                <a:gd name="connsiteY119" fmla="*/ 499281 h 553688"/>
                <a:gd name="connsiteX120" fmla="*/ 809636 w 966167"/>
                <a:gd name="connsiteY120" fmla="*/ 487383 h 553688"/>
                <a:gd name="connsiteX121" fmla="*/ 822267 w 966167"/>
                <a:gd name="connsiteY121" fmla="*/ 465336 h 553688"/>
                <a:gd name="connsiteX122" fmla="*/ 812794 w 966167"/>
                <a:gd name="connsiteY122" fmla="*/ 432913 h 553688"/>
                <a:gd name="connsiteX123" fmla="*/ 807493 w 966167"/>
                <a:gd name="connsiteY123" fmla="*/ 407651 h 553688"/>
                <a:gd name="connsiteX124" fmla="*/ 821139 w 966167"/>
                <a:gd name="connsiteY124" fmla="*/ 396374 h 553688"/>
                <a:gd name="connsiteX125" fmla="*/ 843694 w 966167"/>
                <a:gd name="connsiteY125" fmla="*/ 390735 h 553688"/>
                <a:gd name="connsiteX126" fmla="*/ 860611 w 966167"/>
                <a:gd name="connsiteY126" fmla="*/ 396374 h 553688"/>
                <a:gd name="connsiteX127" fmla="*/ 860611 w 966167"/>
                <a:gd name="connsiteY127" fmla="*/ 382615 h 553688"/>
                <a:gd name="connsiteX128" fmla="*/ 875158 w 966167"/>
                <a:gd name="connsiteY128" fmla="*/ 326228 h 553688"/>
                <a:gd name="connsiteX129" fmla="*/ 891173 w 966167"/>
                <a:gd name="connsiteY129" fmla="*/ 326228 h 553688"/>
                <a:gd name="connsiteX130" fmla="*/ 913051 w 966167"/>
                <a:gd name="connsiteY130" fmla="*/ 328653 h 553688"/>
                <a:gd name="connsiteX131" fmla="*/ 935606 w 966167"/>
                <a:gd name="connsiteY131" fmla="*/ 318446 h 553688"/>
                <a:gd name="connsiteX132" fmla="*/ 932166 w 966167"/>
                <a:gd name="connsiteY132" fmla="*/ 295102 h 553688"/>
                <a:gd name="connsiteX133" fmla="*/ 947729 w 966167"/>
                <a:gd name="connsiteY133" fmla="*/ 272942 h 553688"/>
                <a:gd name="connsiteX134" fmla="*/ 957935 w 966167"/>
                <a:gd name="connsiteY134" fmla="*/ 256815 h 553688"/>
                <a:gd name="connsiteX135" fmla="*/ 966168 w 966167"/>
                <a:gd name="connsiteY135" fmla="*/ 237982 h 553688"/>
                <a:gd name="connsiteX136" fmla="*/ 960698 w 966167"/>
                <a:gd name="connsiteY136" fmla="*/ 227099 h 553688"/>
                <a:gd name="connsiteX137" fmla="*/ 359834 w 966167"/>
                <a:gd name="connsiteY137" fmla="*/ 353858 h 553688"/>
                <a:gd name="connsiteX138" fmla="*/ 326960 w 966167"/>
                <a:gd name="connsiteY138" fmla="*/ 342580 h 553688"/>
                <a:gd name="connsiteX139" fmla="*/ 359834 w 966167"/>
                <a:gd name="connsiteY139" fmla="*/ 353858 h 553688"/>
                <a:gd name="connsiteX140" fmla="*/ 758493 w 966167"/>
                <a:gd name="connsiteY140" fmla="*/ 350757 h 553688"/>
                <a:gd name="connsiteX141" fmla="*/ 677746 w 966167"/>
                <a:gd name="connsiteY141" fmla="*/ 362034 h 553688"/>
                <a:gd name="connsiteX142" fmla="*/ 665115 w 966167"/>
                <a:gd name="connsiteY142" fmla="*/ 399250 h 553688"/>
                <a:gd name="connsiteX143" fmla="*/ 662296 w 966167"/>
                <a:gd name="connsiteY143" fmla="*/ 351659 h 553688"/>
                <a:gd name="connsiteX144" fmla="*/ 723420 w 966167"/>
                <a:gd name="connsiteY144" fmla="*/ 340381 h 553688"/>
                <a:gd name="connsiteX145" fmla="*/ 783078 w 966167"/>
                <a:gd name="connsiteY145" fmla="*/ 336942 h 553688"/>
                <a:gd name="connsiteX146" fmla="*/ 758493 w 966167"/>
                <a:gd name="connsiteY146" fmla="*/ 350757 h 55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66167" h="553688">
                  <a:moveTo>
                    <a:pt x="960698" y="227099"/>
                  </a:moveTo>
                  <a:cubicBezTo>
                    <a:pt x="960022" y="221066"/>
                    <a:pt x="955793" y="223659"/>
                    <a:pt x="952297" y="226253"/>
                  </a:cubicBezTo>
                  <a:cubicBezTo>
                    <a:pt x="946376" y="228994"/>
                    <a:pt x="939892" y="230471"/>
                    <a:pt x="933350" y="230595"/>
                  </a:cubicBezTo>
                  <a:cubicBezTo>
                    <a:pt x="927317" y="229247"/>
                    <a:pt x="922637" y="224505"/>
                    <a:pt x="921396" y="218472"/>
                  </a:cubicBezTo>
                  <a:cubicBezTo>
                    <a:pt x="921396" y="213284"/>
                    <a:pt x="920494" y="207194"/>
                    <a:pt x="916321" y="207194"/>
                  </a:cubicBezTo>
                  <a:cubicBezTo>
                    <a:pt x="912149" y="207194"/>
                    <a:pt x="905777" y="204544"/>
                    <a:pt x="901548" y="192252"/>
                  </a:cubicBezTo>
                  <a:cubicBezTo>
                    <a:pt x="897319" y="179959"/>
                    <a:pt x="891003" y="179903"/>
                    <a:pt x="886267" y="176689"/>
                  </a:cubicBezTo>
                  <a:cubicBezTo>
                    <a:pt x="881530" y="173475"/>
                    <a:pt x="868392" y="182327"/>
                    <a:pt x="862584" y="185090"/>
                  </a:cubicBezTo>
                  <a:cubicBezTo>
                    <a:pt x="856776" y="187853"/>
                    <a:pt x="846796" y="182497"/>
                    <a:pt x="839409" y="180579"/>
                  </a:cubicBezTo>
                  <a:cubicBezTo>
                    <a:pt x="832022" y="178662"/>
                    <a:pt x="828131" y="162423"/>
                    <a:pt x="820970" y="164340"/>
                  </a:cubicBezTo>
                  <a:cubicBezTo>
                    <a:pt x="813809" y="166257"/>
                    <a:pt x="812568" y="183173"/>
                    <a:pt x="807268" y="183173"/>
                  </a:cubicBezTo>
                  <a:cubicBezTo>
                    <a:pt x="801968" y="183173"/>
                    <a:pt x="792551" y="149341"/>
                    <a:pt x="782571" y="130620"/>
                  </a:cubicBezTo>
                  <a:cubicBezTo>
                    <a:pt x="772590" y="111900"/>
                    <a:pt x="754377" y="74233"/>
                    <a:pt x="738870" y="67072"/>
                  </a:cubicBezTo>
                  <a:cubicBezTo>
                    <a:pt x="723364" y="59910"/>
                    <a:pt x="727593" y="50155"/>
                    <a:pt x="731991" y="45024"/>
                  </a:cubicBezTo>
                  <a:cubicBezTo>
                    <a:pt x="736389" y="39893"/>
                    <a:pt x="722518" y="38540"/>
                    <a:pt x="716203" y="43107"/>
                  </a:cubicBezTo>
                  <a:cubicBezTo>
                    <a:pt x="709887" y="47674"/>
                    <a:pt x="701993" y="56076"/>
                    <a:pt x="694606" y="57993"/>
                  </a:cubicBezTo>
                  <a:cubicBezTo>
                    <a:pt x="687219" y="59910"/>
                    <a:pt x="676731" y="74233"/>
                    <a:pt x="668837" y="70962"/>
                  </a:cubicBezTo>
                  <a:cubicBezTo>
                    <a:pt x="660943" y="67692"/>
                    <a:pt x="657222" y="83311"/>
                    <a:pt x="650906" y="76150"/>
                  </a:cubicBezTo>
                  <a:cubicBezTo>
                    <a:pt x="644590" y="68989"/>
                    <a:pt x="659364" y="63857"/>
                    <a:pt x="659364" y="57373"/>
                  </a:cubicBezTo>
                  <a:cubicBezTo>
                    <a:pt x="659364" y="50888"/>
                    <a:pt x="649327" y="59347"/>
                    <a:pt x="646733" y="55456"/>
                  </a:cubicBezTo>
                  <a:cubicBezTo>
                    <a:pt x="644139" y="51565"/>
                    <a:pt x="635455" y="47618"/>
                    <a:pt x="635455" y="53482"/>
                  </a:cubicBezTo>
                  <a:cubicBezTo>
                    <a:pt x="635455" y="59347"/>
                    <a:pt x="628633" y="56076"/>
                    <a:pt x="628633" y="51565"/>
                  </a:cubicBezTo>
                  <a:cubicBezTo>
                    <a:pt x="628633" y="47054"/>
                    <a:pt x="623896" y="38540"/>
                    <a:pt x="619667" y="44404"/>
                  </a:cubicBezTo>
                  <a:cubicBezTo>
                    <a:pt x="615438" y="50268"/>
                    <a:pt x="601229" y="53482"/>
                    <a:pt x="598071" y="48915"/>
                  </a:cubicBezTo>
                  <a:cubicBezTo>
                    <a:pt x="594913" y="44348"/>
                    <a:pt x="600213" y="42487"/>
                    <a:pt x="600721" y="36622"/>
                  </a:cubicBezTo>
                  <a:cubicBezTo>
                    <a:pt x="601229" y="30758"/>
                    <a:pt x="595477" y="23033"/>
                    <a:pt x="596492" y="15872"/>
                  </a:cubicBezTo>
                  <a:cubicBezTo>
                    <a:pt x="597507" y="8711"/>
                    <a:pt x="586512" y="1606"/>
                    <a:pt x="581267" y="4200"/>
                  </a:cubicBezTo>
                  <a:cubicBezTo>
                    <a:pt x="576024" y="6793"/>
                    <a:pt x="568580" y="4200"/>
                    <a:pt x="562828" y="986"/>
                  </a:cubicBezTo>
                  <a:cubicBezTo>
                    <a:pt x="557078" y="-2229"/>
                    <a:pt x="534635" y="2903"/>
                    <a:pt x="533338" y="9387"/>
                  </a:cubicBezTo>
                  <a:cubicBezTo>
                    <a:pt x="532041" y="15872"/>
                    <a:pt x="503847" y="21059"/>
                    <a:pt x="498547" y="23653"/>
                  </a:cubicBezTo>
                  <a:cubicBezTo>
                    <a:pt x="487495" y="27099"/>
                    <a:pt x="476161" y="29698"/>
                    <a:pt x="464715" y="31435"/>
                  </a:cubicBezTo>
                  <a:cubicBezTo>
                    <a:pt x="457328" y="32732"/>
                    <a:pt x="449942" y="40513"/>
                    <a:pt x="440468" y="40513"/>
                  </a:cubicBezTo>
                  <a:cubicBezTo>
                    <a:pt x="430995" y="40513"/>
                    <a:pt x="413064" y="41810"/>
                    <a:pt x="404662" y="49591"/>
                  </a:cubicBezTo>
                  <a:cubicBezTo>
                    <a:pt x="396261" y="57373"/>
                    <a:pt x="382558" y="50888"/>
                    <a:pt x="376469" y="53482"/>
                  </a:cubicBezTo>
                  <a:cubicBezTo>
                    <a:pt x="370379" y="56076"/>
                    <a:pt x="359552" y="52185"/>
                    <a:pt x="356451" y="54779"/>
                  </a:cubicBezTo>
                  <a:cubicBezTo>
                    <a:pt x="353350" y="57373"/>
                    <a:pt x="354364" y="72936"/>
                    <a:pt x="357523" y="79420"/>
                  </a:cubicBezTo>
                  <a:cubicBezTo>
                    <a:pt x="360680" y="85905"/>
                    <a:pt x="377540" y="88499"/>
                    <a:pt x="378555" y="92389"/>
                  </a:cubicBezTo>
                  <a:cubicBezTo>
                    <a:pt x="379569" y="96280"/>
                    <a:pt x="361639" y="96280"/>
                    <a:pt x="353293" y="97577"/>
                  </a:cubicBezTo>
                  <a:cubicBezTo>
                    <a:pt x="344948" y="98874"/>
                    <a:pt x="346978" y="111843"/>
                    <a:pt x="349064" y="118328"/>
                  </a:cubicBezTo>
                  <a:cubicBezTo>
                    <a:pt x="351151" y="124812"/>
                    <a:pt x="340663" y="131297"/>
                    <a:pt x="334347" y="133891"/>
                  </a:cubicBezTo>
                  <a:cubicBezTo>
                    <a:pt x="328032" y="136484"/>
                    <a:pt x="334347" y="149453"/>
                    <a:pt x="340663" y="149453"/>
                  </a:cubicBezTo>
                  <a:cubicBezTo>
                    <a:pt x="346978" y="149453"/>
                    <a:pt x="351940" y="155938"/>
                    <a:pt x="357579" y="155938"/>
                  </a:cubicBezTo>
                  <a:cubicBezTo>
                    <a:pt x="363218" y="155938"/>
                    <a:pt x="363894" y="168907"/>
                    <a:pt x="363894" y="176689"/>
                  </a:cubicBezTo>
                  <a:cubicBezTo>
                    <a:pt x="363894" y="184470"/>
                    <a:pt x="357579" y="187064"/>
                    <a:pt x="349121" y="187064"/>
                  </a:cubicBezTo>
                  <a:cubicBezTo>
                    <a:pt x="340663" y="187064"/>
                    <a:pt x="336490" y="179282"/>
                    <a:pt x="331246" y="177985"/>
                  </a:cubicBezTo>
                  <a:cubicBezTo>
                    <a:pt x="326001" y="176689"/>
                    <a:pt x="327017" y="189658"/>
                    <a:pt x="322788" y="192252"/>
                  </a:cubicBezTo>
                  <a:cubicBezTo>
                    <a:pt x="318559" y="194845"/>
                    <a:pt x="317543" y="183173"/>
                    <a:pt x="311228" y="183173"/>
                  </a:cubicBezTo>
                  <a:cubicBezTo>
                    <a:pt x="304913" y="183173"/>
                    <a:pt x="297526" y="181876"/>
                    <a:pt x="295440" y="174095"/>
                  </a:cubicBezTo>
                  <a:cubicBezTo>
                    <a:pt x="293354" y="166313"/>
                    <a:pt x="278524" y="165016"/>
                    <a:pt x="272265" y="172798"/>
                  </a:cubicBezTo>
                  <a:cubicBezTo>
                    <a:pt x="266006" y="180579"/>
                    <a:pt x="263807" y="176689"/>
                    <a:pt x="258562" y="171501"/>
                  </a:cubicBezTo>
                  <a:cubicBezTo>
                    <a:pt x="253319" y="166313"/>
                    <a:pt x="237530" y="174095"/>
                    <a:pt x="235387" y="180579"/>
                  </a:cubicBezTo>
                  <a:cubicBezTo>
                    <a:pt x="233244" y="187064"/>
                    <a:pt x="221685" y="189658"/>
                    <a:pt x="213283" y="183173"/>
                  </a:cubicBezTo>
                  <a:cubicBezTo>
                    <a:pt x="204881" y="176689"/>
                    <a:pt x="199581" y="174095"/>
                    <a:pt x="199581" y="183173"/>
                  </a:cubicBezTo>
                  <a:cubicBezTo>
                    <a:pt x="199581" y="192252"/>
                    <a:pt x="193266" y="184470"/>
                    <a:pt x="193266" y="179282"/>
                  </a:cubicBezTo>
                  <a:cubicBezTo>
                    <a:pt x="193266" y="174095"/>
                    <a:pt x="179564" y="163719"/>
                    <a:pt x="173248" y="158532"/>
                  </a:cubicBezTo>
                  <a:cubicBezTo>
                    <a:pt x="166933" y="153344"/>
                    <a:pt x="146915" y="153344"/>
                    <a:pt x="145900" y="148157"/>
                  </a:cubicBezTo>
                  <a:cubicBezTo>
                    <a:pt x="144886" y="142969"/>
                    <a:pt x="132198" y="139078"/>
                    <a:pt x="128984" y="148157"/>
                  </a:cubicBezTo>
                  <a:cubicBezTo>
                    <a:pt x="125770" y="157235"/>
                    <a:pt x="120583" y="150750"/>
                    <a:pt x="116354" y="148157"/>
                  </a:cubicBezTo>
                  <a:cubicBezTo>
                    <a:pt x="112125" y="145563"/>
                    <a:pt x="102651" y="152047"/>
                    <a:pt x="98422" y="154641"/>
                  </a:cubicBezTo>
                  <a:cubicBezTo>
                    <a:pt x="94193" y="157235"/>
                    <a:pt x="80547" y="168907"/>
                    <a:pt x="73161" y="168907"/>
                  </a:cubicBezTo>
                  <a:cubicBezTo>
                    <a:pt x="65774" y="168907"/>
                    <a:pt x="70003" y="180579"/>
                    <a:pt x="60530" y="183173"/>
                  </a:cubicBezTo>
                  <a:cubicBezTo>
                    <a:pt x="51057" y="185767"/>
                    <a:pt x="53143" y="193548"/>
                    <a:pt x="54215" y="198736"/>
                  </a:cubicBezTo>
                  <a:cubicBezTo>
                    <a:pt x="55286" y="203924"/>
                    <a:pt x="60530" y="213002"/>
                    <a:pt x="52072" y="216893"/>
                  </a:cubicBezTo>
                  <a:cubicBezTo>
                    <a:pt x="43614" y="220784"/>
                    <a:pt x="40794" y="203924"/>
                    <a:pt x="33126" y="197439"/>
                  </a:cubicBezTo>
                  <a:cubicBezTo>
                    <a:pt x="25457" y="190955"/>
                    <a:pt x="19424" y="198736"/>
                    <a:pt x="19424" y="207814"/>
                  </a:cubicBezTo>
                  <a:cubicBezTo>
                    <a:pt x="19424" y="216893"/>
                    <a:pt x="11022" y="216893"/>
                    <a:pt x="6793" y="225971"/>
                  </a:cubicBezTo>
                  <a:cubicBezTo>
                    <a:pt x="2564" y="235050"/>
                    <a:pt x="14180" y="236346"/>
                    <a:pt x="14180" y="240237"/>
                  </a:cubicBezTo>
                  <a:cubicBezTo>
                    <a:pt x="14180" y="244128"/>
                    <a:pt x="7864" y="248019"/>
                    <a:pt x="5778" y="249316"/>
                  </a:cubicBezTo>
                  <a:cubicBezTo>
                    <a:pt x="3692" y="250612"/>
                    <a:pt x="-1609" y="263582"/>
                    <a:pt x="478" y="267472"/>
                  </a:cubicBezTo>
                  <a:cubicBezTo>
                    <a:pt x="2564" y="271363"/>
                    <a:pt x="15251" y="270066"/>
                    <a:pt x="14180" y="279144"/>
                  </a:cubicBezTo>
                  <a:cubicBezTo>
                    <a:pt x="13108" y="288223"/>
                    <a:pt x="12093" y="297301"/>
                    <a:pt x="18409" y="294707"/>
                  </a:cubicBezTo>
                  <a:cubicBezTo>
                    <a:pt x="23878" y="293055"/>
                    <a:pt x="29686" y="292610"/>
                    <a:pt x="35325" y="293410"/>
                  </a:cubicBezTo>
                  <a:cubicBezTo>
                    <a:pt x="39498" y="293410"/>
                    <a:pt x="42655" y="303786"/>
                    <a:pt x="50042" y="314161"/>
                  </a:cubicBezTo>
                  <a:cubicBezTo>
                    <a:pt x="57429" y="324536"/>
                    <a:pt x="60586" y="329724"/>
                    <a:pt x="53200" y="332318"/>
                  </a:cubicBezTo>
                  <a:cubicBezTo>
                    <a:pt x="45813" y="334912"/>
                    <a:pt x="48971" y="340099"/>
                    <a:pt x="58500" y="345287"/>
                  </a:cubicBezTo>
                  <a:cubicBezTo>
                    <a:pt x="61263" y="346900"/>
                    <a:pt x="63800" y="348789"/>
                    <a:pt x="66169" y="350926"/>
                  </a:cubicBezTo>
                  <a:cubicBezTo>
                    <a:pt x="67691" y="349730"/>
                    <a:pt x="69101" y="348405"/>
                    <a:pt x="70398" y="346978"/>
                  </a:cubicBezTo>
                  <a:cubicBezTo>
                    <a:pt x="82352" y="334066"/>
                    <a:pt x="104230" y="321943"/>
                    <a:pt x="120244" y="327130"/>
                  </a:cubicBezTo>
                  <a:cubicBezTo>
                    <a:pt x="136258" y="332318"/>
                    <a:pt x="149735" y="323691"/>
                    <a:pt x="156783" y="335757"/>
                  </a:cubicBezTo>
                  <a:cubicBezTo>
                    <a:pt x="163832" y="347824"/>
                    <a:pt x="156783" y="370379"/>
                    <a:pt x="159546" y="379007"/>
                  </a:cubicBezTo>
                  <a:cubicBezTo>
                    <a:pt x="162309" y="387634"/>
                    <a:pt x="146915" y="388536"/>
                    <a:pt x="136427" y="386788"/>
                  </a:cubicBezTo>
                  <a:cubicBezTo>
                    <a:pt x="125939" y="385040"/>
                    <a:pt x="104118" y="391976"/>
                    <a:pt x="106937" y="399757"/>
                  </a:cubicBezTo>
                  <a:cubicBezTo>
                    <a:pt x="109756" y="407539"/>
                    <a:pt x="117425" y="425695"/>
                    <a:pt x="103385" y="416166"/>
                  </a:cubicBezTo>
                  <a:cubicBezTo>
                    <a:pt x="89344" y="406636"/>
                    <a:pt x="83761" y="425695"/>
                    <a:pt x="91487" y="425695"/>
                  </a:cubicBezTo>
                  <a:cubicBezTo>
                    <a:pt x="99212" y="425695"/>
                    <a:pt x="109756" y="436973"/>
                    <a:pt x="109756" y="444698"/>
                  </a:cubicBezTo>
                  <a:cubicBezTo>
                    <a:pt x="109756" y="452423"/>
                    <a:pt x="110433" y="469790"/>
                    <a:pt x="117425" y="467253"/>
                  </a:cubicBezTo>
                  <a:cubicBezTo>
                    <a:pt x="124417" y="464715"/>
                    <a:pt x="124473" y="480222"/>
                    <a:pt x="134341" y="479320"/>
                  </a:cubicBezTo>
                  <a:cubicBezTo>
                    <a:pt x="144209" y="478418"/>
                    <a:pt x="153287" y="482816"/>
                    <a:pt x="145619" y="494037"/>
                  </a:cubicBezTo>
                  <a:cubicBezTo>
                    <a:pt x="137950" y="505258"/>
                    <a:pt x="150524" y="536384"/>
                    <a:pt x="153287" y="529505"/>
                  </a:cubicBezTo>
                  <a:cubicBezTo>
                    <a:pt x="155092" y="525163"/>
                    <a:pt x="153287" y="515690"/>
                    <a:pt x="156276" y="509713"/>
                  </a:cubicBezTo>
                  <a:cubicBezTo>
                    <a:pt x="150637" y="493811"/>
                    <a:pt x="174094" y="493755"/>
                    <a:pt x="180804" y="493755"/>
                  </a:cubicBezTo>
                  <a:cubicBezTo>
                    <a:pt x="187514" y="493755"/>
                    <a:pt x="201442" y="507570"/>
                    <a:pt x="209900" y="521441"/>
                  </a:cubicBezTo>
                  <a:cubicBezTo>
                    <a:pt x="218358" y="535313"/>
                    <a:pt x="226816" y="526065"/>
                    <a:pt x="226816" y="526065"/>
                  </a:cubicBezTo>
                  <a:lnTo>
                    <a:pt x="229636" y="396769"/>
                  </a:lnTo>
                  <a:lnTo>
                    <a:pt x="289688" y="377090"/>
                  </a:lnTo>
                  <a:cubicBezTo>
                    <a:pt x="290196" y="375381"/>
                    <a:pt x="290872" y="373717"/>
                    <a:pt x="291662" y="372127"/>
                  </a:cubicBezTo>
                  <a:cubicBezTo>
                    <a:pt x="299387" y="358312"/>
                    <a:pt x="309818" y="369759"/>
                    <a:pt x="313427" y="373030"/>
                  </a:cubicBezTo>
                  <a:cubicBezTo>
                    <a:pt x="317036" y="376300"/>
                    <a:pt x="314837" y="358312"/>
                    <a:pt x="323295" y="359158"/>
                  </a:cubicBezTo>
                  <a:cubicBezTo>
                    <a:pt x="331753" y="360004"/>
                    <a:pt x="322562" y="376469"/>
                    <a:pt x="328934" y="376469"/>
                  </a:cubicBezTo>
                  <a:cubicBezTo>
                    <a:pt x="333839" y="376469"/>
                    <a:pt x="345117" y="397953"/>
                    <a:pt x="341564" y="414813"/>
                  </a:cubicBezTo>
                  <a:cubicBezTo>
                    <a:pt x="350925" y="424286"/>
                    <a:pt x="367841" y="446559"/>
                    <a:pt x="369364" y="452197"/>
                  </a:cubicBezTo>
                  <a:cubicBezTo>
                    <a:pt x="371224" y="459133"/>
                    <a:pt x="395584" y="447574"/>
                    <a:pt x="400320" y="449885"/>
                  </a:cubicBezTo>
                  <a:cubicBezTo>
                    <a:pt x="405057" y="452197"/>
                    <a:pt x="441540" y="452197"/>
                    <a:pt x="448137" y="452197"/>
                  </a:cubicBezTo>
                  <a:cubicBezTo>
                    <a:pt x="454734" y="452197"/>
                    <a:pt x="459414" y="467196"/>
                    <a:pt x="466858" y="469508"/>
                  </a:cubicBezTo>
                  <a:cubicBezTo>
                    <a:pt x="474301" y="471820"/>
                    <a:pt x="471538" y="486819"/>
                    <a:pt x="472496" y="497195"/>
                  </a:cubicBezTo>
                  <a:cubicBezTo>
                    <a:pt x="473455" y="507570"/>
                    <a:pt x="484676" y="518002"/>
                    <a:pt x="485634" y="527249"/>
                  </a:cubicBezTo>
                  <a:cubicBezTo>
                    <a:pt x="486593" y="536497"/>
                    <a:pt x="498716" y="531873"/>
                    <a:pt x="506272" y="534185"/>
                  </a:cubicBezTo>
                  <a:cubicBezTo>
                    <a:pt x="513828" y="536497"/>
                    <a:pt x="524993" y="539823"/>
                    <a:pt x="525895" y="549184"/>
                  </a:cubicBezTo>
                  <a:cubicBezTo>
                    <a:pt x="526798" y="558544"/>
                    <a:pt x="536270" y="551496"/>
                    <a:pt x="537173" y="544504"/>
                  </a:cubicBezTo>
                  <a:cubicBezTo>
                    <a:pt x="538075" y="537512"/>
                    <a:pt x="547491" y="528377"/>
                    <a:pt x="561532" y="521441"/>
                  </a:cubicBezTo>
                  <a:cubicBezTo>
                    <a:pt x="565592" y="518757"/>
                    <a:pt x="570666" y="518171"/>
                    <a:pt x="575234" y="519862"/>
                  </a:cubicBezTo>
                  <a:cubicBezTo>
                    <a:pt x="576474" y="513987"/>
                    <a:pt x="578899" y="508438"/>
                    <a:pt x="582395" y="503566"/>
                  </a:cubicBezTo>
                  <a:cubicBezTo>
                    <a:pt x="589895" y="499320"/>
                    <a:pt x="595308" y="492086"/>
                    <a:pt x="597169" y="483662"/>
                  </a:cubicBezTo>
                  <a:cubicBezTo>
                    <a:pt x="597846" y="475034"/>
                    <a:pt x="616792" y="475034"/>
                    <a:pt x="629422" y="482816"/>
                  </a:cubicBezTo>
                  <a:cubicBezTo>
                    <a:pt x="642053" y="490597"/>
                    <a:pt x="649835" y="490597"/>
                    <a:pt x="650511" y="478474"/>
                  </a:cubicBezTo>
                  <a:cubicBezTo>
                    <a:pt x="651188" y="466351"/>
                    <a:pt x="669457" y="462911"/>
                    <a:pt x="675096" y="466407"/>
                  </a:cubicBezTo>
                  <a:cubicBezTo>
                    <a:pt x="680735" y="469903"/>
                    <a:pt x="698271" y="481970"/>
                    <a:pt x="706673" y="477685"/>
                  </a:cubicBezTo>
                  <a:cubicBezTo>
                    <a:pt x="715074" y="473399"/>
                    <a:pt x="757421" y="478530"/>
                    <a:pt x="767797" y="482026"/>
                  </a:cubicBezTo>
                  <a:cubicBezTo>
                    <a:pt x="778172" y="485522"/>
                    <a:pt x="781105" y="476839"/>
                    <a:pt x="790352" y="489808"/>
                  </a:cubicBezTo>
                  <a:cubicBezTo>
                    <a:pt x="798021" y="500691"/>
                    <a:pt x="801630" y="490879"/>
                    <a:pt x="810256" y="499281"/>
                  </a:cubicBezTo>
                  <a:cubicBezTo>
                    <a:pt x="810256" y="495954"/>
                    <a:pt x="809636" y="491781"/>
                    <a:pt x="809636" y="487383"/>
                  </a:cubicBezTo>
                  <a:cubicBezTo>
                    <a:pt x="809636" y="478981"/>
                    <a:pt x="820181" y="471820"/>
                    <a:pt x="822267" y="465336"/>
                  </a:cubicBezTo>
                  <a:cubicBezTo>
                    <a:pt x="824353" y="458851"/>
                    <a:pt x="812794" y="439397"/>
                    <a:pt x="812794" y="432913"/>
                  </a:cubicBezTo>
                  <a:cubicBezTo>
                    <a:pt x="812794" y="426428"/>
                    <a:pt x="812794" y="410865"/>
                    <a:pt x="807493" y="407651"/>
                  </a:cubicBezTo>
                  <a:cubicBezTo>
                    <a:pt x="802193" y="404437"/>
                    <a:pt x="817531" y="395979"/>
                    <a:pt x="821139" y="396374"/>
                  </a:cubicBezTo>
                  <a:cubicBezTo>
                    <a:pt x="828977" y="396825"/>
                    <a:pt x="840085" y="386788"/>
                    <a:pt x="843694" y="390735"/>
                  </a:cubicBezTo>
                  <a:cubicBezTo>
                    <a:pt x="848262" y="394919"/>
                    <a:pt x="854408" y="396966"/>
                    <a:pt x="860611" y="396374"/>
                  </a:cubicBezTo>
                  <a:cubicBezTo>
                    <a:pt x="867377" y="396374"/>
                    <a:pt x="864445" y="386788"/>
                    <a:pt x="860611" y="382615"/>
                  </a:cubicBezTo>
                  <a:cubicBezTo>
                    <a:pt x="856776" y="378443"/>
                    <a:pt x="872734" y="339535"/>
                    <a:pt x="875158" y="326228"/>
                  </a:cubicBezTo>
                  <a:cubicBezTo>
                    <a:pt x="877583" y="312921"/>
                    <a:pt x="883448" y="325044"/>
                    <a:pt x="891173" y="326228"/>
                  </a:cubicBezTo>
                  <a:cubicBezTo>
                    <a:pt x="898898" y="327412"/>
                    <a:pt x="908089" y="325608"/>
                    <a:pt x="913051" y="328653"/>
                  </a:cubicBezTo>
                  <a:cubicBezTo>
                    <a:pt x="918013" y="331698"/>
                    <a:pt x="931997" y="325044"/>
                    <a:pt x="935606" y="318446"/>
                  </a:cubicBezTo>
                  <a:cubicBezTo>
                    <a:pt x="939214" y="311849"/>
                    <a:pt x="931715" y="310045"/>
                    <a:pt x="932166" y="295102"/>
                  </a:cubicBezTo>
                  <a:cubicBezTo>
                    <a:pt x="932617" y="280160"/>
                    <a:pt x="939947" y="272942"/>
                    <a:pt x="947729" y="272942"/>
                  </a:cubicBezTo>
                  <a:cubicBezTo>
                    <a:pt x="955510" y="272942"/>
                    <a:pt x="957935" y="263976"/>
                    <a:pt x="957935" y="256815"/>
                  </a:cubicBezTo>
                  <a:cubicBezTo>
                    <a:pt x="957935" y="249654"/>
                    <a:pt x="964251" y="246214"/>
                    <a:pt x="966168" y="237982"/>
                  </a:cubicBezTo>
                  <a:cubicBezTo>
                    <a:pt x="963461" y="234852"/>
                    <a:pt x="961601" y="231119"/>
                    <a:pt x="960698" y="227099"/>
                  </a:cubicBezTo>
                  <a:close/>
                  <a:moveTo>
                    <a:pt x="359834" y="353858"/>
                  </a:moveTo>
                  <a:cubicBezTo>
                    <a:pt x="357015" y="358594"/>
                    <a:pt x="329272" y="349742"/>
                    <a:pt x="326960" y="342580"/>
                  </a:cubicBezTo>
                  <a:cubicBezTo>
                    <a:pt x="324648" y="335419"/>
                    <a:pt x="365811" y="343652"/>
                    <a:pt x="359834" y="353858"/>
                  </a:cubicBezTo>
                  <a:close/>
                  <a:moveTo>
                    <a:pt x="758493" y="350757"/>
                  </a:moveTo>
                  <a:cubicBezTo>
                    <a:pt x="738870" y="350757"/>
                    <a:pt x="695339" y="338633"/>
                    <a:pt x="677746" y="362034"/>
                  </a:cubicBezTo>
                  <a:cubicBezTo>
                    <a:pt x="660153" y="385435"/>
                    <a:pt x="672840" y="397502"/>
                    <a:pt x="665115" y="399250"/>
                  </a:cubicBezTo>
                  <a:cubicBezTo>
                    <a:pt x="657390" y="400998"/>
                    <a:pt x="652485" y="363782"/>
                    <a:pt x="662296" y="351659"/>
                  </a:cubicBezTo>
                  <a:cubicBezTo>
                    <a:pt x="672107" y="339535"/>
                    <a:pt x="703741" y="334404"/>
                    <a:pt x="723420" y="340381"/>
                  </a:cubicBezTo>
                  <a:cubicBezTo>
                    <a:pt x="743099" y="346358"/>
                    <a:pt x="778172" y="335194"/>
                    <a:pt x="783078" y="336942"/>
                  </a:cubicBezTo>
                  <a:cubicBezTo>
                    <a:pt x="787984" y="338690"/>
                    <a:pt x="778172" y="350757"/>
                    <a:pt x="758493" y="350757"/>
                  </a:cubicBezTo>
                  <a:close/>
                </a:path>
              </a:pathLst>
            </a:custGeom>
            <a:grpFill/>
            <a:ln w="8455" cap="flat">
              <a:solidFill>
                <a:srgbClr val="FFFFFF"/>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FA1D75C7-69CE-4203-B2DF-4C9BDA14DD00}"/>
                </a:ext>
              </a:extLst>
            </p:cNvPr>
            <p:cNvSpPr/>
            <p:nvPr/>
          </p:nvSpPr>
          <p:spPr>
            <a:xfrm>
              <a:off x="8509846" y="974209"/>
              <a:ext cx="125687" cy="89216"/>
            </a:xfrm>
            <a:custGeom>
              <a:avLst/>
              <a:gdLst>
                <a:gd name="connsiteX0" fmla="*/ 125688 w 125687"/>
                <a:gd name="connsiteY0" fmla="*/ 34690 h 89216"/>
                <a:gd name="connsiteX1" fmla="*/ 122473 w 125687"/>
                <a:gd name="connsiteY1" fmla="*/ 18394 h 89216"/>
                <a:gd name="connsiteX2" fmla="*/ 90558 w 125687"/>
                <a:gd name="connsiteY2" fmla="*/ 15744 h 89216"/>
                <a:gd name="connsiteX3" fmla="*/ 73021 w 125687"/>
                <a:gd name="connsiteY3" fmla="*/ 2775 h 89216"/>
                <a:gd name="connsiteX4" fmla="*/ 7048 w 125687"/>
                <a:gd name="connsiteY4" fmla="*/ 20086 h 89216"/>
                <a:gd name="connsiteX5" fmla="*/ 0 w 125687"/>
                <a:gd name="connsiteY5" fmla="*/ 30856 h 89216"/>
                <a:gd name="connsiteX6" fmla="*/ 5639 w 125687"/>
                <a:gd name="connsiteY6" fmla="*/ 35536 h 89216"/>
                <a:gd name="connsiteX7" fmla="*/ 13251 w 125687"/>
                <a:gd name="connsiteY7" fmla="*/ 53185 h 89216"/>
                <a:gd name="connsiteX8" fmla="*/ 14943 w 125687"/>
                <a:gd name="connsiteY8" fmla="*/ 53806 h 89216"/>
                <a:gd name="connsiteX9" fmla="*/ 32423 w 125687"/>
                <a:gd name="connsiteY9" fmla="*/ 71793 h 89216"/>
                <a:gd name="connsiteX10" fmla="*/ 54639 w 125687"/>
                <a:gd name="connsiteY10" fmla="*/ 76530 h 89216"/>
                <a:gd name="connsiteX11" fmla="*/ 67608 w 125687"/>
                <a:gd name="connsiteY11" fmla="*/ 75515 h 89216"/>
                <a:gd name="connsiteX12" fmla="*/ 88923 w 125687"/>
                <a:gd name="connsiteY12" fmla="*/ 87976 h 89216"/>
                <a:gd name="connsiteX13" fmla="*/ 98847 w 125687"/>
                <a:gd name="connsiteY13" fmla="*/ 89217 h 89216"/>
                <a:gd name="connsiteX14" fmla="*/ 114974 w 125687"/>
                <a:gd name="connsiteY14" fmla="*/ 67621 h 89216"/>
                <a:gd name="connsiteX15" fmla="*/ 125462 w 125687"/>
                <a:gd name="connsiteY15" fmla="*/ 34747 h 8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687" h="89216">
                  <a:moveTo>
                    <a:pt x="125688" y="34690"/>
                  </a:moveTo>
                  <a:cubicBezTo>
                    <a:pt x="123037" y="29689"/>
                    <a:pt x="121909" y="24022"/>
                    <a:pt x="122473" y="18394"/>
                  </a:cubicBezTo>
                  <a:cubicBezTo>
                    <a:pt x="112436" y="8639"/>
                    <a:pt x="90558" y="5031"/>
                    <a:pt x="90558" y="15744"/>
                  </a:cubicBezTo>
                  <a:cubicBezTo>
                    <a:pt x="90558" y="31307"/>
                    <a:pt x="77194" y="12304"/>
                    <a:pt x="73021" y="2775"/>
                  </a:cubicBezTo>
                  <a:cubicBezTo>
                    <a:pt x="68849" y="-6754"/>
                    <a:pt x="7048" y="10556"/>
                    <a:pt x="7048" y="20086"/>
                  </a:cubicBezTo>
                  <a:cubicBezTo>
                    <a:pt x="7048" y="23695"/>
                    <a:pt x="3722" y="27360"/>
                    <a:pt x="0" y="30856"/>
                  </a:cubicBezTo>
                  <a:cubicBezTo>
                    <a:pt x="2086" y="32158"/>
                    <a:pt x="3947" y="33732"/>
                    <a:pt x="5639" y="35536"/>
                  </a:cubicBezTo>
                  <a:cubicBezTo>
                    <a:pt x="9981" y="40481"/>
                    <a:pt x="12631" y="46650"/>
                    <a:pt x="13251" y="53185"/>
                  </a:cubicBezTo>
                  <a:lnTo>
                    <a:pt x="14943" y="53806"/>
                  </a:lnTo>
                  <a:cubicBezTo>
                    <a:pt x="23062" y="57014"/>
                    <a:pt x="29434" y="63566"/>
                    <a:pt x="32423" y="71793"/>
                  </a:cubicBezTo>
                  <a:cubicBezTo>
                    <a:pt x="40091" y="71725"/>
                    <a:pt x="47647" y="73344"/>
                    <a:pt x="54639" y="76530"/>
                  </a:cubicBezTo>
                  <a:cubicBezTo>
                    <a:pt x="58981" y="76079"/>
                    <a:pt x="63266" y="75627"/>
                    <a:pt x="67608" y="75515"/>
                  </a:cubicBezTo>
                  <a:cubicBezTo>
                    <a:pt x="76574" y="75064"/>
                    <a:pt x="84919" y="79958"/>
                    <a:pt x="88923" y="87976"/>
                  </a:cubicBezTo>
                  <a:cubicBezTo>
                    <a:pt x="92193" y="88721"/>
                    <a:pt x="95520" y="89132"/>
                    <a:pt x="98847" y="89217"/>
                  </a:cubicBezTo>
                  <a:cubicBezTo>
                    <a:pt x="119203" y="89217"/>
                    <a:pt x="121402" y="68466"/>
                    <a:pt x="114974" y="67621"/>
                  </a:cubicBezTo>
                  <a:cubicBezTo>
                    <a:pt x="108546" y="66775"/>
                    <a:pt x="114297" y="54651"/>
                    <a:pt x="125462" y="34747"/>
                  </a:cubicBezTo>
                  <a:close/>
                </a:path>
              </a:pathLst>
            </a:custGeom>
            <a:grpFill/>
            <a:ln w="8455" cap="flat">
              <a:solidFill>
                <a:srgbClr val="FFFFFF"/>
              </a:solid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9E9DFC95-2106-4941-B1EC-ECF05CD03C0C}"/>
                </a:ext>
              </a:extLst>
            </p:cNvPr>
            <p:cNvSpPr/>
            <p:nvPr/>
          </p:nvSpPr>
          <p:spPr>
            <a:xfrm>
              <a:off x="10524401" y="1502006"/>
              <a:ext cx="92065" cy="35809"/>
            </a:xfrm>
            <a:custGeom>
              <a:avLst/>
              <a:gdLst>
                <a:gd name="connsiteX0" fmla="*/ 37606 w 92065"/>
                <a:gd name="connsiteY0" fmla="*/ 25939 h 35809"/>
                <a:gd name="connsiteX1" fmla="*/ 91400 w 92065"/>
                <a:gd name="connsiteY1" fmla="*/ 22612 h 35809"/>
                <a:gd name="connsiteX2" fmla="*/ 60838 w 92065"/>
                <a:gd name="connsiteY2" fmla="*/ 621 h 35809"/>
                <a:gd name="connsiteX3" fmla="*/ 3210 w 92065"/>
                <a:gd name="connsiteY3" fmla="*/ 33495 h 35809"/>
                <a:gd name="connsiteX4" fmla="*/ 27964 w 92065"/>
                <a:gd name="connsiteY4" fmla="*/ 30168 h 35809"/>
                <a:gd name="connsiteX5" fmla="*/ 37606 w 92065"/>
                <a:gd name="connsiteY5" fmla="*/ 25939 h 3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65" h="35809">
                  <a:moveTo>
                    <a:pt x="37606" y="25939"/>
                  </a:moveTo>
                  <a:cubicBezTo>
                    <a:pt x="55312" y="22516"/>
                    <a:pt x="73413" y="21394"/>
                    <a:pt x="91400" y="22612"/>
                  </a:cubicBezTo>
                  <a:cubicBezTo>
                    <a:pt x="94670" y="16973"/>
                    <a:pt x="86100" y="4794"/>
                    <a:pt x="60838" y="621"/>
                  </a:cubicBezTo>
                  <a:cubicBezTo>
                    <a:pt x="29205" y="-4567"/>
                    <a:pt x="-11845" y="24191"/>
                    <a:pt x="3210" y="33495"/>
                  </a:cubicBezTo>
                  <a:cubicBezTo>
                    <a:pt x="13360" y="39697"/>
                    <a:pt x="20522" y="31634"/>
                    <a:pt x="27964" y="30168"/>
                  </a:cubicBezTo>
                  <a:cubicBezTo>
                    <a:pt x="30840" y="28059"/>
                    <a:pt x="34110" y="26615"/>
                    <a:pt x="37606" y="25939"/>
                  </a:cubicBezTo>
                  <a:close/>
                </a:path>
              </a:pathLst>
            </a:custGeom>
            <a:grpFill/>
            <a:ln w="8455" cap="flat">
              <a:solidFill>
                <a:srgbClr val="FFFFFF"/>
              </a:solid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7141879D-3CB4-4905-B3A3-FF63719C4188}"/>
                </a:ext>
              </a:extLst>
            </p:cNvPr>
            <p:cNvSpPr/>
            <p:nvPr/>
          </p:nvSpPr>
          <p:spPr>
            <a:xfrm>
              <a:off x="8163863" y="1410131"/>
              <a:ext cx="20331" cy="18387"/>
            </a:xfrm>
            <a:custGeom>
              <a:avLst/>
              <a:gdLst>
                <a:gd name="connsiteX0" fmla="*/ 1963 w 20331"/>
                <a:gd name="connsiteY0" fmla="*/ 14681 h 18387"/>
                <a:gd name="connsiteX1" fmla="*/ 20176 w 20331"/>
                <a:gd name="connsiteY1" fmla="*/ 5152 h 18387"/>
                <a:gd name="connsiteX2" fmla="*/ 1963 w 20331"/>
                <a:gd name="connsiteY2" fmla="*/ 14681 h 18387"/>
              </a:gdLst>
              <a:ahLst/>
              <a:cxnLst>
                <a:cxn ang="0">
                  <a:pos x="connsiteX0" y="connsiteY0"/>
                </a:cxn>
                <a:cxn ang="0">
                  <a:pos x="connsiteX1" y="connsiteY1"/>
                </a:cxn>
                <a:cxn ang="0">
                  <a:pos x="connsiteX2" y="connsiteY2"/>
                </a:cxn>
              </a:cxnLst>
              <a:rect l="l" t="t" r="r" b="b"/>
              <a:pathLst>
                <a:path w="20331" h="18387">
                  <a:moveTo>
                    <a:pt x="1963" y="14681"/>
                  </a:moveTo>
                  <a:cubicBezTo>
                    <a:pt x="13240" y="21617"/>
                    <a:pt x="21585" y="19023"/>
                    <a:pt x="20176" y="5152"/>
                  </a:cubicBezTo>
                  <a:cubicBezTo>
                    <a:pt x="18766" y="-8719"/>
                    <a:pt x="-7228" y="9212"/>
                    <a:pt x="1963" y="14681"/>
                  </a:cubicBezTo>
                  <a:close/>
                </a:path>
              </a:pathLst>
            </a:custGeom>
            <a:grpFill/>
            <a:ln w="8455" cap="flat">
              <a:solidFill>
                <a:srgbClr val="FFFFFF"/>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244C202E-2896-4560-B086-564EDA5E3EEE}"/>
                </a:ext>
              </a:extLst>
            </p:cNvPr>
            <p:cNvSpPr/>
            <p:nvPr/>
          </p:nvSpPr>
          <p:spPr>
            <a:xfrm>
              <a:off x="8427742" y="901317"/>
              <a:ext cx="33790" cy="16461"/>
            </a:xfrm>
            <a:custGeom>
              <a:avLst/>
              <a:gdLst>
                <a:gd name="connsiteX0" fmla="*/ 33667 w 33790"/>
                <a:gd name="connsiteY0" fmla="*/ 7382 h 16461"/>
                <a:gd name="connsiteX1" fmla="*/ 2033 w 33790"/>
                <a:gd name="connsiteY1" fmla="*/ 12570 h 16461"/>
                <a:gd name="connsiteX2" fmla="*/ 33667 w 33790"/>
                <a:gd name="connsiteY2" fmla="*/ 7382 h 16461"/>
              </a:gdLst>
              <a:ahLst/>
              <a:cxnLst>
                <a:cxn ang="0">
                  <a:pos x="connsiteX0" y="connsiteY0"/>
                </a:cxn>
                <a:cxn ang="0">
                  <a:pos x="connsiteX1" y="connsiteY1"/>
                </a:cxn>
                <a:cxn ang="0">
                  <a:pos x="connsiteX2" y="connsiteY2"/>
                </a:cxn>
              </a:cxnLst>
              <a:rect l="l" t="t" r="r" b="b"/>
              <a:pathLst>
                <a:path w="33790" h="16461">
                  <a:moveTo>
                    <a:pt x="33667" y="7382"/>
                  </a:moveTo>
                  <a:cubicBezTo>
                    <a:pt x="36487" y="-5587"/>
                    <a:pt x="-10146" y="52"/>
                    <a:pt x="2033" y="12570"/>
                  </a:cubicBezTo>
                  <a:cubicBezTo>
                    <a:pt x="6262" y="16855"/>
                    <a:pt x="30848" y="20351"/>
                    <a:pt x="33667" y="7382"/>
                  </a:cubicBezTo>
                  <a:close/>
                </a:path>
              </a:pathLst>
            </a:custGeom>
            <a:grpFill/>
            <a:ln w="8455" cap="flat">
              <a:solidFill>
                <a:srgbClr val="FFFFFF"/>
              </a:solid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959DE323-1219-409F-8A7B-95959CE8FA5D}"/>
                </a:ext>
              </a:extLst>
            </p:cNvPr>
            <p:cNvSpPr/>
            <p:nvPr/>
          </p:nvSpPr>
          <p:spPr>
            <a:xfrm>
              <a:off x="8453622" y="921161"/>
              <a:ext cx="122756" cy="87795"/>
            </a:xfrm>
            <a:custGeom>
              <a:avLst/>
              <a:gdLst>
                <a:gd name="connsiteX0" fmla="*/ 122196 w 122756"/>
                <a:gd name="connsiteY0" fmla="*/ 34002 h 87795"/>
                <a:gd name="connsiteX1" fmla="*/ 103306 w 122756"/>
                <a:gd name="connsiteY1" fmla="*/ 43362 h 87795"/>
                <a:gd name="connsiteX2" fmla="*/ 77368 w 122756"/>
                <a:gd name="connsiteY2" fmla="*/ 15168 h 87795"/>
                <a:gd name="connsiteX3" fmla="*/ 77368 w 122756"/>
                <a:gd name="connsiteY3" fmla="*/ 6146 h 87795"/>
                <a:gd name="connsiteX4" fmla="*/ 75169 w 122756"/>
                <a:gd name="connsiteY4" fmla="*/ 4003 h 87795"/>
                <a:gd name="connsiteX5" fmla="*/ 57576 w 122756"/>
                <a:gd name="connsiteY5" fmla="*/ 5639 h 87795"/>
                <a:gd name="connsiteX6" fmla="*/ 35021 w 122756"/>
                <a:gd name="connsiteY6" fmla="*/ 0 h 87795"/>
                <a:gd name="connsiteX7" fmla="*/ 35642 w 122756"/>
                <a:gd name="connsiteY7" fmla="*/ 9135 h 87795"/>
                <a:gd name="connsiteX8" fmla="*/ 25097 w 122756"/>
                <a:gd name="connsiteY8" fmla="*/ 29039 h 87795"/>
                <a:gd name="connsiteX9" fmla="*/ 25774 w 122756"/>
                <a:gd name="connsiteY9" fmla="*/ 48888 h 87795"/>
                <a:gd name="connsiteX10" fmla="*/ 20135 w 122756"/>
                <a:gd name="connsiteY10" fmla="*/ 60165 h 87795"/>
                <a:gd name="connsiteX11" fmla="*/ 3219 w 122756"/>
                <a:gd name="connsiteY11" fmla="*/ 70541 h 87795"/>
                <a:gd name="connsiteX12" fmla="*/ 24308 w 122756"/>
                <a:gd name="connsiteY12" fmla="*/ 87795 h 87795"/>
                <a:gd name="connsiteX13" fmla="*/ 25661 w 122756"/>
                <a:gd name="connsiteY13" fmla="*/ 87795 h 87795"/>
                <a:gd name="connsiteX14" fmla="*/ 43367 w 122756"/>
                <a:gd name="connsiteY14" fmla="*/ 80014 h 87795"/>
                <a:gd name="connsiteX15" fmla="*/ 46863 w 122756"/>
                <a:gd name="connsiteY15" fmla="*/ 80014 h 87795"/>
                <a:gd name="connsiteX16" fmla="*/ 52501 w 122756"/>
                <a:gd name="connsiteY16" fmla="*/ 66537 h 87795"/>
                <a:gd name="connsiteX17" fmla="*/ 117798 w 122756"/>
                <a:gd name="connsiteY17" fmla="*/ 42347 h 87795"/>
                <a:gd name="connsiteX18" fmla="*/ 122196 w 122756"/>
                <a:gd name="connsiteY18" fmla="*/ 34002 h 8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756" h="87795">
                  <a:moveTo>
                    <a:pt x="122196" y="34002"/>
                  </a:moveTo>
                  <a:cubicBezTo>
                    <a:pt x="117460" y="39567"/>
                    <a:pt x="110637" y="42950"/>
                    <a:pt x="103306" y="43362"/>
                  </a:cubicBezTo>
                  <a:cubicBezTo>
                    <a:pt x="89322" y="44039"/>
                    <a:pt x="77368" y="29829"/>
                    <a:pt x="77368" y="15168"/>
                  </a:cubicBezTo>
                  <a:lnTo>
                    <a:pt x="77368" y="6146"/>
                  </a:lnTo>
                  <a:cubicBezTo>
                    <a:pt x="76579" y="5470"/>
                    <a:pt x="75902" y="4737"/>
                    <a:pt x="75169" y="4003"/>
                  </a:cubicBezTo>
                  <a:cubicBezTo>
                    <a:pt x="69756" y="6885"/>
                    <a:pt x="63441" y="7477"/>
                    <a:pt x="57576" y="5639"/>
                  </a:cubicBezTo>
                  <a:cubicBezTo>
                    <a:pt x="50246" y="3158"/>
                    <a:pt x="42577" y="2594"/>
                    <a:pt x="35021" y="0"/>
                  </a:cubicBezTo>
                  <a:cubicBezTo>
                    <a:pt x="31243" y="3214"/>
                    <a:pt x="31130" y="6372"/>
                    <a:pt x="35642" y="9135"/>
                  </a:cubicBezTo>
                  <a:cubicBezTo>
                    <a:pt x="45453" y="15168"/>
                    <a:pt x="35642" y="29885"/>
                    <a:pt x="25097" y="29039"/>
                  </a:cubicBezTo>
                  <a:cubicBezTo>
                    <a:pt x="14553" y="28194"/>
                    <a:pt x="12466" y="42009"/>
                    <a:pt x="25774" y="48888"/>
                  </a:cubicBezTo>
                  <a:cubicBezTo>
                    <a:pt x="39081" y="55767"/>
                    <a:pt x="34232" y="60165"/>
                    <a:pt x="20135" y="60165"/>
                  </a:cubicBezTo>
                  <a:cubicBezTo>
                    <a:pt x="6038" y="60165"/>
                    <a:pt x="-5972" y="65804"/>
                    <a:pt x="3219" y="70541"/>
                  </a:cubicBezTo>
                  <a:cubicBezTo>
                    <a:pt x="10267" y="73980"/>
                    <a:pt x="9534" y="83510"/>
                    <a:pt x="24308" y="87795"/>
                  </a:cubicBezTo>
                  <a:lnTo>
                    <a:pt x="25661" y="87795"/>
                  </a:lnTo>
                  <a:cubicBezTo>
                    <a:pt x="30285" y="82963"/>
                    <a:pt x="36657" y="80160"/>
                    <a:pt x="43367" y="80014"/>
                  </a:cubicBezTo>
                  <a:cubicBezTo>
                    <a:pt x="44551" y="79901"/>
                    <a:pt x="45679" y="79901"/>
                    <a:pt x="46863" y="80014"/>
                  </a:cubicBezTo>
                  <a:cubicBezTo>
                    <a:pt x="50584" y="76540"/>
                    <a:pt x="52671" y="71629"/>
                    <a:pt x="52501" y="66537"/>
                  </a:cubicBezTo>
                  <a:cubicBezTo>
                    <a:pt x="51035" y="56162"/>
                    <a:pt x="103702" y="46689"/>
                    <a:pt x="117798" y="42347"/>
                  </a:cubicBezTo>
                  <a:cubicBezTo>
                    <a:pt x="123155" y="41276"/>
                    <a:pt x="123324" y="37780"/>
                    <a:pt x="122196" y="34002"/>
                  </a:cubicBezTo>
                  <a:close/>
                </a:path>
              </a:pathLst>
            </a:custGeom>
            <a:grpFill/>
            <a:ln w="8455" cap="flat">
              <a:solidFill>
                <a:srgbClr val="FFFFFF"/>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15313A92-1F71-4B71-9AB5-326BCA1E5425}"/>
                </a:ext>
              </a:extLst>
            </p:cNvPr>
            <p:cNvSpPr/>
            <p:nvPr/>
          </p:nvSpPr>
          <p:spPr>
            <a:xfrm>
              <a:off x="8623422" y="1035909"/>
              <a:ext cx="147100" cy="82375"/>
            </a:xfrm>
            <a:custGeom>
              <a:avLst/>
              <a:gdLst>
                <a:gd name="connsiteX0" fmla="*/ 138193 w 147100"/>
                <a:gd name="connsiteY0" fmla="*/ 26784 h 82375"/>
                <a:gd name="connsiteX1" fmla="*/ 123420 w 147100"/>
                <a:gd name="connsiteY1" fmla="*/ 26784 h 82375"/>
                <a:gd name="connsiteX2" fmla="*/ 88854 w 147100"/>
                <a:gd name="connsiteY2" fmla="*/ 13871 h 82375"/>
                <a:gd name="connsiteX3" fmla="*/ 81580 w 147100"/>
                <a:gd name="connsiteY3" fmla="*/ 22104 h 82375"/>
                <a:gd name="connsiteX4" fmla="*/ 81580 w 147100"/>
                <a:gd name="connsiteY4" fmla="*/ 10826 h 82375"/>
                <a:gd name="connsiteX5" fmla="*/ 73178 w 147100"/>
                <a:gd name="connsiteY5" fmla="*/ 6597 h 82375"/>
                <a:gd name="connsiteX6" fmla="*/ 52653 w 147100"/>
                <a:gd name="connsiteY6" fmla="*/ 4229 h 82375"/>
                <a:gd name="connsiteX7" fmla="*/ 45154 w 147100"/>
                <a:gd name="connsiteY7" fmla="*/ 0 h 82375"/>
                <a:gd name="connsiteX8" fmla="*/ 36809 w 147100"/>
                <a:gd name="connsiteY8" fmla="*/ 22555 h 82375"/>
                <a:gd name="connsiteX9" fmla="*/ 19272 w 147100"/>
                <a:gd name="connsiteY9" fmla="*/ 39020 h 82375"/>
                <a:gd name="connsiteX10" fmla="*/ 2355 w 147100"/>
                <a:gd name="connsiteY10" fmla="*/ 80465 h 82375"/>
                <a:gd name="connsiteX11" fmla="*/ 64833 w 147100"/>
                <a:gd name="connsiteY11" fmla="*/ 72740 h 82375"/>
                <a:gd name="connsiteX12" fmla="*/ 146989 w 147100"/>
                <a:gd name="connsiteY12" fmla="*/ 38907 h 82375"/>
                <a:gd name="connsiteX13" fmla="*/ 138193 w 147100"/>
                <a:gd name="connsiteY13" fmla="*/ 26784 h 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100" h="82375">
                  <a:moveTo>
                    <a:pt x="138193" y="26784"/>
                  </a:moveTo>
                  <a:cubicBezTo>
                    <a:pt x="133456" y="28701"/>
                    <a:pt x="128156" y="28701"/>
                    <a:pt x="123420" y="26784"/>
                  </a:cubicBezTo>
                  <a:cubicBezTo>
                    <a:pt x="112142" y="22217"/>
                    <a:pt x="100244" y="18495"/>
                    <a:pt x="88854" y="13871"/>
                  </a:cubicBezTo>
                  <a:cubicBezTo>
                    <a:pt x="85809" y="16020"/>
                    <a:pt x="83328" y="18833"/>
                    <a:pt x="81580" y="22104"/>
                  </a:cubicBezTo>
                  <a:cubicBezTo>
                    <a:pt x="77125" y="31577"/>
                    <a:pt x="72051" y="24472"/>
                    <a:pt x="81580" y="10826"/>
                  </a:cubicBezTo>
                  <a:cubicBezTo>
                    <a:pt x="78704" y="9529"/>
                    <a:pt x="75941" y="8063"/>
                    <a:pt x="73178" y="6597"/>
                  </a:cubicBezTo>
                  <a:cubicBezTo>
                    <a:pt x="66299" y="8503"/>
                    <a:pt x="58912" y="7652"/>
                    <a:pt x="52653" y="4229"/>
                  </a:cubicBezTo>
                  <a:cubicBezTo>
                    <a:pt x="50116" y="2819"/>
                    <a:pt x="47635" y="1466"/>
                    <a:pt x="45154" y="0"/>
                  </a:cubicBezTo>
                  <a:cubicBezTo>
                    <a:pt x="44477" y="8740"/>
                    <a:pt x="36188" y="13138"/>
                    <a:pt x="36809" y="22555"/>
                  </a:cubicBezTo>
                  <a:cubicBezTo>
                    <a:pt x="37429" y="31972"/>
                    <a:pt x="19892" y="17367"/>
                    <a:pt x="19272" y="39020"/>
                  </a:cubicBezTo>
                  <a:cubicBezTo>
                    <a:pt x="18651" y="60673"/>
                    <a:pt x="-7907" y="73191"/>
                    <a:pt x="2355" y="80465"/>
                  </a:cubicBezTo>
                  <a:cubicBezTo>
                    <a:pt x="12618" y="87739"/>
                    <a:pt x="43801" y="71838"/>
                    <a:pt x="64833" y="72740"/>
                  </a:cubicBezTo>
                  <a:cubicBezTo>
                    <a:pt x="85865" y="73642"/>
                    <a:pt x="144903" y="52835"/>
                    <a:pt x="146989" y="38907"/>
                  </a:cubicBezTo>
                  <a:cubicBezTo>
                    <a:pt x="147835" y="32761"/>
                    <a:pt x="143775" y="29491"/>
                    <a:pt x="138193" y="26784"/>
                  </a:cubicBezTo>
                  <a:close/>
                </a:path>
              </a:pathLst>
            </a:custGeom>
            <a:grpFill/>
            <a:ln w="8455" cap="flat">
              <a:solidFill>
                <a:srgbClr val="FFFFFF"/>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EABC36AD-C8E5-435A-BBBA-9B9CC9803303}"/>
                </a:ext>
              </a:extLst>
            </p:cNvPr>
            <p:cNvSpPr/>
            <p:nvPr/>
          </p:nvSpPr>
          <p:spPr>
            <a:xfrm>
              <a:off x="9546287" y="1241919"/>
              <a:ext cx="169549" cy="73445"/>
            </a:xfrm>
            <a:custGeom>
              <a:avLst/>
              <a:gdLst>
                <a:gd name="connsiteX0" fmla="*/ 155701 w 169549"/>
                <a:gd name="connsiteY0" fmla="*/ 12547 h 73445"/>
                <a:gd name="connsiteX1" fmla="*/ 126323 w 169549"/>
                <a:gd name="connsiteY1" fmla="*/ 4765 h 73445"/>
                <a:gd name="connsiteX2" fmla="*/ 105967 w 169549"/>
                <a:gd name="connsiteY2" fmla="*/ 15197 h 73445"/>
                <a:gd name="connsiteX3" fmla="*/ 70894 w 169549"/>
                <a:gd name="connsiteY3" fmla="*/ 8994 h 73445"/>
                <a:gd name="connsiteX4" fmla="*/ 70894 w 169549"/>
                <a:gd name="connsiteY4" fmla="*/ 10855 h 73445"/>
                <a:gd name="connsiteX5" fmla="*/ 49975 w 169549"/>
                <a:gd name="connsiteY5" fmla="*/ 3581 h 73445"/>
                <a:gd name="connsiteX6" fmla="*/ 32550 w 169549"/>
                <a:gd name="connsiteY6" fmla="*/ 311 h 73445"/>
                <a:gd name="connsiteX7" fmla="*/ 6556 w 169549"/>
                <a:gd name="connsiteY7" fmla="*/ 60081 h 73445"/>
                <a:gd name="connsiteX8" fmla="*/ 13830 w 169549"/>
                <a:gd name="connsiteY8" fmla="*/ 73445 h 73445"/>
                <a:gd name="connsiteX9" fmla="*/ 39317 w 169549"/>
                <a:gd name="connsiteY9" fmla="*/ 64480 h 73445"/>
                <a:gd name="connsiteX10" fmla="*/ 61872 w 169549"/>
                <a:gd name="connsiteY10" fmla="*/ 69667 h 73445"/>
                <a:gd name="connsiteX11" fmla="*/ 103993 w 169549"/>
                <a:gd name="connsiteY11" fmla="*/ 64480 h 73445"/>
                <a:gd name="connsiteX12" fmla="*/ 101907 w 169549"/>
                <a:gd name="connsiteY12" fmla="*/ 30647 h 73445"/>
                <a:gd name="connsiteX13" fmla="*/ 114538 w 169549"/>
                <a:gd name="connsiteY13" fmla="*/ 35835 h 73445"/>
                <a:gd name="connsiteX14" fmla="*/ 145438 w 169549"/>
                <a:gd name="connsiteY14" fmla="*/ 62619 h 73445"/>
                <a:gd name="connsiteX15" fmla="*/ 162354 w 169549"/>
                <a:gd name="connsiteY15" fmla="*/ 37526 h 73445"/>
                <a:gd name="connsiteX16" fmla="*/ 155701 w 169549"/>
                <a:gd name="connsiteY16" fmla="*/ 12547 h 7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49" h="73445">
                  <a:moveTo>
                    <a:pt x="155701" y="12547"/>
                  </a:moveTo>
                  <a:cubicBezTo>
                    <a:pt x="146961" y="7015"/>
                    <a:pt x="136698" y="4297"/>
                    <a:pt x="126323" y="4765"/>
                  </a:cubicBezTo>
                  <a:cubicBezTo>
                    <a:pt x="122037" y="11797"/>
                    <a:pt x="114199" y="15829"/>
                    <a:pt x="105967" y="15197"/>
                  </a:cubicBezTo>
                  <a:cubicBezTo>
                    <a:pt x="94069" y="14357"/>
                    <a:pt x="82341" y="12282"/>
                    <a:pt x="70894" y="8994"/>
                  </a:cubicBezTo>
                  <a:lnTo>
                    <a:pt x="70894" y="10855"/>
                  </a:lnTo>
                  <a:cubicBezTo>
                    <a:pt x="70499" y="21569"/>
                    <a:pt x="60970" y="13618"/>
                    <a:pt x="49975" y="3581"/>
                  </a:cubicBezTo>
                  <a:cubicBezTo>
                    <a:pt x="44223" y="2177"/>
                    <a:pt x="38415" y="1083"/>
                    <a:pt x="32550" y="311"/>
                  </a:cubicBezTo>
                  <a:cubicBezTo>
                    <a:pt x="-267" y="-3806"/>
                    <a:pt x="-6921" y="33861"/>
                    <a:pt x="6556" y="60081"/>
                  </a:cubicBezTo>
                  <a:cubicBezTo>
                    <a:pt x="8924" y="64666"/>
                    <a:pt x="11349" y="69120"/>
                    <a:pt x="13830" y="73445"/>
                  </a:cubicBezTo>
                  <a:cubicBezTo>
                    <a:pt x="22626" y="71381"/>
                    <a:pt x="31141" y="68376"/>
                    <a:pt x="39317" y="64480"/>
                  </a:cubicBezTo>
                  <a:cubicBezTo>
                    <a:pt x="47719" y="61040"/>
                    <a:pt x="48452" y="80043"/>
                    <a:pt x="61872" y="69667"/>
                  </a:cubicBezTo>
                  <a:cubicBezTo>
                    <a:pt x="75292" y="59292"/>
                    <a:pt x="88543" y="64480"/>
                    <a:pt x="103993" y="64480"/>
                  </a:cubicBezTo>
                  <a:cubicBezTo>
                    <a:pt x="119443" y="64480"/>
                    <a:pt x="101230" y="41135"/>
                    <a:pt x="101907" y="30647"/>
                  </a:cubicBezTo>
                  <a:cubicBezTo>
                    <a:pt x="102584" y="20159"/>
                    <a:pt x="120177" y="27151"/>
                    <a:pt x="114538" y="35835"/>
                  </a:cubicBezTo>
                  <a:cubicBezTo>
                    <a:pt x="108899" y="44519"/>
                    <a:pt x="122996" y="64367"/>
                    <a:pt x="145438" y="62619"/>
                  </a:cubicBezTo>
                  <a:cubicBezTo>
                    <a:pt x="167880" y="60871"/>
                    <a:pt x="151077" y="43616"/>
                    <a:pt x="162354" y="37526"/>
                  </a:cubicBezTo>
                  <a:cubicBezTo>
                    <a:pt x="173632" y="31437"/>
                    <a:pt x="171828" y="24501"/>
                    <a:pt x="155701" y="12547"/>
                  </a:cubicBezTo>
                  <a:close/>
                </a:path>
              </a:pathLst>
            </a:custGeom>
            <a:grpFill/>
            <a:ln w="8455" cap="flat">
              <a:solidFill>
                <a:srgbClr val="FFFFFF"/>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7B056FFE-C308-4AA9-997C-92181C1BA21A}"/>
                </a:ext>
              </a:extLst>
            </p:cNvPr>
            <p:cNvSpPr/>
            <p:nvPr/>
          </p:nvSpPr>
          <p:spPr>
            <a:xfrm>
              <a:off x="9741742" y="1270726"/>
              <a:ext cx="116619" cy="45992"/>
            </a:xfrm>
            <a:custGeom>
              <a:avLst/>
              <a:gdLst>
                <a:gd name="connsiteX0" fmla="*/ 38850 w 116619"/>
                <a:gd name="connsiteY0" fmla="*/ 31388 h 45992"/>
                <a:gd name="connsiteX1" fmla="*/ 91234 w 116619"/>
                <a:gd name="connsiteY1" fmla="*/ 45992 h 45992"/>
                <a:gd name="connsiteX2" fmla="*/ 116608 w 116619"/>
                <a:gd name="connsiteY2" fmla="*/ 33080 h 45992"/>
                <a:gd name="connsiteX3" fmla="*/ 77982 w 116619"/>
                <a:gd name="connsiteY3" fmla="*/ 18362 h 45992"/>
                <a:gd name="connsiteX4" fmla="*/ 50578 w 116619"/>
                <a:gd name="connsiteY4" fmla="*/ 11427 h 45992"/>
                <a:gd name="connsiteX5" fmla="*/ 18268 w 116619"/>
                <a:gd name="connsiteY5" fmla="*/ 2799 h 45992"/>
                <a:gd name="connsiteX6" fmla="*/ 2141 w 116619"/>
                <a:gd name="connsiteY6" fmla="*/ 22648 h 45992"/>
                <a:gd name="connsiteX7" fmla="*/ 21651 w 116619"/>
                <a:gd name="connsiteY7" fmla="*/ 32065 h 45992"/>
                <a:gd name="connsiteX8" fmla="*/ 38850 w 116619"/>
                <a:gd name="connsiteY8" fmla="*/ 31388 h 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19" h="45992">
                  <a:moveTo>
                    <a:pt x="38850" y="31388"/>
                  </a:moveTo>
                  <a:cubicBezTo>
                    <a:pt x="55822" y="37816"/>
                    <a:pt x="73359" y="42705"/>
                    <a:pt x="91234" y="45992"/>
                  </a:cubicBezTo>
                  <a:cubicBezTo>
                    <a:pt x="106458" y="43624"/>
                    <a:pt x="116157" y="38549"/>
                    <a:pt x="116608" y="33080"/>
                  </a:cubicBezTo>
                  <a:cubicBezTo>
                    <a:pt x="117285" y="24396"/>
                    <a:pt x="87118" y="11427"/>
                    <a:pt x="77982" y="18362"/>
                  </a:cubicBezTo>
                  <a:cubicBezTo>
                    <a:pt x="68847" y="25298"/>
                    <a:pt x="61799" y="7085"/>
                    <a:pt x="50578" y="11427"/>
                  </a:cubicBezTo>
                  <a:cubicBezTo>
                    <a:pt x="39357" y="15769"/>
                    <a:pt x="23907" y="14923"/>
                    <a:pt x="18268" y="2799"/>
                  </a:cubicBezTo>
                  <a:cubicBezTo>
                    <a:pt x="12629" y="-9324"/>
                    <a:pt x="-6317" y="21802"/>
                    <a:pt x="2141" y="22648"/>
                  </a:cubicBezTo>
                  <a:cubicBezTo>
                    <a:pt x="9359" y="24091"/>
                    <a:pt x="16069" y="27334"/>
                    <a:pt x="21651" y="32065"/>
                  </a:cubicBezTo>
                  <a:cubicBezTo>
                    <a:pt x="27065" y="29493"/>
                    <a:pt x="33267" y="29245"/>
                    <a:pt x="38850" y="31388"/>
                  </a:cubicBezTo>
                  <a:close/>
                </a:path>
              </a:pathLst>
            </a:custGeom>
            <a:grpFill/>
            <a:ln w="8455" cap="flat">
              <a:solidFill>
                <a:srgbClr val="FFFFFF"/>
              </a:solid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E534DA90-1BD0-446F-A054-F3B09E97F3D7}"/>
                </a:ext>
              </a:extLst>
            </p:cNvPr>
            <p:cNvSpPr/>
            <p:nvPr/>
          </p:nvSpPr>
          <p:spPr>
            <a:xfrm>
              <a:off x="7785114" y="915071"/>
              <a:ext cx="53721" cy="18711"/>
            </a:xfrm>
            <a:custGeom>
              <a:avLst/>
              <a:gdLst>
                <a:gd name="connsiteX0" fmla="*/ 31787 w 53721"/>
                <a:gd name="connsiteY0" fmla="*/ 0 h 18711"/>
                <a:gd name="connsiteX1" fmla="*/ 28968 w 53721"/>
                <a:gd name="connsiteY1" fmla="*/ 507 h 18711"/>
                <a:gd name="connsiteX2" fmla="*/ 774 w 53721"/>
                <a:gd name="connsiteY2" fmla="*/ 13477 h 18711"/>
                <a:gd name="connsiteX3" fmla="*/ 40245 w 53721"/>
                <a:gd name="connsiteY3" fmla="*/ 16070 h 18711"/>
                <a:gd name="connsiteX4" fmla="*/ 53722 w 53721"/>
                <a:gd name="connsiteY4" fmla="*/ 12067 h 18711"/>
                <a:gd name="connsiteX5" fmla="*/ 31787 w 53721"/>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21" h="18711">
                  <a:moveTo>
                    <a:pt x="31787" y="0"/>
                  </a:moveTo>
                  <a:cubicBezTo>
                    <a:pt x="30941" y="479"/>
                    <a:pt x="29927" y="660"/>
                    <a:pt x="28968" y="507"/>
                  </a:cubicBezTo>
                  <a:cubicBezTo>
                    <a:pt x="21919" y="-338"/>
                    <a:pt x="-4865" y="6146"/>
                    <a:pt x="774" y="13477"/>
                  </a:cubicBezTo>
                  <a:cubicBezTo>
                    <a:pt x="7089" y="22160"/>
                    <a:pt x="26712" y="17818"/>
                    <a:pt x="40245" y="16070"/>
                  </a:cubicBezTo>
                  <a:cubicBezTo>
                    <a:pt x="44925" y="15580"/>
                    <a:pt x="49493" y="14221"/>
                    <a:pt x="53722" y="12067"/>
                  </a:cubicBezTo>
                  <a:cubicBezTo>
                    <a:pt x="46223" y="8402"/>
                    <a:pt x="38835" y="4229"/>
                    <a:pt x="31787" y="0"/>
                  </a:cubicBezTo>
                  <a:close/>
                </a:path>
              </a:pathLst>
            </a:custGeom>
            <a:grpFill/>
            <a:ln w="8455" cap="flat">
              <a:solidFill>
                <a:srgbClr val="FFFFFF"/>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EC0E390F-48ED-44B4-A807-B36C9E3149D7}"/>
                </a:ext>
              </a:extLst>
            </p:cNvPr>
            <p:cNvSpPr/>
            <p:nvPr/>
          </p:nvSpPr>
          <p:spPr>
            <a:xfrm>
              <a:off x="9595589" y="1343245"/>
              <a:ext cx="26328" cy="17469"/>
            </a:xfrm>
            <a:custGeom>
              <a:avLst/>
              <a:gdLst>
                <a:gd name="connsiteX0" fmla="*/ 26329 w 26328"/>
                <a:gd name="connsiteY0" fmla="*/ 4655 h 17469"/>
                <a:gd name="connsiteX1" fmla="*/ 3774 w 26328"/>
                <a:gd name="connsiteY1" fmla="*/ 15933 h 17469"/>
                <a:gd name="connsiteX2" fmla="*/ 26329 w 26328"/>
                <a:gd name="connsiteY2" fmla="*/ 4655 h 17469"/>
              </a:gdLst>
              <a:ahLst/>
              <a:cxnLst>
                <a:cxn ang="0">
                  <a:pos x="connsiteX0" y="connsiteY0"/>
                </a:cxn>
                <a:cxn ang="0">
                  <a:pos x="connsiteX1" y="connsiteY1"/>
                </a:cxn>
                <a:cxn ang="0">
                  <a:pos x="connsiteX2" y="connsiteY2"/>
                </a:cxn>
              </a:cxnLst>
              <a:rect l="l" t="t" r="r" b="b"/>
              <a:pathLst>
                <a:path w="26328" h="17469">
                  <a:moveTo>
                    <a:pt x="26329" y="4655"/>
                  </a:moveTo>
                  <a:cubicBezTo>
                    <a:pt x="26329" y="-8370"/>
                    <a:pt x="-11902" y="9392"/>
                    <a:pt x="3774" y="15933"/>
                  </a:cubicBezTo>
                  <a:cubicBezTo>
                    <a:pt x="12288" y="19372"/>
                    <a:pt x="26329" y="17624"/>
                    <a:pt x="26329" y="4655"/>
                  </a:cubicBezTo>
                  <a:close/>
                </a:path>
              </a:pathLst>
            </a:custGeom>
            <a:grpFill/>
            <a:ln w="8455" cap="flat">
              <a:solidFill>
                <a:srgbClr val="FFFFFF"/>
              </a:solidFill>
              <a:prstDash val="solid"/>
              <a:miter/>
            </a:ln>
          </p:spPr>
          <p:txBody>
            <a:bodyPr rtlCol="0" anchor="ctr"/>
            <a:lstStyle/>
            <a:p>
              <a:endParaRPr lang="en-GB"/>
            </a:p>
          </p:txBody>
        </p:sp>
        <p:sp>
          <p:nvSpPr>
            <p:cNvPr id="239" name="Freeform: Shape 238">
              <a:extLst>
                <a:ext uri="{FF2B5EF4-FFF2-40B4-BE49-F238E27FC236}">
                  <a16:creationId xmlns:a16="http://schemas.microsoft.com/office/drawing/2014/main" id="{7AF7B423-9F97-4D6A-99A7-CD9BB9FC0476}"/>
                </a:ext>
              </a:extLst>
            </p:cNvPr>
            <p:cNvSpPr/>
            <p:nvPr/>
          </p:nvSpPr>
          <p:spPr>
            <a:xfrm>
              <a:off x="9607548" y="1368100"/>
              <a:ext cx="74293" cy="37798"/>
            </a:xfrm>
            <a:custGeom>
              <a:avLst/>
              <a:gdLst>
                <a:gd name="connsiteX0" fmla="*/ 70587 w 74293"/>
                <a:gd name="connsiteY0" fmla="*/ 36808 h 37798"/>
                <a:gd name="connsiteX1" fmla="*/ 39687 w 74293"/>
                <a:gd name="connsiteY1" fmla="*/ 551 h 37798"/>
                <a:gd name="connsiteX2" fmla="*/ 216 w 74293"/>
                <a:gd name="connsiteY2" fmla="*/ 23105 h 37798"/>
                <a:gd name="connsiteX3" fmla="*/ 70587 w 74293"/>
                <a:gd name="connsiteY3" fmla="*/ 36808 h 37798"/>
              </a:gdLst>
              <a:ahLst/>
              <a:cxnLst>
                <a:cxn ang="0">
                  <a:pos x="connsiteX0" y="connsiteY0"/>
                </a:cxn>
                <a:cxn ang="0">
                  <a:pos x="connsiteX1" y="connsiteY1"/>
                </a:cxn>
                <a:cxn ang="0">
                  <a:pos x="connsiteX2" y="connsiteY2"/>
                </a:cxn>
                <a:cxn ang="0">
                  <a:pos x="connsiteX3" y="connsiteY3"/>
                </a:cxn>
              </a:cxnLst>
              <a:rect l="l" t="t" r="r" b="b"/>
              <a:pathLst>
                <a:path w="74293" h="37798">
                  <a:moveTo>
                    <a:pt x="70587" y="36808"/>
                  </a:moveTo>
                  <a:cubicBezTo>
                    <a:pt x="83162" y="33368"/>
                    <a:pt x="61452" y="4836"/>
                    <a:pt x="39687" y="551"/>
                  </a:cubicBezTo>
                  <a:cubicBezTo>
                    <a:pt x="17921" y="-3735"/>
                    <a:pt x="-2321" y="18256"/>
                    <a:pt x="216" y="23105"/>
                  </a:cubicBezTo>
                  <a:cubicBezTo>
                    <a:pt x="6700" y="34270"/>
                    <a:pt x="57900" y="40304"/>
                    <a:pt x="70587" y="36808"/>
                  </a:cubicBezTo>
                  <a:close/>
                </a:path>
              </a:pathLst>
            </a:custGeom>
            <a:grpFill/>
            <a:ln w="8455" cap="flat">
              <a:solidFill>
                <a:srgbClr val="FFFFFF"/>
              </a:solidFill>
              <a:prstDash val="solid"/>
              <a:miter/>
            </a:ln>
          </p:spPr>
          <p:txBody>
            <a:bodyPr rtlCol="0" anchor="ctr"/>
            <a:lstStyle/>
            <a:p>
              <a:endParaRPr lang="en-GB"/>
            </a:p>
          </p:txBody>
        </p:sp>
        <p:sp>
          <p:nvSpPr>
            <p:cNvPr id="240" name="Freeform: Shape 239">
              <a:extLst>
                <a:ext uri="{FF2B5EF4-FFF2-40B4-BE49-F238E27FC236}">
                  <a16:creationId xmlns:a16="http://schemas.microsoft.com/office/drawing/2014/main" id="{083AA081-B5EC-4BD9-A50F-AC4CB1699704}"/>
                </a:ext>
              </a:extLst>
            </p:cNvPr>
            <p:cNvSpPr/>
            <p:nvPr/>
          </p:nvSpPr>
          <p:spPr>
            <a:xfrm>
              <a:off x="7533033" y="957433"/>
              <a:ext cx="30350" cy="14167"/>
            </a:xfrm>
            <a:custGeom>
              <a:avLst/>
              <a:gdLst>
                <a:gd name="connsiteX0" fmla="*/ 30351 w 30350"/>
                <a:gd name="connsiteY0" fmla="*/ 5736 h 14167"/>
                <a:gd name="connsiteX1" fmla="*/ 916 w 30350"/>
                <a:gd name="connsiteY1" fmla="*/ 10021 h 14167"/>
                <a:gd name="connsiteX2" fmla="*/ 30351 w 30350"/>
                <a:gd name="connsiteY2" fmla="*/ 5736 h 14167"/>
              </a:gdLst>
              <a:ahLst/>
              <a:cxnLst>
                <a:cxn ang="0">
                  <a:pos x="connsiteX0" y="connsiteY0"/>
                </a:cxn>
                <a:cxn ang="0">
                  <a:pos x="connsiteX1" y="connsiteY1"/>
                </a:cxn>
                <a:cxn ang="0">
                  <a:pos x="connsiteX2" y="connsiteY2"/>
                </a:cxn>
              </a:cxnLst>
              <a:rect l="l" t="t" r="r" b="b"/>
              <a:pathLst>
                <a:path w="30350" h="14167">
                  <a:moveTo>
                    <a:pt x="30351" y="5736"/>
                  </a:moveTo>
                  <a:cubicBezTo>
                    <a:pt x="30351" y="-8136"/>
                    <a:pt x="-6188" y="7145"/>
                    <a:pt x="916" y="10021"/>
                  </a:cubicBezTo>
                  <a:cubicBezTo>
                    <a:pt x="8021" y="12897"/>
                    <a:pt x="30351" y="19551"/>
                    <a:pt x="30351" y="5736"/>
                  </a:cubicBezTo>
                  <a:close/>
                </a:path>
              </a:pathLst>
            </a:custGeom>
            <a:grpFill/>
            <a:ln w="8455" cap="flat">
              <a:solidFill>
                <a:srgbClr val="FFFFFF"/>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85DE3215-8A18-4104-B5BA-A735AD1DF7E5}"/>
                </a:ext>
              </a:extLst>
            </p:cNvPr>
            <p:cNvSpPr/>
            <p:nvPr/>
          </p:nvSpPr>
          <p:spPr>
            <a:xfrm>
              <a:off x="6747852" y="2253910"/>
              <a:ext cx="74882" cy="39341"/>
            </a:xfrm>
            <a:custGeom>
              <a:avLst/>
              <a:gdLst>
                <a:gd name="connsiteX0" fmla="*/ 61519 w 74882"/>
                <a:gd name="connsiteY0" fmla="*/ 8932 h 39341"/>
                <a:gd name="connsiteX1" fmla="*/ 47309 w 74882"/>
                <a:gd name="connsiteY1" fmla="*/ 2448 h 39341"/>
                <a:gd name="connsiteX2" fmla="*/ 32874 w 74882"/>
                <a:gd name="connsiteY2" fmla="*/ 812 h 39341"/>
                <a:gd name="connsiteX3" fmla="*/ 36596 w 74882"/>
                <a:gd name="connsiteY3" fmla="*/ 5210 h 39341"/>
                <a:gd name="connsiteX4" fmla="*/ 28871 w 74882"/>
                <a:gd name="connsiteY4" fmla="*/ 21225 h 39341"/>
                <a:gd name="connsiteX5" fmla="*/ 17593 w 74882"/>
                <a:gd name="connsiteY5" fmla="*/ 21225 h 39341"/>
                <a:gd name="connsiteX6" fmla="*/ 1410 w 74882"/>
                <a:gd name="connsiteY6" fmla="*/ 22521 h 39341"/>
                <a:gd name="connsiteX7" fmla="*/ 0 w 74882"/>
                <a:gd name="connsiteY7" fmla="*/ 29457 h 39341"/>
                <a:gd name="connsiteX8" fmla="*/ 12011 w 74882"/>
                <a:gd name="connsiteY8" fmla="*/ 34814 h 39341"/>
                <a:gd name="connsiteX9" fmla="*/ 74037 w 74882"/>
                <a:gd name="connsiteY9" fmla="*/ 38028 h 39341"/>
                <a:gd name="connsiteX10" fmla="*/ 74883 w 74882"/>
                <a:gd name="connsiteY10" fmla="*/ 18631 h 39341"/>
                <a:gd name="connsiteX11" fmla="*/ 61519 w 74882"/>
                <a:gd name="connsiteY11" fmla="*/ 8932 h 3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82" h="39341">
                  <a:moveTo>
                    <a:pt x="61519" y="8932"/>
                  </a:moveTo>
                  <a:cubicBezTo>
                    <a:pt x="58361" y="10849"/>
                    <a:pt x="49903" y="6958"/>
                    <a:pt x="47309" y="2448"/>
                  </a:cubicBezTo>
                  <a:cubicBezTo>
                    <a:pt x="45166" y="-1218"/>
                    <a:pt x="38626" y="136"/>
                    <a:pt x="32874" y="812"/>
                  </a:cubicBezTo>
                  <a:cubicBezTo>
                    <a:pt x="34475" y="1929"/>
                    <a:pt x="35755" y="3446"/>
                    <a:pt x="36596" y="5210"/>
                  </a:cubicBezTo>
                  <a:cubicBezTo>
                    <a:pt x="39753" y="12146"/>
                    <a:pt x="23965" y="12992"/>
                    <a:pt x="28871" y="21225"/>
                  </a:cubicBezTo>
                  <a:cubicBezTo>
                    <a:pt x="33776" y="29457"/>
                    <a:pt x="17593" y="29852"/>
                    <a:pt x="17593" y="21225"/>
                  </a:cubicBezTo>
                  <a:cubicBezTo>
                    <a:pt x="17593" y="12597"/>
                    <a:pt x="677" y="16883"/>
                    <a:pt x="1410" y="22521"/>
                  </a:cubicBezTo>
                  <a:cubicBezTo>
                    <a:pt x="1619" y="24924"/>
                    <a:pt x="1128" y="27331"/>
                    <a:pt x="0" y="29457"/>
                  </a:cubicBezTo>
                  <a:cubicBezTo>
                    <a:pt x="4624" y="31431"/>
                    <a:pt x="9924" y="33799"/>
                    <a:pt x="12011" y="34814"/>
                  </a:cubicBezTo>
                  <a:cubicBezTo>
                    <a:pt x="15225" y="36393"/>
                    <a:pt x="57120" y="41806"/>
                    <a:pt x="74037" y="38028"/>
                  </a:cubicBezTo>
                  <a:cubicBezTo>
                    <a:pt x="73879" y="31549"/>
                    <a:pt x="74161" y="25070"/>
                    <a:pt x="74883" y="18631"/>
                  </a:cubicBezTo>
                  <a:cubicBezTo>
                    <a:pt x="74657" y="13443"/>
                    <a:pt x="64677" y="6958"/>
                    <a:pt x="61519" y="8932"/>
                  </a:cubicBezTo>
                  <a:close/>
                </a:path>
              </a:pathLst>
            </a:custGeom>
            <a:grpFill/>
            <a:ln w="8455" cap="flat">
              <a:solidFill>
                <a:srgbClr val="FFFFFF"/>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816C7DA2-988F-4687-95BB-31171F15577E}"/>
                </a:ext>
              </a:extLst>
            </p:cNvPr>
            <p:cNvSpPr/>
            <p:nvPr/>
          </p:nvSpPr>
          <p:spPr>
            <a:xfrm>
              <a:off x="9637001" y="2339754"/>
              <a:ext cx="42315" cy="284653"/>
            </a:xfrm>
            <a:custGeom>
              <a:avLst/>
              <a:gdLst>
                <a:gd name="connsiteX0" fmla="*/ 34086 w 42315"/>
                <a:gd name="connsiteY0" fmla="*/ 258311 h 284653"/>
                <a:gd name="connsiteX1" fmla="*/ 17902 w 42315"/>
                <a:gd name="connsiteY1" fmla="*/ 223745 h 284653"/>
                <a:gd name="connsiteX2" fmla="*/ 24951 w 42315"/>
                <a:gd name="connsiteY2" fmla="*/ 176154 h 284653"/>
                <a:gd name="connsiteX3" fmla="*/ 40965 w 42315"/>
                <a:gd name="connsiteY3" fmla="*/ 163974 h 284653"/>
                <a:gd name="connsiteX4" fmla="*/ 35947 w 42315"/>
                <a:gd name="connsiteY4" fmla="*/ 129071 h 284653"/>
                <a:gd name="connsiteX5" fmla="*/ 21624 w 42315"/>
                <a:gd name="connsiteY5" fmla="*/ 55767 h 284653"/>
                <a:gd name="connsiteX6" fmla="*/ 1381 w 42315"/>
                <a:gd name="connsiteY6" fmla="*/ 0 h 284653"/>
                <a:gd name="connsiteX7" fmla="*/ 1381 w 42315"/>
                <a:gd name="connsiteY7" fmla="*/ 29265 h 284653"/>
                <a:gd name="connsiteX8" fmla="*/ 9106 w 42315"/>
                <a:gd name="connsiteY8" fmla="*/ 87175 h 284653"/>
                <a:gd name="connsiteX9" fmla="*/ 7020 w 42315"/>
                <a:gd name="connsiteY9" fmla="*/ 199555 h 284653"/>
                <a:gd name="connsiteX10" fmla="*/ 2622 w 42315"/>
                <a:gd name="connsiteY10" fmla="*/ 281655 h 284653"/>
                <a:gd name="connsiteX11" fmla="*/ 18015 w 42315"/>
                <a:gd name="connsiteY11" fmla="*/ 262652 h 284653"/>
                <a:gd name="connsiteX12" fmla="*/ 38427 w 42315"/>
                <a:gd name="connsiteY12" fmla="*/ 284249 h 284653"/>
                <a:gd name="connsiteX13" fmla="*/ 34086 w 42315"/>
                <a:gd name="connsiteY13" fmla="*/ 258311 h 2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15" h="284653">
                  <a:moveTo>
                    <a:pt x="34086" y="258311"/>
                  </a:moveTo>
                  <a:cubicBezTo>
                    <a:pt x="27094" y="260059"/>
                    <a:pt x="21455" y="237560"/>
                    <a:pt x="17902" y="223745"/>
                  </a:cubicBezTo>
                  <a:cubicBezTo>
                    <a:pt x="14350" y="209930"/>
                    <a:pt x="24951" y="193465"/>
                    <a:pt x="24951" y="176154"/>
                  </a:cubicBezTo>
                  <a:cubicBezTo>
                    <a:pt x="24951" y="164877"/>
                    <a:pt x="32676" y="161268"/>
                    <a:pt x="40965" y="163974"/>
                  </a:cubicBezTo>
                  <a:cubicBezTo>
                    <a:pt x="38935" y="151569"/>
                    <a:pt x="37525" y="139446"/>
                    <a:pt x="35947" y="129071"/>
                  </a:cubicBezTo>
                  <a:cubicBezTo>
                    <a:pt x="32169" y="104655"/>
                    <a:pt x="27770" y="79450"/>
                    <a:pt x="21624" y="55767"/>
                  </a:cubicBezTo>
                  <a:cubicBezTo>
                    <a:pt x="16324" y="35298"/>
                    <a:pt x="5554" y="19679"/>
                    <a:pt x="1381" y="0"/>
                  </a:cubicBezTo>
                  <a:cubicBezTo>
                    <a:pt x="-1269" y="4906"/>
                    <a:pt x="4370" y="15732"/>
                    <a:pt x="1381" y="29265"/>
                  </a:cubicBezTo>
                  <a:cubicBezTo>
                    <a:pt x="-2848" y="46520"/>
                    <a:pt x="3468" y="71612"/>
                    <a:pt x="9106" y="87175"/>
                  </a:cubicBezTo>
                  <a:cubicBezTo>
                    <a:pt x="14745" y="102738"/>
                    <a:pt x="1381" y="185740"/>
                    <a:pt x="7020" y="199555"/>
                  </a:cubicBezTo>
                  <a:cubicBezTo>
                    <a:pt x="12659" y="213370"/>
                    <a:pt x="-2453" y="274325"/>
                    <a:pt x="2622" y="281655"/>
                  </a:cubicBezTo>
                  <a:cubicBezTo>
                    <a:pt x="11023" y="293778"/>
                    <a:pt x="5385" y="265190"/>
                    <a:pt x="18015" y="262652"/>
                  </a:cubicBezTo>
                  <a:cubicBezTo>
                    <a:pt x="30646" y="260115"/>
                    <a:pt x="30702" y="279907"/>
                    <a:pt x="38427" y="284249"/>
                  </a:cubicBezTo>
                  <a:cubicBezTo>
                    <a:pt x="46153" y="288591"/>
                    <a:pt x="41134" y="256563"/>
                    <a:pt x="34086" y="258311"/>
                  </a:cubicBezTo>
                  <a:close/>
                </a:path>
              </a:pathLst>
            </a:custGeom>
            <a:grpFill/>
            <a:ln w="8455" cap="flat">
              <a:solidFill>
                <a:srgbClr val="FFFFFF"/>
              </a:solid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F762DC56-5140-4A2E-9516-5AA06FB72111}"/>
                </a:ext>
              </a:extLst>
            </p:cNvPr>
            <p:cNvSpPr/>
            <p:nvPr/>
          </p:nvSpPr>
          <p:spPr>
            <a:xfrm>
              <a:off x="7429589" y="1601801"/>
              <a:ext cx="51682" cy="38767"/>
            </a:xfrm>
            <a:custGeom>
              <a:avLst/>
              <a:gdLst>
                <a:gd name="connsiteX0" fmla="*/ 4611 w 51682"/>
                <a:gd name="connsiteY0" fmla="*/ 31137 h 38767"/>
                <a:gd name="connsiteX1" fmla="*/ 48875 w 51682"/>
                <a:gd name="connsiteY1" fmla="*/ 19860 h 38767"/>
                <a:gd name="connsiteX2" fmla="*/ 27786 w 51682"/>
                <a:gd name="connsiteY2" fmla="*/ 857 h 38767"/>
                <a:gd name="connsiteX3" fmla="*/ 4611 w 51682"/>
                <a:gd name="connsiteY3" fmla="*/ 31137 h 38767"/>
              </a:gdLst>
              <a:ahLst/>
              <a:cxnLst>
                <a:cxn ang="0">
                  <a:pos x="connsiteX0" y="connsiteY0"/>
                </a:cxn>
                <a:cxn ang="0">
                  <a:pos x="connsiteX1" y="connsiteY1"/>
                </a:cxn>
                <a:cxn ang="0">
                  <a:pos x="connsiteX2" y="connsiteY2"/>
                </a:cxn>
                <a:cxn ang="0">
                  <a:pos x="connsiteX3" y="connsiteY3"/>
                </a:cxn>
              </a:cxnLst>
              <a:rect l="l" t="t" r="r" b="b"/>
              <a:pathLst>
                <a:path w="51682" h="38767">
                  <a:moveTo>
                    <a:pt x="4611" y="31137"/>
                  </a:moveTo>
                  <a:cubicBezTo>
                    <a:pt x="23613" y="52790"/>
                    <a:pt x="39740" y="21664"/>
                    <a:pt x="48875" y="19860"/>
                  </a:cubicBezTo>
                  <a:cubicBezTo>
                    <a:pt x="58010" y="18055"/>
                    <a:pt x="43236" y="6045"/>
                    <a:pt x="27786" y="857"/>
                  </a:cubicBezTo>
                  <a:cubicBezTo>
                    <a:pt x="12336" y="-4331"/>
                    <a:pt x="-9655" y="15067"/>
                    <a:pt x="4611" y="31137"/>
                  </a:cubicBezTo>
                  <a:close/>
                </a:path>
              </a:pathLst>
            </a:custGeom>
            <a:grpFill/>
            <a:ln w="8455" cap="flat">
              <a:solidFill>
                <a:srgbClr val="FFFFFF"/>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7E3CDB16-1577-4169-A691-CDC6A8347215}"/>
                </a:ext>
              </a:extLst>
            </p:cNvPr>
            <p:cNvSpPr/>
            <p:nvPr/>
          </p:nvSpPr>
          <p:spPr>
            <a:xfrm>
              <a:off x="7704951" y="913285"/>
              <a:ext cx="70130" cy="39053"/>
            </a:xfrm>
            <a:custGeom>
              <a:avLst/>
              <a:gdLst>
                <a:gd name="connsiteX0" fmla="*/ 69095 w 70130"/>
                <a:gd name="connsiteY0" fmla="*/ 22198 h 39053"/>
                <a:gd name="connsiteX1" fmla="*/ 58551 w 70130"/>
                <a:gd name="connsiteY1" fmla="*/ 6635 h 39053"/>
                <a:gd name="connsiteX2" fmla="*/ 19926 w 70130"/>
                <a:gd name="connsiteY2" fmla="*/ 5790 h 39053"/>
                <a:gd name="connsiteX3" fmla="*/ 1712 w 70130"/>
                <a:gd name="connsiteY3" fmla="*/ 32574 h 39053"/>
                <a:gd name="connsiteX4" fmla="*/ 69095 w 70130"/>
                <a:gd name="connsiteY4" fmla="*/ 22198 h 3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30" h="39053">
                  <a:moveTo>
                    <a:pt x="69095" y="22198"/>
                  </a:moveTo>
                  <a:cubicBezTo>
                    <a:pt x="74001" y="14417"/>
                    <a:pt x="59961" y="14417"/>
                    <a:pt x="58551" y="6635"/>
                  </a:cubicBezTo>
                  <a:cubicBezTo>
                    <a:pt x="57141" y="-1146"/>
                    <a:pt x="17840" y="-2894"/>
                    <a:pt x="19926" y="5790"/>
                  </a:cubicBezTo>
                  <a:cubicBezTo>
                    <a:pt x="22012" y="14473"/>
                    <a:pt x="-7253" y="23834"/>
                    <a:pt x="1712" y="32574"/>
                  </a:cubicBezTo>
                  <a:cubicBezTo>
                    <a:pt x="18516" y="48982"/>
                    <a:pt x="64190" y="29980"/>
                    <a:pt x="69095" y="22198"/>
                  </a:cubicBezTo>
                  <a:close/>
                </a:path>
              </a:pathLst>
            </a:custGeom>
            <a:grpFill/>
            <a:ln w="8455" cap="flat">
              <a:solidFill>
                <a:srgbClr val="FFFFFF"/>
              </a:solid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EEC56622-1564-46FE-8243-F7BBCDDB80E3}"/>
                </a:ext>
              </a:extLst>
            </p:cNvPr>
            <p:cNvSpPr/>
            <p:nvPr/>
          </p:nvSpPr>
          <p:spPr>
            <a:xfrm>
              <a:off x="8914435" y="1327094"/>
              <a:ext cx="43535" cy="24935"/>
            </a:xfrm>
            <a:custGeom>
              <a:avLst/>
              <a:gdLst>
                <a:gd name="connsiteX0" fmla="*/ 14707 w 43535"/>
                <a:gd name="connsiteY0" fmla="*/ 5244 h 24935"/>
                <a:gd name="connsiteX1" fmla="*/ 666 w 43535"/>
                <a:gd name="connsiteY1" fmla="*/ 19059 h 24935"/>
                <a:gd name="connsiteX2" fmla="*/ 43521 w 43535"/>
                <a:gd name="connsiteY2" fmla="*/ 10431 h 24935"/>
                <a:gd name="connsiteX3" fmla="*/ 14707 w 43535"/>
                <a:gd name="connsiteY3" fmla="*/ 5244 h 24935"/>
              </a:gdLst>
              <a:ahLst/>
              <a:cxnLst>
                <a:cxn ang="0">
                  <a:pos x="connsiteX0" y="connsiteY0"/>
                </a:cxn>
                <a:cxn ang="0">
                  <a:pos x="connsiteX1" y="connsiteY1"/>
                </a:cxn>
                <a:cxn ang="0">
                  <a:pos x="connsiteX2" y="connsiteY2"/>
                </a:cxn>
                <a:cxn ang="0">
                  <a:pos x="connsiteX3" y="connsiteY3"/>
                </a:cxn>
              </a:cxnLst>
              <a:rect l="l" t="t" r="r" b="b"/>
              <a:pathLst>
                <a:path w="43535" h="24935">
                  <a:moveTo>
                    <a:pt x="14707" y="5244"/>
                  </a:moveTo>
                  <a:cubicBezTo>
                    <a:pt x="11887" y="12123"/>
                    <a:pt x="-3337" y="12574"/>
                    <a:pt x="666" y="19059"/>
                  </a:cubicBezTo>
                  <a:cubicBezTo>
                    <a:pt x="7715" y="30336"/>
                    <a:pt x="42788" y="24246"/>
                    <a:pt x="43521" y="10431"/>
                  </a:cubicBezTo>
                  <a:cubicBezTo>
                    <a:pt x="44254" y="-3384"/>
                    <a:pt x="17357" y="-1692"/>
                    <a:pt x="14707" y="5244"/>
                  </a:cubicBezTo>
                  <a:close/>
                </a:path>
              </a:pathLst>
            </a:custGeom>
            <a:grpFill/>
            <a:ln w="8455" cap="flat">
              <a:solidFill>
                <a:srgbClr val="FFFFFF"/>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B6D620F2-DCFB-446D-A249-EF5000A76920}"/>
                </a:ext>
              </a:extLst>
            </p:cNvPr>
            <p:cNvSpPr/>
            <p:nvPr/>
          </p:nvSpPr>
          <p:spPr>
            <a:xfrm>
              <a:off x="9720426" y="1448906"/>
              <a:ext cx="25811" cy="5247"/>
            </a:xfrm>
            <a:custGeom>
              <a:avLst/>
              <a:gdLst>
                <a:gd name="connsiteX0" fmla="*/ 0 w 25811"/>
                <a:gd name="connsiteY0" fmla="*/ 1788 h 5247"/>
                <a:gd name="connsiteX1" fmla="*/ 1918 w 25811"/>
                <a:gd name="connsiteY1" fmla="*/ 2296 h 5247"/>
                <a:gd name="connsiteX2" fmla="*/ 25769 w 25811"/>
                <a:gd name="connsiteY2" fmla="*/ 2296 h 5247"/>
                <a:gd name="connsiteX3" fmla="*/ 25769 w 25811"/>
                <a:gd name="connsiteY3" fmla="*/ 1224 h 5247"/>
                <a:gd name="connsiteX4" fmla="*/ 0 w 25811"/>
                <a:gd name="connsiteY4" fmla="*/ 1788 h 5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1" h="5247">
                  <a:moveTo>
                    <a:pt x="0" y="1788"/>
                  </a:moveTo>
                  <a:lnTo>
                    <a:pt x="1918" y="2296"/>
                  </a:lnTo>
                  <a:cubicBezTo>
                    <a:pt x="10319" y="5341"/>
                    <a:pt x="25093" y="7032"/>
                    <a:pt x="25769" y="2296"/>
                  </a:cubicBezTo>
                  <a:cubicBezTo>
                    <a:pt x="25826" y="1940"/>
                    <a:pt x="25826" y="1580"/>
                    <a:pt x="25769" y="1224"/>
                  </a:cubicBezTo>
                  <a:cubicBezTo>
                    <a:pt x="17255" y="-580"/>
                    <a:pt x="8458" y="-388"/>
                    <a:pt x="0" y="1788"/>
                  </a:cubicBezTo>
                  <a:close/>
                </a:path>
              </a:pathLst>
            </a:custGeom>
            <a:grpFill/>
            <a:ln w="8455" cap="flat">
              <a:solidFill>
                <a:srgbClr val="FFFFFF"/>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34CDC946-8A58-466E-B605-7C9FBEAF9977}"/>
                </a:ext>
              </a:extLst>
            </p:cNvPr>
            <p:cNvSpPr/>
            <p:nvPr/>
          </p:nvSpPr>
          <p:spPr>
            <a:xfrm>
              <a:off x="6930828" y="1133373"/>
              <a:ext cx="3866315" cy="1656814"/>
            </a:xfrm>
            <a:custGeom>
              <a:avLst/>
              <a:gdLst>
                <a:gd name="connsiteX0" fmla="*/ 3760082 w 3866315"/>
                <a:gd name="connsiteY0" fmla="*/ 596947 h 1656814"/>
                <a:gd name="connsiteX1" fmla="*/ 3757207 w 3866315"/>
                <a:gd name="connsiteY1" fmla="*/ 599653 h 1656814"/>
                <a:gd name="connsiteX2" fmla="*/ 3768089 w 3866315"/>
                <a:gd name="connsiteY2" fmla="*/ 613074 h 1656814"/>
                <a:gd name="connsiteX3" fmla="*/ 3764593 w 3866315"/>
                <a:gd name="connsiteY3" fmla="*/ 631681 h 1656814"/>
                <a:gd name="connsiteX4" fmla="*/ 3749482 w 3866315"/>
                <a:gd name="connsiteY4" fmla="*/ 623449 h 1656814"/>
                <a:gd name="connsiteX5" fmla="*/ 3748466 w 3866315"/>
                <a:gd name="connsiteY5" fmla="*/ 593620 h 1656814"/>
                <a:gd name="connsiteX6" fmla="*/ 3748466 w 3866315"/>
                <a:gd name="connsiteY6" fmla="*/ 591815 h 1656814"/>
                <a:gd name="connsiteX7" fmla="*/ 3732790 w 3866315"/>
                <a:gd name="connsiteY7" fmla="*/ 569543 h 1656814"/>
                <a:gd name="connsiteX8" fmla="*/ 3732001 w 3866315"/>
                <a:gd name="connsiteY8" fmla="*/ 568866 h 1656814"/>
                <a:gd name="connsiteX9" fmla="*/ 3710348 w 3866315"/>
                <a:gd name="connsiteY9" fmla="*/ 566103 h 1656814"/>
                <a:gd name="connsiteX10" fmla="*/ 3655765 w 3866315"/>
                <a:gd name="connsiteY10" fmla="*/ 557250 h 1656814"/>
                <a:gd name="connsiteX11" fmla="*/ 3641781 w 3866315"/>
                <a:gd name="connsiteY11" fmla="*/ 513944 h 1656814"/>
                <a:gd name="connsiteX12" fmla="*/ 3620692 w 3866315"/>
                <a:gd name="connsiteY12" fmla="*/ 501990 h 1656814"/>
                <a:gd name="connsiteX13" fmla="*/ 3554324 w 3866315"/>
                <a:gd name="connsiteY13" fmla="*/ 468158 h 1656814"/>
                <a:gd name="connsiteX14" fmla="*/ 3536619 w 3866315"/>
                <a:gd name="connsiteY14" fmla="*/ 457444 h 1656814"/>
                <a:gd name="connsiteX15" fmla="*/ 3528386 w 3866315"/>
                <a:gd name="connsiteY15" fmla="*/ 460602 h 1656814"/>
                <a:gd name="connsiteX16" fmla="*/ 3427904 w 3866315"/>
                <a:gd name="connsiteY16" fmla="*/ 457726 h 1656814"/>
                <a:gd name="connsiteX17" fmla="*/ 3411552 w 3866315"/>
                <a:gd name="connsiteY17" fmla="*/ 442445 h 1656814"/>
                <a:gd name="connsiteX18" fmla="*/ 3400274 w 3866315"/>
                <a:gd name="connsiteY18" fmla="*/ 443066 h 1656814"/>
                <a:gd name="connsiteX19" fmla="*/ 3392549 w 3866315"/>
                <a:gd name="connsiteY19" fmla="*/ 461673 h 1656814"/>
                <a:gd name="connsiteX20" fmla="*/ 3404165 w 3866315"/>
                <a:gd name="connsiteY20" fmla="*/ 485018 h 1656814"/>
                <a:gd name="connsiteX21" fmla="*/ 3398188 w 3866315"/>
                <a:gd name="connsiteY21" fmla="*/ 513550 h 1656814"/>
                <a:gd name="connsiteX22" fmla="*/ 3365539 w 3866315"/>
                <a:gd name="connsiteY22" fmla="*/ 498382 h 1656814"/>
                <a:gd name="connsiteX23" fmla="*/ 3342534 w 3866315"/>
                <a:gd name="connsiteY23" fmla="*/ 480394 h 1656814"/>
                <a:gd name="connsiteX24" fmla="*/ 3259475 w 3866315"/>
                <a:gd name="connsiteY24" fmla="*/ 481747 h 1656814"/>
                <a:gd name="connsiteX25" fmla="*/ 3220850 w 3866315"/>
                <a:gd name="connsiteY25" fmla="*/ 466297 h 1656814"/>
                <a:gd name="connsiteX26" fmla="*/ 3182280 w 3866315"/>
                <a:gd name="connsiteY26" fmla="*/ 472895 h 1656814"/>
                <a:gd name="connsiteX27" fmla="*/ 3177375 w 3866315"/>
                <a:gd name="connsiteY27" fmla="*/ 500130 h 1656814"/>
                <a:gd name="connsiteX28" fmla="*/ 3171059 w 3866315"/>
                <a:gd name="connsiteY28" fmla="*/ 471936 h 1656814"/>
                <a:gd name="connsiteX29" fmla="*/ 3152790 w 3866315"/>
                <a:gd name="connsiteY29" fmla="*/ 463703 h 1656814"/>
                <a:gd name="connsiteX30" fmla="*/ 3140159 w 3866315"/>
                <a:gd name="connsiteY30" fmla="*/ 457670 h 1656814"/>
                <a:gd name="connsiteX31" fmla="*/ 3144332 w 3866315"/>
                <a:gd name="connsiteY31" fmla="*/ 439062 h 1656814"/>
                <a:gd name="connsiteX32" fmla="*/ 3145178 w 3866315"/>
                <a:gd name="connsiteY32" fmla="*/ 431111 h 1656814"/>
                <a:gd name="connsiteX33" fmla="*/ 3095106 w 3866315"/>
                <a:gd name="connsiteY33" fmla="*/ 414759 h 1656814"/>
                <a:gd name="connsiteX34" fmla="*/ 3010186 w 3866315"/>
                <a:gd name="connsiteY34" fmla="*/ 399591 h 1656814"/>
                <a:gd name="connsiteX35" fmla="*/ 2960396 w 3866315"/>
                <a:gd name="connsiteY35" fmla="*/ 401903 h 1656814"/>
                <a:gd name="connsiteX36" fmla="*/ 2954081 w 3866315"/>
                <a:gd name="connsiteY36" fmla="*/ 387637 h 1656814"/>
                <a:gd name="connsiteX37" fmla="*/ 2948442 w 3866315"/>
                <a:gd name="connsiteY37" fmla="*/ 381998 h 1656814"/>
                <a:gd name="connsiteX38" fmla="*/ 2937165 w 3866315"/>
                <a:gd name="connsiteY38" fmla="*/ 377995 h 1656814"/>
                <a:gd name="connsiteX39" fmla="*/ 2930906 w 3866315"/>
                <a:gd name="connsiteY39" fmla="*/ 374724 h 1656814"/>
                <a:gd name="connsiteX40" fmla="*/ 2924139 w 3866315"/>
                <a:gd name="connsiteY40" fmla="*/ 376698 h 1656814"/>
                <a:gd name="connsiteX41" fmla="*/ 2915004 w 3866315"/>
                <a:gd name="connsiteY41" fmla="*/ 371961 h 1656814"/>
                <a:gd name="connsiteX42" fmla="*/ 2885176 w 3866315"/>
                <a:gd name="connsiteY42" fmla="*/ 359838 h 1656814"/>
                <a:gd name="connsiteX43" fmla="*/ 2882694 w 3866315"/>
                <a:gd name="connsiteY43" fmla="*/ 350308 h 1656814"/>
                <a:gd name="connsiteX44" fmla="*/ 2902092 w 3866315"/>
                <a:gd name="connsiteY44" fmla="*/ 339031 h 1656814"/>
                <a:gd name="connsiteX45" fmla="*/ 2883314 w 3866315"/>
                <a:gd name="connsiteY45" fmla="*/ 338016 h 1656814"/>
                <a:gd name="connsiteX46" fmla="*/ 2865440 w 3866315"/>
                <a:gd name="connsiteY46" fmla="*/ 346530 h 1656814"/>
                <a:gd name="connsiteX47" fmla="*/ 2834258 w 3866315"/>
                <a:gd name="connsiteY47" fmla="*/ 322622 h 1656814"/>
                <a:gd name="connsiteX48" fmla="*/ 2825517 w 3866315"/>
                <a:gd name="connsiteY48" fmla="*/ 323299 h 1656814"/>
                <a:gd name="connsiteX49" fmla="*/ 2811477 w 3866315"/>
                <a:gd name="connsiteY49" fmla="*/ 351831 h 1656814"/>
                <a:gd name="connsiteX50" fmla="*/ 2786159 w 3866315"/>
                <a:gd name="connsiteY50" fmla="*/ 349237 h 1656814"/>
                <a:gd name="connsiteX51" fmla="*/ 2804767 w 3866315"/>
                <a:gd name="connsiteY51" fmla="*/ 334971 h 1656814"/>
                <a:gd name="connsiteX52" fmla="*/ 2778152 w 3866315"/>
                <a:gd name="connsiteY52" fmla="*/ 325047 h 1656814"/>
                <a:gd name="connsiteX53" fmla="*/ 2778152 w 3866315"/>
                <a:gd name="connsiteY53" fmla="*/ 319746 h 1656814"/>
                <a:gd name="connsiteX54" fmla="*/ 2754977 w 3866315"/>
                <a:gd name="connsiteY54" fmla="*/ 300067 h 1656814"/>
                <a:gd name="connsiteX55" fmla="*/ 2726783 w 3866315"/>
                <a:gd name="connsiteY55" fmla="*/ 297812 h 1656814"/>
                <a:gd name="connsiteX56" fmla="*/ 2690977 w 3866315"/>
                <a:gd name="connsiteY56" fmla="*/ 288733 h 1656814"/>
                <a:gd name="connsiteX57" fmla="*/ 2685733 w 3866315"/>
                <a:gd name="connsiteY57" fmla="*/ 302097 h 1656814"/>
                <a:gd name="connsiteX58" fmla="*/ 2664645 w 3866315"/>
                <a:gd name="connsiteY58" fmla="*/ 311232 h 1656814"/>
                <a:gd name="connsiteX59" fmla="*/ 2656524 w 3866315"/>
                <a:gd name="connsiteY59" fmla="*/ 311232 h 1656814"/>
                <a:gd name="connsiteX60" fmla="*/ 2657821 w 3866315"/>
                <a:gd name="connsiteY60" fmla="*/ 317829 h 1656814"/>
                <a:gd name="connsiteX61" fmla="*/ 2659908 w 3866315"/>
                <a:gd name="connsiteY61" fmla="*/ 329107 h 1656814"/>
                <a:gd name="connsiteX62" fmla="*/ 2661825 w 3866315"/>
                <a:gd name="connsiteY62" fmla="*/ 329671 h 1656814"/>
                <a:gd name="connsiteX63" fmla="*/ 2660472 w 3866315"/>
                <a:gd name="connsiteY63" fmla="*/ 334520 h 1656814"/>
                <a:gd name="connsiteX64" fmla="*/ 2659739 w 3866315"/>
                <a:gd name="connsiteY64" fmla="*/ 349068 h 1656814"/>
                <a:gd name="connsiteX65" fmla="*/ 2662896 w 3866315"/>
                <a:gd name="connsiteY65" fmla="*/ 365138 h 1656814"/>
                <a:gd name="connsiteX66" fmla="*/ 2648236 w 3866315"/>
                <a:gd name="connsiteY66" fmla="*/ 368860 h 1656814"/>
                <a:gd name="connsiteX67" fmla="*/ 2638706 w 3866315"/>
                <a:gd name="connsiteY67" fmla="*/ 374499 h 1656814"/>
                <a:gd name="connsiteX68" fmla="*/ 2623651 w 3866315"/>
                <a:gd name="connsiteY68" fmla="*/ 376810 h 1656814"/>
                <a:gd name="connsiteX69" fmla="*/ 2614460 w 3866315"/>
                <a:gd name="connsiteY69" fmla="*/ 381491 h 1656814"/>
                <a:gd name="connsiteX70" fmla="*/ 2602506 w 3866315"/>
                <a:gd name="connsiteY70" fmla="*/ 373596 h 1656814"/>
                <a:gd name="connsiteX71" fmla="*/ 2583108 w 3866315"/>
                <a:gd name="connsiteY71" fmla="*/ 382900 h 1656814"/>
                <a:gd name="connsiteX72" fmla="*/ 2551362 w 3866315"/>
                <a:gd name="connsiteY72" fmla="*/ 380081 h 1656814"/>
                <a:gd name="connsiteX73" fmla="*/ 2511891 w 3866315"/>
                <a:gd name="connsiteY73" fmla="*/ 373371 h 1656814"/>
                <a:gd name="connsiteX74" fmla="*/ 2504391 w 3866315"/>
                <a:gd name="connsiteY74" fmla="*/ 372018 h 1656814"/>
                <a:gd name="connsiteX75" fmla="*/ 2476874 w 3866315"/>
                <a:gd name="connsiteY75" fmla="*/ 368860 h 1656814"/>
                <a:gd name="connsiteX76" fmla="*/ 2469713 w 3866315"/>
                <a:gd name="connsiteY76" fmla="*/ 383239 h 1656814"/>
                <a:gd name="connsiteX77" fmla="*/ 2454602 w 3866315"/>
                <a:gd name="connsiteY77" fmla="*/ 405794 h 1656814"/>
                <a:gd name="connsiteX78" fmla="*/ 2439885 w 3866315"/>
                <a:gd name="connsiteY78" fmla="*/ 400155 h 1656814"/>
                <a:gd name="connsiteX79" fmla="*/ 2404417 w 3866315"/>
                <a:gd name="connsiteY79" fmla="*/ 360684 h 1656814"/>
                <a:gd name="connsiteX80" fmla="*/ 2382651 w 3866315"/>
                <a:gd name="connsiteY80" fmla="*/ 330855 h 1656814"/>
                <a:gd name="connsiteX81" fmla="*/ 2392124 w 3866315"/>
                <a:gd name="connsiteY81" fmla="*/ 331306 h 1656814"/>
                <a:gd name="connsiteX82" fmla="*/ 2409040 w 3866315"/>
                <a:gd name="connsiteY82" fmla="*/ 333448 h 1656814"/>
                <a:gd name="connsiteX83" fmla="*/ 2412311 w 3866315"/>
                <a:gd name="connsiteY83" fmla="*/ 326118 h 1656814"/>
                <a:gd name="connsiteX84" fmla="*/ 2394718 w 3866315"/>
                <a:gd name="connsiteY84" fmla="*/ 309202 h 1656814"/>
                <a:gd name="connsiteX85" fmla="*/ 2380621 w 3866315"/>
                <a:gd name="connsiteY85" fmla="*/ 289523 h 1656814"/>
                <a:gd name="connsiteX86" fmla="*/ 2374193 w 3866315"/>
                <a:gd name="connsiteY86" fmla="*/ 281234 h 1656814"/>
                <a:gd name="connsiteX87" fmla="*/ 2340078 w 3866315"/>
                <a:gd name="connsiteY87" fmla="*/ 283918 h 1656814"/>
                <a:gd name="connsiteX88" fmla="*/ 2338161 w 3866315"/>
                <a:gd name="connsiteY88" fmla="*/ 282080 h 1656814"/>
                <a:gd name="connsiteX89" fmla="*/ 2265365 w 3866315"/>
                <a:gd name="connsiteY89" fmla="*/ 254675 h 1656814"/>
                <a:gd name="connsiteX90" fmla="*/ 2266155 w 3866315"/>
                <a:gd name="connsiteY90" fmla="*/ 257664 h 1656814"/>
                <a:gd name="connsiteX91" fmla="*/ 2265816 w 3866315"/>
                <a:gd name="connsiteY91" fmla="*/ 279768 h 1656814"/>
                <a:gd name="connsiteX92" fmla="*/ 2251776 w 3866315"/>
                <a:gd name="connsiteY92" fmla="*/ 281008 h 1656814"/>
                <a:gd name="connsiteX93" fmla="*/ 2223018 w 3866315"/>
                <a:gd name="connsiteY93" fmla="*/ 284504 h 1656814"/>
                <a:gd name="connsiteX94" fmla="*/ 2219128 w 3866315"/>
                <a:gd name="connsiteY94" fmla="*/ 283433 h 1656814"/>
                <a:gd name="connsiteX95" fmla="*/ 2211459 w 3866315"/>
                <a:gd name="connsiteY95" fmla="*/ 284730 h 1656814"/>
                <a:gd name="connsiteX96" fmla="*/ 2181291 w 3866315"/>
                <a:gd name="connsiteY96" fmla="*/ 278020 h 1656814"/>
                <a:gd name="connsiteX97" fmla="*/ 2179205 w 3866315"/>
                <a:gd name="connsiteY97" fmla="*/ 277061 h 1656814"/>
                <a:gd name="connsiteX98" fmla="*/ 2147515 w 3866315"/>
                <a:gd name="connsiteY98" fmla="*/ 269336 h 1656814"/>
                <a:gd name="connsiteX99" fmla="*/ 2147515 w 3866315"/>
                <a:gd name="connsiteY99" fmla="*/ 264769 h 1656814"/>
                <a:gd name="connsiteX100" fmla="*/ 2121972 w 3866315"/>
                <a:gd name="connsiteY100" fmla="*/ 259468 h 1656814"/>
                <a:gd name="connsiteX101" fmla="*/ 2087294 w 3866315"/>
                <a:gd name="connsiteY101" fmla="*/ 243905 h 1656814"/>
                <a:gd name="connsiteX102" fmla="*/ 2086109 w 3866315"/>
                <a:gd name="connsiteY102" fmla="*/ 242890 h 1656814"/>
                <a:gd name="connsiteX103" fmla="*/ 2032654 w 3866315"/>
                <a:gd name="connsiteY103" fmla="*/ 251630 h 1656814"/>
                <a:gd name="connsiteX104" fmla="*/ 2029497 w 3866315"/>
                <a:gd name="connsiteY104" fmla="*/ 267193 h 1656814"/>
                <a:gd name="connsiteX105" fmla="*/ 2025662 w 3866315"/>
                <a:gd name="connsiteY105" fmla="*/ 238661 h 1656814"/>
                <a:gd name="connsiteX106" fmla="*/ 2013708 w 3866315"/>
                <a:gd name="connsiteY106" fmla="*/ 235222 h 1656814"/>
                <a:gd name="connsiteX107" fmla="*/ 1989123 w 3866315"/>
                <a:gd name="connsiteY107" fmla="*/ 239507 h 1656814"/>
                <a:gd name="connsiteX108" fmla="*/ 1961719 w 3866315"/>
                <a:gd name="connsiteY108" fmla="*/ 222253 h 1656814"/>
                <a:gd name="connsiteX109" fmla="*/ 1935048 w 3866315"/>
                <a:gd name="connsiteY109" fmla="*/ 241312 h 1656814"/>
                <a:gd name="connsiteX110" fmla="*/ 1949426 w 3866315"/>
                <a:gd name="connsiteY110" fmla="*/ 245992 h 1656814"/>
                <a:gd name="connsiteX111" fmla="*/ 1920331 w 3866315"/>
                <a:gd name="connsiteY111" fmla="*/ 256367 h 1656814"/>
                <a:gd name="connsiteX112" fmla="*/ 1884187 w 3866315"/>
                <a:gd name="connsiteY112" fmla="*/ 271986 h 1656814"/>
                <a:gd name="connsiteX113" fmla="*/ 1845223 w 3866315"/>
                <a:gd name="connsiteY113" fmla="*/ 286647 h 1656814"/>
                <a:gd name="connsiteX114" fmla="*/ 1850861 w 3866315"/>
                <a:gd name="connsiteY114" fmla="*/ 266348 h 1656814"/>
                <a:gd name="connsiteX115" fmla="*/ 1873022 w 3866315"/>
                <a:gd name="connsiteY115" fmla="*/ 252082 h 1656814"/>
                <a:gd name="connsiteX116" fmla="*/ 1899016 w 3866315"/>
                <a:gd name="connsiteY116" fmla="*/ 242157 h 1656814"/>
                <a:gd name="connsiteX117" fmla="*/ 1917963 w 3866315"/>
                <a:gd name="connsiteY117" fmla="*/ 226594 h 1656814"/>
                <a:gd name="connsiteX118" fmla="*/ 1942491 w 3866315"/>
                <a:gd name="connsiteY118" fmla="*/ 207987 h 1656814"/>
                <a:gd name="connsiteX119" fmla="*/ 1983259 w 3866315"/>
                <a:gd name="connsiteY119" fmla="*/ 187687 h 1656814"/>
                <a:gd name="connsiteX120" fmla="*/ 1994536 w 3866315"/>
                <a:gd name="connsiteY120" fmla="*/ 172124 h 1656814"/>
                <a:gd name="connsiteX121" fmla="*/ 2023350 w 3866315"/>
                <a:gd name="connsiteY121" fmla="*/ 158253 h 1656814"/>
                <a:gd name="connsiteX122" fmla="*/ 2034233 w 3866315"/>
                <a:gd name="connsiteY122" fmla="*/ 140547 h 1656814"/>
                <a:gd name="connsiteX123" fmla="*/ 2023689 w 3866315"/>
                <a:gd name="connsiteY123" fmla="*/ 130623 h 1656814"/>
                <a:gd name="connsiteX124" fmla="*/ 2035643 w 3866315"/>
                <a:gd name="connsiteY124" fmla="*/ 125435 h 1656814"/>
                <a:gd name="connsiteX125" fmla="*/ 2029666 w 3866315"/>
                <a:gd name="connsiteY125" fmla="*/ 112015 h 1656814"/>
                <a:gd name="connsiteX126" fmla="*/ 2028425 w 3866315"/>
                <a:gd name="connsiteY126" fmla="*/ 108463 h 1656814"/>
                <a:gd name="connsiteX127" fmla="*/ 2009479 w 3866315"/>
                <a:gd name="connsiteY127" fmla="*/ 99046 h 1656814"/>
                <a:gd name="connsiteX128" fmla="*/ 1997356 w 3866315"/>
                <a:gd name="connsiteY128" fmla="*/ 79480 h 1656814"/>
                <a:gd name="connsiteX129" fmla="*/ 1932792 w 3866315"/>
                <a:gd name="connsiteY129" fmla="*/ 64988 h 1656814"/>
                <a:gd name="connsiteX130" fmla="*/ 1926251 w 3866315"/>
                <a:gd name="connsiteY130" fmla="*/ 62225 h 1656814"/>
                <a:gd name="connsiteX131" fmla="*/ 1908208 w 3866315"/>
                <a:gd name="connsiteY131" fmla="*/ 60590 h 1656814"/>
                <a:gd name="connsiteX132" fmla="*/ 1893096 w 3866315"/>
                <a:gd name="connsiteY132" fmla="*/ 69494 h 1656814"/>
                <a:gd name="connsiteX133" fmla="*/ 1892758 w 3866315"/>
                <a:gd name="connsiteY133" fmla="*/ 71360 h 1656814"/>
                <a:gd name="connsiteX134" fmla="*/ 1862928 w 3866315"/>
                <a:gd name="connsiteY134" fmla="*/ 74856 h 1656814"/>
                <a:gd name="connsiteX135" fmla="*/ 1879845 w 3866315"/>
                <a:gd name="connsiteY135" fmla="*/ 47621 h 1656814"/>
                <a:gd name="connsiteX136" fmla="*/ 1840881 w 3866315"/>
                <a:gd name="connsiteY136" fmla="*/ 44181 h 1656814"/>
                <a:gd name="connsiteX137" fmla="*/ 1812687 w 3866315"/>
                <a:gd name="connsiteY137" fmla="*/ 38994 h 1656814"/>
                <a:gd name="connsiteX138" fmla="*/ 1819735 w 3866315"/>
                <a:gd name="connsiteY138" fmla="*/ 35498 h 1656814"/>
                <a:gd name="connsiteX139" fmla="*/ 1841840 w 3866315"/>
                <a:gd name="connsiteY139" fmla="*/ 25122 h 1656814"/>
                <a:gd name="connsiteX140" fmla="*/ 1844659 w 3866315"/>
                <a:gd name="connsiteY140" fmla="*/ 13845 h 1656814"/>
                <a:gd name="connsiteX141" fmla="*/ 1824641 w 3866315"/>
                <a:gd name="connsiteY141" fmla="*/ 7811 h 1656814"/>
                <a:gd name="connsiteX142" fmla="*/ 1799718 w 3866315"/>
                <a:gd name="connsiteY142" fmla="*/ 30 h 1656814"/>
                <a:gd name="connsiteX143" fmla="*/ 1768480 w 3866315"/>
                <a:gd name="connsiteY143" fmla="*/ 8206 h 1656814"/>
                <a:gd name="connsiteX144" fmla="*/ 1742146 w 3866315"/>
                <a:gd name="connsiteY144" fmla="*/ 32453 h 1656814"/>
                <a:gd name="connsiteX145" fmla="*/ 1734873 w 3866315"/>
                <a:gd name="connsiteY145" fmla="*/ 38430 h 1656814"/>
                <a:gd name="connsiteX146" fmla="*/ 1730362 w 3866315"/>
                <a:gd name="connsiteY146" fmla="*/ 68202 h 1656814"/>
                <a:gd name="connsiteX147" fmla="*/ 1730362 w 3866315"/>
                <a:gd name="connsiteY147" fmla="*/ 70458 h 1656814"/>
                <a:gd name="connsiteX148" fmla="*/ 1719084 w 3866315"/>
                <a:gd name="connsiteY148" fmla="*/ 76096 h 1656814"/>
                <a:gd name="connsiteX149" fmla="*/ 1711021 w 3866315"/>
                <a:gd name="connsiteY149" fmla="*/ 77393 h 1656814"/>
                <a:gd name="connsiteX150" fmla="*/ 1700251 w 3866315"/>
                <a:gd name="connsiteY150" fmla="*/ 75025 h 1656814"/>
                <a:gd name="connsiteX151" fmla="*/ 1680628 w 3866315"/>
                <a:gd name="connsiteY151" fmla="*/ 81792 h 1656814"/>
                <a:gd name="connsiteX152" fmla="*/ 1696078 w 3866315"/>
                <a:gd name="connsiteY152" fmla="*/ 96452 h 1656814"/>
                <a:gd name="connsiteX153" fmla="*/ 1678203 w 3866315"/>
                <a:gd name="connsiteY153" fmla="*/ 92167 h 1656814"/>
                <a:gd name="connsiteX154" fmla="*/ 1657510 w 3866315"/>
                <a:gd name="connsiteY154" fmla="*/ 97806 h 1656814"/>
                <a:gd name="connsiteX155" fmla="*/ 1642059 w 3866315"/>
                <a:gd name="connsiteY155" fmla="*/ 101696 h 1656814"/>
                <a:gd name="connsiteX156" fmla="*/ 1629880 w 3866315"/>
                <a:gd name="connsiteY156" fmla="*/ 103501 h 1656814"/>
                <a:gd name="connsiteX157" fmla="*/ 1615219 w 3866315"/>
                <a:gd name="connsiteY157" fmla="*/ 108688 h 1656814"/>
                <a:gd name="connsiteX158" fmla="*/ 1601291 w 3866315"/>
                <a:gd name="connsiteY158" fmla="*/ 104065 h 1656814"/>
                <a:gd name="connsiteX159" fmla="*/ 1581555 w 3866315"/>
                <a:gd name="connsiteY159" fmla="*/ 114327 h 1656814"/>
                <a:gd name="connsiteX160" fmla="*/ 1570673 w 3866315"/>
                <a:gd name="connsiteY160" fmla="*/ 114327 h 1656814"/>
                <a:gd name="connsiteX161" fmla="*/ 1571124 w 3866315"/>
                <a:gd name="connsiteY161" fmla="*/ 115117 h 1656814"/>
                <a:gd name="connsiteX162" fmla="*/ 1531653 w 3866315"/>
                <a:gd name="connsiteY162" fmla="*/ 122447 h 1656814"/>
                <a:gd name="connsiteX163" fmla="*/ 1522856 w 3866315"/>
                <a:gd name="connsiteY163" fmla="*/ 126563 h 1656814"/>
                <a:gd name="connsiteX164" fmla="*/ 1419949 w 3866315"/>
                <a:gd name="connsiteY164" fmla="*/ 172970 h 1656814"/>
                <a:gd name="connsiteX165" fmla="*/ 1419611 w 3866315"/>
                <a:gd name="connsiteY165" fmla="*/ 172970 h 1656814"/>
                <a:gd name="connsiteX166" fmla="*/ 1424686 w 3866315"/>
                <a:gd name="connsiteY166" fmla="*/ 180718 h 1656814"/>
                <a:gd name="connsiteX167" fmla="*/ 1423502 w 3866315"/>
                <a:gd name="connsiteY167" fmla="*/ 183289 h 1656814"/>
                <a:gd name="connsiteX168" fmla="*/ 1403145 w 3866315"/>
                <a:gd name="connsiteY168" fmla="*/ 181992 h 1656814"/>
                <a:gd name="connsiteX169" fmla="*/ 1416171 w 3866315"/>
                <a:gd name="connsiteY169" fmla="*/ 191070 h 1656814"/>
                <a:gd name="connsiteX170" fmla="*/ 1426659 w 3866315"/>
                <a:gd name="connsiteY170" fmla="*/ 200995 h 1656814"/>
                <a:gd name="connsiteX171" fmla="*/ 1408784 w 3866315"/>
                <a:gd name="connsiteY171" fmla="*/ 202291 h 1656814"/>
                <a:gd name="connsiteX172" fmla="*/ 1417863 w 3866315"/>
                <a:gd name="connsiteY172" fmla="*/ 210073 h 1656814"/>
                <a:gd name="connsiteX173" fmla="*/ 1425644 w 3866315"/>
                <a:gd name="connsiteY173" fmla="*/ 220448 h 1656814"/>
                <a:gd name="connsiteX174" fmla="*/ 1426772 w 3866315"/>
                <a:gd name="connsiteY174" fmla="*/ 221914 h 1656814"/>
                <a:gd name="connsiteX175" fmla="*/ 1424234 w 3866315"/>
                <a:gd name="connsiteY175" fmla="*/ 234320 h 1656814"/>
                <a:gd name="connsiteX176" fmla="*/ 1417525 w 3866315"/>
                <a:gd name="connsiteY176" fmla="*/ 236913 h 1656814"/>
                <a:gd name="connsiteX177" fmla="*/ 1394970 w 3866315"/>
                <a:gd name="connsiteY177" fmla="*/ 235616 h 1656814"/>
                <a:gd name="connsiteX178" fmla="*/ 1383692 w 3866315"/>
                <a:gd name="connsiteY178" fmla="*/ 240353 h 1656814"/>
                <a:gd name="connsiteX179" fmla="*/ 1382170 w 3866315"/>
                <a:gd name="connsiteY179" fmla="*/ 239338 h 1656814"/>
                <a:gd name="connsiteX180" fmla="*/ 1371456 w 3866315"/>
                <a:gd name="connsiteY180" fmla="*/ 242045 h 1656814"/>
                <a:gd name="connsiteX181" fmla="*/ 1313602 w 3866315"/>
                <a:gd name="connsiteY181" fmla="*/ 258059 h 1656814"/>
                <a:gd name="connsiteX182" fmla="*/ 1286988 w 3866315"/>
                <a:gd name="connsiteY182" fmla="*/ 249093 h 1656814"/>
                <a:gd name="connsiteX183" fmla="*/ 1279093 w 3866315"/>
                <a:gd name="connsiteY183" fmla="*/ 277963 h 1656814"/>
                <a:gd name="connsiteX184" fmla="*/ 1279432 w 3866315"/>
                <a:gd name="connsiteY184" fmla="*/ 298714 h 1656814"/>
                <a:gd name="connsiteX185" fmla="*/ 1311742 w 3866315"/>
                <a:gd name="connsiteY185" fmla="*/ 319916 h 1656814"/>
                <a:gd name="connsiteX186" fmla="*/ 1325388 w 3866315"/>
                <a:gd name="connsiteY186" fmla="*/ 348448 h 1656814"/>
                <a:gd name="connsiteX187" fmla="*/ 1285071 w 3866315"/>
                <a:gd name="connsiteY187" fmla="*/ 332434 h 1656814"/>
                <a:gd name="connsiteX188" fmla="*/ 1230657 w 3866315"/>
                <a:gd name="connsiteY188" fmla="*/ 315123 h 1656814"/>
                <a:gd name="connsiteX189" fmla="*/ 1213740 w 3866315"/>
                <a:gd name="connsiteY189" fmla="*/ 304296 h 1656814"/>
                <a:gd name="connsiteX190" fmla="*/ 1198629 w 3866315"/>
                <a:gd name="connsiteY190" fmla="*/ 319013 h 1656814"/>
                <a:gd name="connsiteX191" fmla="*/ 1208440 w 3866315"/>
                <a:gd name="connsiteY191" fmla="*/ 323355 h 1656814"/>
                <a:gd name="connsiteX192" fmla="*/ 1221409 w 3866315"/>
                <a:gd name="connsiteY192" fmla="*/ 332828 h 1656814"/>
                <a:gd name="connsiteX193" fmla="*/ 1201786 w 3866315"/>
                <a:gd name="connsiteY193" fmla="*/ 337170 h 1656814"/>
                <a:gd name="connsiteX194" fmla="*/ 1178498 w 3866315"/>
                <a:gd name="connsiteY194" fmla="*/ 339713 h 1656814"/>
                <a:gd name="connsiteX195" fmla="*/ 1176130 w 3866315"/>
                <a:gd name="connsiteY195" fmla="*/ 343655 h 1656814"/>
                <a:gd name="connsiteX196" fmla="*/ 1207764 w 3866315"/>
                <a:gd name="connsiteY196" fmla="*/ 373935 h 1656814"/>
                <a:gd name="connsiteX197" fmla="*/ 1229134 w 3866315"/>
                <a:gd name="connsiteY197" fmla="*/ 388595 h 1656814"/>
                <a:gd name="connsiteX198" fmla="*/ 1225638 w 3866315"/>
                <a:gd name="connsiteY198" fmla="*/ 397279 h 1656814"/>
                <a:gd name="connsiteX199" fmla="*/ 1198290 w 3866315"/>
                <a:gd name="connsiteY199" fmla="*/ 379968 h 1656814"/>
                <a:gd name="connsiteX200" fmla="*/ 1157917 w 3866315"/>
                <a:gd name="connsiteY200" fmla="*/ 375626 h 1656814"/>
                <a:gd name="connsiteX201" fmla="*/ 1156507 w 3866315"/>
                <a:gd name="connsiteY201" fmla="*/ 356624 h 1656814"/>
                <a:gd name="connsiteX202" fmla="*/ 1162146 w 3866315"/>
                <a:gd name="connsiteY202" fmla="*/ 327697 h 1656814"/>
                <a:gd name="connsiteX203" fmla="*/ 1151940 w 3866315"/>
                <a:gd name="connsiteY203" fmla="*/ 291327 h 1656814"/>
                <a:gd name="connsiteX204" fmla="*/ 1145625 w 3866315"/>
                <a:gd name="connsiteY204" fmla="*/ 303056 h 1656814"/>
                <a:gd name="connsiteX205" fmla="*/ 1139647 w 3866315"/>
                <a:gd name="connsiteY205" fmla="*/ 333730 h 1656814"/>
                <a:gd name="connsiteX206" fmla="*/ 1111454 w 3866315"/>
                <a:gd name="connsiteY206" fmla="*/ 351887 h 1656814"/>
                <a:gd name="connsiteX207" fmla="*/ 1101981 w 3866315"/>
                <a:gd name="connsiteY207" fmla="*/ 370044 h 1656814"/>
                <a:gd name="connsiteX208" fmla="*/ 1129046 w 3866315"/>
                <a:gd name="connsiteY208" fmla="*/ 410248 h 1656814"/>
                <a:gd name="connsiteX209" fmla="*/ 1115006 w 3866315"/>
                <a:gd name="connsiteY209" fmla="*/ 459531 h 1656814"/>
                <a:gd name="connsiteX210" fmla="*/ 1116021 w 3866315"/>
                <a:gd name="connsiteY210" fmla="*/ 488908 h 1656814"/>
                <a:gd name="connsiteX211" fmla="*/ 1134291 w 3866315"/>
                <a:gd name="connsiteY211" fmla="*/ 492799 h 1656814"/>
                <a:gd name="connsiteX212" fmla="*/ 1162033 w 3866315"/>
                <a:gd name="connsiteY212" fmla="*/ 485469 h 1656814"/>
                <a:gd name="connsiteX213" fmla="*/ 1207651 w 3866315"/>
                <a:gd name="connsiteY213" fmla="*/ 504471 h 1656814"/>
                <a:gd name="connsiteX214" fmla="*/ 1216447 w 3866315"/>
                <a:gd name="connsiteY214" fmla="*/ 527026 h 1656814"/>
                <a:gd name="connsiteX215" fmla="*/ 1205565 w 3866315"/>
                <a:gd name="connsiteY215" fmla="*/ 548623 h 1656814"/>
                <a:gd name="connsiteX216" fmla="*/ 1232912 w 3866315"/>
                <a:gd name="connsiteY216" fmla="*/ 571178 h 1656814"/>
                <a:gd name="connsiteX217" fmla="*/ 1206241 w 3866315"/>
                <a:gd name="connsiteY217" fmla="*/ 568584 h 1656814"/>
                <a:gd name="connsiteX218" fmla="*/ 1195415 w 3866315"/>
                <a:gd name="connsiteY218" fmla="*/ 549976 h 1656814"/>
                <a:gd name="connsiteX219" fmla="*/ 1201053 w 3866315"/>
                <a:gd name="connsiteY219" fmla="*/ 528831 h 1656814"/>
                <a:gd name="connsiteX220" fmla="*/ 1189156 w 3866315"/>
                <a:gd name="connsiteY220" fmla="*/ 510223 h 1656814"/>
                <a:gd name="connsiteX221" fmla="*/ 1174044 w 3866315"/>
                <a:gd name="connsiteY221" fmla="*/ 498100 h 1656814"/>
                <a:gd name="connsiteX222" fmla="*/ 1137561 w 3866315"/>
                <a:gd name="connsiteY222" fmla="*/ 510223 h 1656814"/>
                <a:gd name="connsiteX223" fmla="*/ 1142467 w 3866315"/>
                <a:gd name="connsiteY223" fmla="*/ 550822 h 1656814"/>
                <a:gd name="connsiteX224" fmla="*/ 1122788 w 3866315"/>
                <a:gd name="connsiteY224" fmla="*/ 585444 h 1656814"/>
                <a:gd name="connsiteX225" fmla="*/ 1104857 w 3866315"/>
                <a:gd name="connsiteY225" fmla="*/ 604897 h 1656814"/>
                <a:gd name="connsiteX226" fmla="*/ 1083091 w 3866315"/>
                <a:gd name="connsiteY226" fmla="*/ 628242 h 1656814"/>
                <a:gd name="connsiteX227" fmla="*/ 1061720 w 3866315"/>
                <a:gd name="connsiteY227" fmla="*/ 628242 h 1656814"/>
                <a:gd name="connsiteX228" fmla="*/ 1034316 w 3866315"/>
                <a:gd name="connsiteY228" fmla="*/ 630836 h 1656814"/>
                <a:gd name="connsiteX229" fmla="*/ 1015370 w 3866315"/>
                <a:gd name="connsiteY229" fmla="*/ 623449 h 1656814"/>
                <a:gd name="connsiteX230" fmla="*/ 1003754 w 3866315"/>
                <a:gd name="connsiteY230" fmla="*/ 610931 h 1656814"/>
                <a:gd name="connsiteX231" fmla="*/ 1016441 w 3866315"/>
                <a:gd name="connsiteY231" fmla="*/ 614822 h 1656814"/>
                <a:gd name="connsiteX232" fmla="*/ 1030087 w 3866315"/>
                <a:gd name="connsiteY232" fmla="*/ 613074 h 1656814"/>
                <a:gd name="connsiteX233" fmla="*/ 1043789 w 3866315"/>
                <a:gd name="connsiteY233" fmla="*/ 620009 h 1656814"/>
                <a:gd name="connsiteX234" fmla="*/ 1056082 w 3866315"/>
                <a:gd name="connsiteY234" fmla="*/ 614370 h 1656814"/>
                <a:gd name="connsiteX235" fmla="*/ 1061720 w 3866315"/>
                <a:gd name="connsiteY235" fmla="*/ 607491 h 1656814"/>
                <a:gd name="connsiteX236" fmla="*/ 1072265 w 3866315"/>
                <a:gd name="connsiteY236" fmla="*/ 596665 h 1656814"/>
                <a:gd name="connsiteX237" fmla="*/ 1079595 w 3866315"/>
                <a:gd name="connsiteY237" fmla="*/ 581102 h 1656814"/>
                <a:gd name="connsiteX238" fmla="*/ 1085910 w 3866315"/>
                <a:gd name="connsiteY238" fmla="*/ 571572 h 1656814"/>
                <a:gd name="connsiteX239" fmla="*/ 1097526 w 3866315"/>
                <a:gd name="connsiteY239" fmla="*/ 562099 h 1656814"/>
                <a:gd name="connsiteX240" fmla="*/ 1101699 w 3866315"/>
                <a:gd name="connsiteY240" fmla="*/ 548228 h 1656814"/>
                <a:gd name="connsiteX241" fmla="*/ 1108014 w 3866315"/>
                <a:gd name="connsiteY241" fmla="*/ 528831 h 1656814"/>
                <a:gd name="connsiteX242" fmla="*/ 1108747 w 3866315"/>
                <a:gd name="connsiteY242" fmla="*/ 518004 h 1656814"/>
                <a:gd name="connsiteX243" fmla="*/ 1090139 w 3866315"/>
                <a:gd name="connsiteY243" fmla="*/ 492912 h 1656814"/>
                <a:gd name="connsiteX244" fmla="*/ 1089407 w 3866315"/>
                <a:gd name="connsiteY244" fmla="*/ 463083 h 1656814"/>
                <a:gd name="connsiteX245" fmla="*/ 1089068 w 3866315"/>
                <a:gd name="connsiteY245" fmla="*/ 435397 h 1656814"/>
                <a:gd name="connsiteX246" fmla="*/ 1095045 w 3866315"/>
                <a:gd name="connsiteY246" fmla="*/ 404722 h 1656814"/>
                <a:gd name="connsiteX247" fmla="*/ 1075761 w 3866315"/>
                <a:gd name="connsiteY247" fmla="*/ 371454 h 1656814"/>
                <a:gd name="connsiteX248" fmla="*/ 1083486 w 3866315"/>
                <a:gd name="connsiteY248" fmla="*/ 349406 h 1656814"/>
                <a:gd name="connsiteX249" fmla="*/ 1093636 w 3866315"/>
                <a:gd name="connsiteY249" fmla="*/ 299672 h 1656814"/>
                <a:gd name="connsiteX250" fmla="*/ 1064201 w 3866315"/>
                <a:gd name="connsiteY250" fmla="*/ 287549 h 1656814"/>
                <a:gd name="connsiteX251" fmla="*/ 1036007 w 3866315"/>
                <a:gd name="connsiteY251" fmla="*/ 286929 h 1656814"/>
                <a:gd name="connsiteX252" fmla="*/ 1031948 w 3866315"/>
                <a:gd name="connsiteY252" fmla="*/ 287662 h 1656814"/>
                <a:gd name="connsiteX253" fmla="*/ 1029185 w 3866315"/>
                <a:gd name="connsiteY253" fmla="*/ 307623 h 1656814"/>
                <a:gd name="connsiteX254" fmla="*/ 977421 w 3866315"/>
                <a:gd name="connsiteY254" fmla="*/ 377487 h 1656814"/>
                <a:gd name="connsiteX255" fmla="*/ 974658 w 3866315"/>
                <a:gd name="connsiteY255" fmla="*/ 378220 h 1656814"/>
                <a:gd name="connsiteX256" fmla="*/ 961407 w 3866315"/>
                <a:gd name="connsiteY256" fmla="*/ 401959 h 1656814"/>
                <a:gd name="connsiteX257" fmla="*/ 961802 w 3866315"/>
                <a:gd name="connsiteY257" fmla="*/ 401959 h 1656814"/>
                <a:gd name="connsiteX258" fmla="*/ 959038 w 3866315"/>
                <a:gd name="connsiteY258" fmla="*/ 425304 h 1656814"/>
                <a:gd name="connsiteX259" fmla="*/ 957629 w 3866315"/>
                <a:gd name="connsiteY259" fmla="*/ 439118 h 1656814"/>
                <a:gd name="connsiteX260" fmla="*/ 949566 w 3866315"/>
                <a:gd name="connsiteY260" fmla="*/ 459023 h 1656814"/>
                <a:gd name="connsiteX261" fmla="*/ 977759 w 3866315"/>
                <a:gd name="connsiteY261" fmla="*/ 471992 h 1656814"/>
                <a:gd name="connsiteX262" fmla="*/ 987909 w 3866315"/>
                <a:gd name="connsiteY262" fmla="*/ 495788 h 1656814"/>
                <a:gd name="connsiteX263" fmla="*/ 1002288 w 3866315"/>
                <a:gd name="connsiteY263" fmla="*/ 504866 h 1656814"/>
                <a:gd name="connsiteX264" fmla="*/ 987571 w 3866315"/>
                <a:gd name="connsiteY264" fmla="*/ 533793 h 1656814"/>
                <a:gd name="connsiteX265" fmla="*/ 958757 w 3866315"/>
                <a:gd name="connsiteY265" fmla="*/ 505599 h 1656814"/>
                <a:gd name="connsiteX266" fmla="*/ 920526 w 3866315"/>
                <a:gd name="connsiteY266" fmla="*/ 485300 h 1656814"/>
                <a:gd name="connsiteX267" fmla="*/ 889513 w 3866315"/>
                <a:gd name="connsiteY267" fmla="*/ 469737 h 1656814"/>
                <a:gd name="connsiteX268" fmla="*/ 876431 w 3866315"/>
                <a:gd name="connsiteY268" fmla="*/ 471880 h 1656814"/>
                <a:gd name="connsiteX269" fmla="*/ 839554 w 3866315"/>
                <a:gd name="connsiteY269" fmla="*/ 464380 h 1656814"/>
                <a:gd name="connsiteX270" fmla="*/ 824780 w 3866315"/>
                <a:gd name="connsiteY270" fmla="*/ 453554 h 1656814"/>
                <a:gd name="connsiteX271" fmla="*/ 801887 w 3866315"/>
                <a:gd name="connsiteY271" fmla="*/ 450283 h 1656814"/>
                <a:gd name="connsiteX272" fmla="*/ 784294 w 3866315"/>
                <a:gd name="connsiteY272" fmla="*/ 434269 h 1656814"/>
                <a:gd name="connsiteX273" fmla="*/ 755536 w 3866315"/>
                <a:gd name="connsiteY273" fmla="*/ 422597 h 1656814"/>
                <a:gd name="connsiteX274" fmla="*/ 762191 w 3866315"/>
                <a:gd name="connsiteY274" fmla="*/ 446844 h 1656814"/>
                <a:gd name="connsiteX275" fmla="*/ 779727 w 3866315"/>
                <a:gd name="connsiteY275" fmla="*/ 455471 h 1656814"/>
                <a:gd name="connsiteX276" fmla="*/ 794838 w 3866315"/>
                <a:gd name="connsiteY276" fmla="*/ 468835 h 1656814"/>
                <a:gd name="connsiteX277" fmla="*/ 805721 w 3866315"/>
                <a:gd name="connsiteY277" fmla="*/ 493081 h 1656814"/>
                <a:gd name="connsiteX278" fmla="*/ 805552 w 3866315"/>
                <a:gd name="connsiteY278" fmla="*/ 506394 h 1656814"/>
                <a:gd name="connsiteX279" fmla="*/ 798334 w 3866315"/>
                <a:gd name="connsiteY279" fmla="*/ 509039 h 1656814"/>
                <a:gd name="connsiteX280" fmla="*/ 782208 w 3866315"/>
                <a:gd name="connsiteY280" fmla="*/ 519019 h 1656814"/>
                <a:gd name="connsiteX281" fmla="*/ 769916 w 3866315"/>
                <a:gd name="connsiteY281" fmla="*/ 525053 h 1656814"/>
                <a:gd name="connsiteX282" fmla="*/ 769916 w 3866315"/>
                <a:gd name="connsiteY282" fmla="*/ 507742 h 1656814"/>
                <a:gd name="connsiteX283" fmla="*/ 755536 w 3866315"/>
                <a:gd name="connsiteY283" fmla="*/ 494378 h 1656814"/>
                <a:gd name="connsiteX284" fmla="*/ 719054 w 3866315"/>
                <a:gd name="connsiteY284" fmla="*/ 516933 h 1656814"/>
                <a:gd name="connsiteX285" fmla="*/ 679019 w 3866315"/>
                <a:gd name="connsiteY285" fmla="*/ 516933 h 1656814"/>
                <a:gd name="connsiteX286" fmla="*/ 656915 w 3866315"/>
                <a:gd name="connsiteY286" fmla="*/ 536838 h 1656814"/>
                <a:gd name="connsiteX287" fmla="*/ 624943 w 3866315"/>
                <a:gd name="connsiteY287" fmla="*/ 533793 h 1656814"/>
                <a:gd name="connsiteX288" fmla="*/ 630921 w 3866315"/>
                <a:gd name="connsiteY288" fmla="*/ 526011 h 1656814"/>
                <a:gd name="connsiteX289" fmla="*/ 636559 w 3866315"/>
                <a:gd name="connsiteY289" fmla="*/ 517384 h 1656814"/>
                <a:gd name="connsiteX290" fmla="*/ 641859 w 3866315"/>
                <a:gd name="connsiteY290" fmla="*/ 497479 h 1656814"/>
                <a:gd name="connsiteX291" fmla="*/ 609550 w 3866315"/>
                <a:gd name="connsiteY291" fmla="*/ 509152 h 1656814"/>
                <a:gd name="connsiteX292" fmla="*/ 604982 w 3866315"/>
                <a:gd name="connsiteY292" fmla="*/ 525617 h 1656814"/>
                <a:gd name="connsiteX293" fmla="*/ 594438 w 3866315"/>
                <a:gd name="connsiteY293" fmla="*/ 517835 h 1656814"/>
                <a:gd name="connsiteX294" fmla="*/ 540081 w 3866315"/>
                <a:gd name="connsiteY294" fmla="*/ 537684 h 1656814"/>
                <a:gd name="connsiteX295" fmla="*/ 517526 w 3866315"/>
                <a:gd name="connsiteY295" fmla="*/ 554994 h 1656814"/>
                <a:gd name="connsiteX296" fmla="*/ 491531 w 3866315"/>
                <a:gd name="connsiteY296" fmla="*/ 564975 h 1656814"/>
                <a:gd name="connsiteX297" fmla="*/ 486287 w 3866315"/>
                <a:gd name="connsiteY297" fmla="*/ 595650 h 1656814"/>
                <a:gd name="connsiteX298" fmla="*/ 445914 w 3866315"/>
                <a:gd name="connsiteY298" fmla="*/ 602134 h 1656814"/>
                <a:gd name="connsiteX299" fmla="*/ 426911 w 3866315"/>
                <a:gd name="connsiteY299" fmla="*/ 580087 h 1656814"/>
                <a:gd name="connsiteX300" fmla="*/ 426234 w 3866315"/>
                <a:gd name="connsiteY300" fmla="*/ 561479 h 1656814"/>
                <a:gd name="connsiteX301" fmla="*/ 442756 w 3866315"/>
                <a:gd name="connsiteY301" fmla="*/ 553698 h 1656814"/>
                <a:gd name="connsiteX302" fmla="*/ 463788 w 3866315"/>
                <a:gd name="connsiteY302" fmla="*/ 552401 h 1656814"/>
                <a:gd name="connsiteX303" fmla="*/ 449410 w 3866315"/>
                <a:gd name="connsiteY303" fmla="*/ 524207 h 1656814"/>
                <a:gd name="connsiteX304" fmla="*/ 419186 w 3866315"/>
                <a:gd name="connsiteY304" fmla="*/ 513832 h 1656814"/>
                <a:gd name="connsiteX305" fmla="*/ 404920 w 3866315"/>
                <a:gd name="connsiteY305" fmla="*/ 514960 h 1656814"/>
                <a:gd name="connsiteX306" fmla="*/ 400127 w 3866315"/>
                <a:gd name="connsiteY306" fmla="*/ 526237 h 1656814"/>
                <a:gd name="connsiteX307" fmla="*/ 400973 w 3866315"/>
                <a:gd name="connsiteY307" fmla="*/ 541292 h 1656814"/>
                <a:gd name="connsiteX308" fmla="*/ 391838 w 3866315"/>
                <a:gd name="connsiteY308" fmla="*/ 573715 h 1656814"/>
                <a:gd name="connsiteX309" fmla="*/ 399563 w 3866315"/>
                <a:gd name="connsiteY309" fmla="*/ 584090 h 1656814"/>
                <a:gd name="connsiteX310" fmla="*/ 408360 w 3866315"/>
                <a:gd name="connsiteY310" fmla="*/ 610029 h 1656814"/>
                <a:gd name="connsiteX311" fmla="*/ 400973 w 3866315"/>
                <a:gd name="connsiteY311" fmla="*/ 632584 h 1656814"/>
                <a:gd name="connsiteX312" fmla="*/ 390766 w 3866315"/>
                <a:gd name="connsiteY312" fmla="*/ 632133 h 1656814"/>
                <a:gd name="connsiteX313" fmla="*/ 383775 w 3866315"/>
                <a:gd name="connsiteY313" fmla="*/ 623505 h 1656814"/>
                <a:gd name="connsiteX314" fmla="*/ 359866 w 3866315"/>
                <a:gd name="connsiteY314" fmla="*/ 617867 h 1656814"/>
                <a:gd name="connsiteX315" fmla="*/ 344811 w 3866315"/>
                <a:gd name="connsiteY315" fmla="*/ 626945 h 1656814"/>
                <a:gd name="connsiteX316" fmla="*/ 323722 w 3866315"/>
                <a:gd name="connsiteY316" fmla="*/ 638222 h 1656814"/>
                <a:gd name="connsiteX317" fmla="*/ 301167 w 3866315"/>
                <a:gd name="connsiteY317" fmla="*/ 658522 h 1656814"/>
                <a:gd name="connsiteX318" fmla="*/ 302577 w 3866315"/>
                <a:gd name="connsiteY318" fmla="*/ 684009 h 1656814"/>
                <a:gd name="connsiteX319" fmla="*/ 312332 w 3866315"/>
                <a:gd name="connsiteY319" fmla="*/ 708199 h 1656814"/>
                <a:gd name="connsiteX320" fmla="*/ 284138 w 3866315"/>
                <a:gd name="connsiteY320" fmla="*/ 706000 h 1656814"/>
                <a:gd name="connsiteX321" fmla="*/ 259553 w 3866315"/>
                <a:gd name="connsiteY321" fmla="*/ 699121 h 1656814"/>
                <a:gd name="connsiteX322" fmla="*/ 232544 w 3866315"/>
                <a:gd name="connsiteY322" fmla="*/ 679216 h 1656814"/>
                <a:gd name="connsiteX323" fmla="*/ 218165 w 3866315"/>
                <a:gd name="connsiteY323" fmla="*/ 695625 h 1656814"/>
                <a:gd name="connsiteX324" fmla="*/ 225157 w 3866315"/>
                <a:gd name="connsiteY324" fmla="*/ 712541 h 1656814"/>
                <a:gd name="connsiteX325" fmla="*/ 248332 w 3866315"/>
                <a:gd name="connsiteY325" fmla="*/ 722522 h 1656814"/>
                <a:gd name="connsiteX326" fmla="*/ 250475 w 3866315"/>
                <a:gd name="connsiteY326" fmla="*/ 740227 h 1656814"/>
                <a:gd name="connsiteX327" fmla="*/ 232544 w 3866315"/>
                <a:gd name="connsiteY327" fmla="*/ 743667 h 1656814"/>
                <a:gd name="connsiteX328" fmla="*/ 213936 w 3866315"/>
                <a:gd name="connsiteY328" fmla="*/ 736788 h 1656814"/>
                <a:gd name="connsiteX329" fmla="*/ 192170 w 3866315"/>
                <a:gd name="connsiteY329" fmla="*/ 721619 h 1656814"/>
                <a:gd name="connsiteX330" fmla="*/ 179878 w 3866315"/>
                <a:gd name="connsiteY330" fmla="*/ 704703 h 1656814"/>
                <a:gd name="connsiteX331" fmla="*/ 174239 w 3866315"/>
                <a:gd name="connsiteY331" fmla="*/ 683558 h 1656814"/>
                <a:gd name="connsiteX332" fmla="*/ 174972 w 3866315"/>
                <a:gd name="connsiteY332" fmla="*/ 664499 h 1656814"/>
                <a:gd name="connsiteX333" fmla="*/ 176720 w 3866315"/>
                <a:gd name="connsiteY333" fmla="*/ 645947 h 1656814"/>
                <a:gd name="connsiteX334" fmla="*/ 158451 w 3866315"/>
                <a:gd name="connsiteY334" fmla="*/ 629482 h 1656814"/>
                <a:gd name="connsiteX335" fmla="*/ 144072 w 3866315"/>
                <a:gd name="connsiteY335" fmla="*/ 616570 h 1656814"/>
                <a:gd name="connsiteX336" fmla="*/ 120953 w 3866315"/>
                <a:gd name="connsiteY336" fmla="*/ 592774 h 1656814"/>
                <a:gd name="connsiteX337" fmla="*/ 112495 w 3866315"/>
                <a:gd name="connsiteY337" fmla="*/ 583245 h 1656814"/>
                <a:gd name="connsiteX338" fmla="*/ 131441 w 3866315"/>
                <a:gd name="connsiteY338" fmla="*/ 591872 h 1656814"/>
                <a:gd name="connsiteX339" fmla="*/ 164428 w 3866315"/>
                <a:gd name="connsiteY339" fmla="*/ 609183 h 1656814"/>
                <a:gd name="connsiteX340" fmla="*/ 205872 w 3866315"/>
                <a:gd name="connsiteY340" fmla="*/ 625197 h 1656814"/>
                <a:gd name="connsiteX341" fmla="*/ 261358 w 3866315"/>
                <a:gd name="connsiteY341" fmla="*/ 636474 h 1656814"/>
                <a:gd name="connsiteX342" fmla="*/ 330150 w 3866315"/>
                <a:gd name="connsiteY342" fmla="*/ 599315 h 1656814"/>
                <a:gd name="connsiteX343" fmla="*/ 328571 w 3866315"/>
                <a:gd name="connsiteY343" fmla="*/ 568415 h 1656814"/>
                <a:gd name="connsiteX344" fmla="*/ 299081 w 3866315"/>
                <a:gd name="connsiteY344" fmla="*/ 548623 h 1656814"/>
                <a:gd name="connsiteX345" fmla="*/ 297164 w 3866315"/>
                <a:gd name="connsiteY345" fmla="*/ 546536 h 1656814"/>
                <a:gd name="connsiteX346" fmla="*/ 292766 w 3866315"/>
                <a:gd name="connsiteY346" fmla="*/ 546029 h 1656814"/>
                <a:gd name="connsiteX347" fmla="*/ 263049 w 3866315"/>
                <a:gd name="connsiteY347" fmla="*/ 530128 h 1656814"/>
                <a:gd name="connsiteX348" fmla="*/ 256339 w 3866315"/>
                <a:gd name="connsiteY348" fmla="*/ 515129 h 1656814"/>
                <a:gd name="connsiteX349" fmla="*/ 241848 w 3866315"/>
                <a:gd name="connsiteY349" fmla="*/ 503344 h 1656814"/>
                <a:gd name="connsiteX350" fmla="*/ 228089 w 3866315"/>
                <a:gd name="connsiteY350" fmla="*/ 496070 h 1656814"/>
                <a:gd name="connsiteX351" fmla="*/ 214612 w 3866315"/>
                <a:gd name="connsiteY351" fmla="*/ 496070 h 1656814"/>
                <a:gd name="connsiteX352" fmla="*/ 198655 w 3866315"/>
                <a:gd name="connsiteY352" fmla="*/ 489698 h 1656814"/>
                <a:gd name="connsiteX353" fmla="*/ 177453 w 3866315"/>
                <a:gd name="connsiteY353" fmla="*/ 477857 h 1656814"/>
                <a:gd name="connsiteX354" fmla="*/ 174352 w 3866315"/>
                <a:gd name="connsiteY354" fmla="*/ 476052 h 1656814"/>
                <a:gd name="connsiteX355" fmla="*/ 169559 w 3866315"/>
                <a:gd name="connsiteY355" fmla="*/ 473346 h 1656814"/>
                <a:gd name="connsiteX356" fmla="*/ 162736 w 3866315"/>
                <a:gd name="connsiteY356" fmla="*/ 469173 h 1656814"/>
                <a:gd name="connsiteX357" fmla="*/ 155349 w 3866315"/>
                <a:gd name="connsiteY357" fmla="*/ 473064 h 1656814"/>
                <a:gd name="connsiteX358" fmla="*/ 133527 w 3866315"/>
                <a:gd name="connsiteY358" fmla="*/ 471316 h 1656814"/>
                <a:gd name="connsiteX359" fmla="*/ 120220 w 3866315"/>
                <a:gd name="connsiteY359" fmla="*/ 461843 h 1656814"/>
                <a:gd name="connsiteX360" fmla="*/ 137756 w 3866315"/>
                <a:gd name="connsiteY360" fmla="*/ 454907 h 1656814"/>
                <a:gd name="connsiteX361" fmla="*/ 121968 w 3866315"/>
                <a:gd name="connsiteY361" fmla="*/ 447125 h 1656814"/>
                <a:gd name="connsiteX362" fmla="*/ 105052 w 3866315"/>
                <a:gd name="connsiteY362" fmla="*/ 451016 h 1656814"/>
                <a:gd name="connsiteX363" fmla="*/ 90673 w 3866315"/>
                <a:gd name="connsiteY363" fmla="*/ 450170 h 1656814"/>
                <a:gd name="connsiteX364" fmla="*/ 89038 w 3866315"/>
                <a:gd name="connsiteY364" fmla="*/ 448761 h 1656814"/>
                <a:gd name="connsiteX365" fmla="*/ 76971 w 3866315"/>
                <a:gd name="connsiteY365" fmla="*/ 459249 h 1656814"/>
                <a:gd name="connsiteX366" fmla="*/ 57348 w 3866315"/>
                <a:gd name="connsiteY366" fmla="*/ 470526 h 1656814"/>
                <a:gd name="connsiteX367" fmla="*/ 41165 w 3866315"/>
                <a:gd name="connsiteY367" fmla="*/ 487837 h 1656814"/>
                <a:gd name="connsiteX368" fmla="*/ 32086 w 3866315"/>
                <a:gd name="connsiteY368" fmla="*/ 496465 h 1656814"/>
                <a:gd name="connsiteX369" fmla="*/ 28534 w 3866315"/>
                <a:gd name="connsiteY369" fmla="*/ 512027 h 1656814"/>
                <a:gd name="connsiteX370" fmla="*/ 32086 w 3866315"/>
                <a:gd name="connsiteY370" fmla="*/ 528436 h 1656814"/>
                <a:gd name="connsiteX371" fmla="*/ 46803 w 3866315"/>
                <a:gd name="connsiteY371" fmla="*/ 538811 h 1656814"/>
                <a:gd name="connsiteX372" fmla="*/ 63720 w 3866315"/>
                <a:gd name="connsiteY372" fmla="*/ 560464 h 1656814"/>
                <a:gd name="connsiteX373" fmla="*/ 48439 w 3866315"/>
                <a:gd name="connsiteY373" fmla="*/ 581948 h 1656814"/>
                <a:gd name="connsiteX374" fmla="*/ 41447 w 3866315"/>
                <a:gd name="connsiteY374" fmla="*/ 599259 h 1656814"/>
                <a:gd name="connsiteX375" fmla="*/ 64002 w 3866315"/>
                <a:gd name="connsiteY375" fmla="*/ 643354 h 1656814"/>
                <a:gd name="connsiteX376" fmla="*/ 56277 w 3866315"/>
                <a:gd name="connsiteY376" fmla="*/ 660608 h 1656814"/>
                <a:gd name="connsiteX377" fmla="*/ 59773 w 3866315"/>
                <a:gd name="connsiteY377" fmla="*/ 683163 h 1656814"/>
                <a:gd name="connsiteX378" fmla="*/ 54134 w 3866315"/>
                <a:gd name="connsiteY378" fmla="*/ 691790 h 1656814"/>
                <a:gd name="connsiteX379" fmla="*/ 66032 w 3866315"/>
                <a:gd name="connsiteY379" fmla="*/ 701320 h 1656814"/>
                <a:gd name="connsiteX380" fmla="*/ 62536 w 3866315"/>
                <a:gd name="connsiteY380" fmla="*/ 716037 h 1656814"/>
                <a:gd name="connsiteX381" fmla="*/ 75166 w 3866315"/>
                <a:gd name="connsiteY381" fmla="*/ 731600 h 1656814"/>
                <a:gd name="connsiteX382" fmla="*/ 60449 w 3866315"/>
                <a:gd name="connsiteY382" fmla="*/ 748009 h 1656814"/>
                <a:gd name="connsiteX383" fmla="*/ 90617 w 3866315"/>
                <a:gd name="connsiteY383" fmla="*/ 776541 h 1656814"/>
                <a:gd name="connsiteX384" fmla="*/ 96932 w 3866315"/>
                <a:gd name="connsiteY384" fmla="*/ 799885 h 1656814"/>
                <a:gd name="connsiteX385" fmla="*/ 61859 w 3866315"/>
                <a:gd name="connsiteY385" fmla="*/ 841386 h 1656814"/>
                <a:gd name="connsiteX386" fmla="*/ 25320 w 3866315"/>
                <a:gd name="connsiteY386" fmla="*/ 877700 h 1656814"/>
                <a:gd name="connsiteX387" fmla="*/ 14042 w 3866315"/>
                <a:gd name="connsiteY387" fmla="*/ 895462 h 1656814"/>
                <a:gd name="connsiteX388" fmla="*/ 23967 w 3866315"/>
                <a:gd name="connsiteY388" fmla="*/ 891120 h 1656814"/>
                <a:gd name="connsiteX389" fmla="*/ 39078 w 3866315"/>
                <a:gd name="connsiteY389" fmla="*/ 910122 h 1656814"/>
                <a:gd name="connsiteX390" fmla="*/ 59773 w 3866315"/>
                <a:gd name="connsiteY390" fmla="*/ 915761 h 1656814"/>
                <a:gd name="connsiteX391" fmla="*/ 48495 w 3866315"/>
                <a:gd name="connsiteY391" fmla="*/ 919595 h 1656814"/>
                <a:gd name="connsiteX392" fmla="*/ 25658 w 3866315"/>
                <a:gd name="connsiteY392" fmla="*/ 929125 h 1656814"/>
                <a:gd name="connsiteX393" fmla="*/ 14042 w 3866315"/>
                <a:gd name="connsiteY393" fmla="*/ 940402 h 1656814"/>
                <a:gd name="connsiteX394" fmla="*/ 9193 w 3866315"/>
                <a:gd name="connsiteY394" fmla="*/ 959574 h 1656814"/>
                <a:gd name="connsiteX395" fmla="*/ 1299 w 3866315"/>
                <a:gd name="connsiteY395" fmla="*/ 974517 h 1656814"/>
                <a:gd name="connsiteX396" fmla="*/ 2878 w 3866315"/>
                <a:gd name="connsiteY396" fmla="*/ 991433 h 1656814"/>
                <a:gd name="connsiteX397" fmla="*/ 7840 w 3866315"/>
                <a:gd name="connsiteY397" fmla="*/ 1007052 h 1656814"/>
                <a:gd name="connsiteX398" fmla="*/ 1525 w 3866315"/>
                <a:gd name="connsiteY398" fmla="*/ 1016807 h 1656814"/>
                <a:gd name="connsiteX399" fmla="*/ 4682 w 3866315"/>
                <a:gd name="connsiteY399" fmla="*/ 1032370 h 1656814"/>
                <a:gd name="connsiteX400" fmla="*/ 7332 w 3866315"/>
                <a:gd name="connsiteY400" fmla="*/ 1048553 h 1656814"/>
                <a:gd name="connsiteX401" fmla="*/ 14719 w 3866315"/>
                <a:gd name="connsiteY401" fmla="*/ 1065469 h 1656814"/>
                <a:gd name="connsiteX402" fmla="*/ 21035 w 3866315"/>
                <a:gd name="connsiteY402" fmla="*/ 1085544 h 1656814"/>
                <a:gd name="connsiteX403" fmla="*/ 33665 w 3866315"/>
                <a:gd name="connsiteY403" fmla="*/ 1090111 h 1656814"/>
                <a:gd name="connsiteX404" fmla="*/ 45732 w 3866315"/>
                <a:gd name="connsiteY404" fmla="*/ 1097272 h 1656814"/>
                <a:gd name="connsiteX405" fmla="*/ 58419 w 3866315"/>
                <a:gd name="connsiteY405" fmla="*/ 1097272 h 1656814"/>
                <a:gd name="connsiteX406" fmla="*/ 80523 w 3866315"/>
                <a:gd name="connsiteY406" fmla="*/ 1104997 h 1656814"/>
                <a:gd name="connsiteX407" fmla="*/ 82610 w 3866315"/>
                <a:gd name="connsiteY407" fmla="*/ 1125127 h 1656814"/>
                <a:gd name="connsiteX408" fmla="*/ 85260 w 3866315"/>
                <a:gd name="connsiteY408" fmla="*/ 1145878 h 1656814"/>
                <a:gd name="connsiteX409" fmla="*/ 96537 w 3866315"/>
                <a:gd name="connsiteY409" fmla="*/ 1164035 h 1656814"/>
                <a:gd name="connsiteX410" fmla="*/ 110239 w 3866315"/>
                <a:gd name="connsiteY410" fmla="*/ 1180274 h 1656814"/>
                <a:gd name="connsiteX411" fmla="*/ 123378 w 3866315"/>
                <a:gd name="connsiteY411" fmla="*/ 1195160 h 1656814"/>
                <a:gd name="connsiteX412" fmla="*/ 111255 w 3866315"/>
                <a:gd name="connsiteY412" fmla="*/ 1208750 h 1656814"/>
                <a:gd name="connsiteX413" fmla="*/ 94338 w 3866315"/>
                <a:gd name="connsiteY413" fmla="*/ 1205536 h 1656814"/>
                <a:gd name="connsiteX414" fmla="*/ 98003 w 3866315"/>
                <a:gd name="connsiteY414" fmla="*/ 1232771 h 1656814"/>
                <a:gd name="connsiteX415" fmla="*/ 107984 w 3866315"/>
                <a:gd name="connsiteY415" fmla="*/ 1248334 h 1656814"/>
                <a:gd name="connsiteX416" fmla="*/ 119261 w 3866315"/>
                <a:gd name="connsiteY416" fmla="*/ 1241173 h 1656814"/>
                <a:gd name="connsiteX417" fmla="*/ 135050 w 3866315"/>
                <a:gd name="connsiteY417" fmla="*/ 1240552 h 1656814"/>
                <a:gd name="connsiteX418" fmla="*/ 154504 w 3866315"/>
                <a:gd name="connsiteY418" fmla="*/ 1243146 h 1656814"/>
                <a:gd name="connsiteX419" fmla="*/ 157661 w 3866315"/>
                <a:gd name="connsiteY419" fmla="*/ 1265194 h 1656814"/>
                <a:gd name="connsiteX420" fmla="*/ 162962 w 3866315"/>
                <a:gd name="connsiteY420" fmla="*/ 1281377 h 1656814"/>
                <a:gd name="connsiteX421" fmla="*/ 180329 w 3866315"/>
                <a:gd name="connsiteY421" fmla="*/ 1286621 h 1656814"/>
                <a:gd name="connsiteX422" fmla="*/ 190873 w 3866315"/>
                <a:gd name="connsiteY422" fmla="*/ 1309176 h 1656814"/>
                <a:gd name="connsiteX423" fmla="*/ 199782 w 3866315"/>
                <a:gd name="connsiteY423" fmla="*/ 1314814 h 1656814"/>
                <a:gd name="connsiteX424" fmla="*/ 211398 w 3866315"/>
                <a:gd name="connsiteY424" fmla="*/ 1321299 h 1656814"/>
                <a:gd name="connsiteX425" fmla="*/ 223522 w 3866315"/>
                <a:gd name="connsiteY425" fmla="*/ 1320002 h 1656814"/>
                <a:gd name="connsiteX426" fmla="*/ 236660 w 3866315"/>
                <a:gd name="connsiteY426" fmla="*/ 1318705 h 1656814"/>
                <a:gd name="connsiteX427" fmla="*/ 247204 w 3866315"/>
                <a:gd name="connsiteY427" fmla="*/ 1334268 h 1656814"/>
                <a:gd name="connsiteX428" fmla="*/ 266658 w 3866315"/>
                <a:gd name="connsiteY428" fmla="*/ 1338159 h 1656814"/>
                <a:gd name="connsiteX429" fmla="*/ 286676 w 3866315"/>
                <a:gd name="connsiteY429" fmla="*/ 1344700 h 1656814"/>
                <a:gd name="connsiteX430" fmla="*/ 300378 w 3866315"/>
                <a:gd name="connsiteY430" fmla="*/ 1355019 h 1656814"/>
                <a:gd name="connsiteX431" fmla="*/ 293555 w 3866315"/>
                <a:gd name="connsiteY431" fmla="*/ 1367368 h 1656814"/>
                <a:gd name="connsiteX432" fmla="*/ 299193 w 3866315"/>
                <a:gd name="connsiteY432" fmla="*/ 1375769 h 1656814"/>
                <a:gd name="connsiteX433" fmla="*/ 290792 w 3866315"/>
                <a:gd name="connsiteY433" fmla="*/ 1382931 h 1656814"/>
                <a:gd name="connsiteX434" fmla="*/ 296036 w 3866315"/>
                <a:gd name="connsiteY434" fmla="*/ 1393926 h 1656814"/>
                <a:gd name="connsiteX435" fmla="*/ 291807 w 3866315"/>
                <a:gd name="connsiteY435" fmla="*/ 1411463 h 1656814"/>
                <a:gd name="connsiteX436" fmla="*/ 272353 w 3866315"/>
                <a:gd name="connsiteY436" fmla="*/ 1410786 h 1656814"/>
                <a:gd name="connsiteX437" fmla="*/ 253915 w 3866315"/>
                <a:gd name="connsiteY437" fmla="*/ 1426349 h 1656814"/>
                <a:gd name="connsiteX438" fmla="*/ 253407 w 3866315"/>
                <a:gd name="connsiteY438" fmla="*/ 1440220 h 1656814"/>
                <a:gd name="connsiteX439" fmla="*/ 277653 w 3866315"/>
                <a:gd name="connsiteY439" fmla="*/ 1439544 h 1656814"/>
                <a:gd name="connsiteX440" fmla="*/ 248163 w 3866315"/>
                <a:gd name="connsiteY440" fmla="*/ 1460745 h 1656814"/>
                <a:gd name="connsiteX441" fmla="*/ 257241 w 3866315"/>
                <a:gd name="connsiteY441" fmla="*/ 1477154 h 1656814"/>
                <a:gd name="connsiteX442" fmla="*/ 243201 w 3866315"/>
                <a:gd name="connsiteY442" fmla="*/ 1494070 h 1656814"/>
                <a:gd name="connsiteX443" fmla="*/ 230232 w 3866315"/>
                <a:gd name="connsiteY443" fmla="*/ 1506644 h 1656814"/>
                <a:gd name="connsiteX444" fmla="*/ 223916 w 3866315"/>
                <a:gd name="connsiteY444" fmla="*/ 1513524 h 1656814"/>
                <a:gd name="connsiteX445" fmla="*/ 242524 w 3866315"/>
                <a:gd name="connsiteY445" fmla="*/ 1532132 h 1656814"/>
                <a:gd name="connsiteX446" fmla="*/ 286732 w 3866315"/>
                <a:gd name="connsiteY446" fmla="*/ 1571603 h 1656814"/>
                <a:gd name="connsiteX447" fmla="*/ 292935 w 3866315"/>
                <a:gd name="connsiteY447" fmla="*/ 1577580 h 1656814"/>
                <a:gd name="connsiteX448" fmla="*/ 301844 w 3866315"/>
                <a:gd name="connsiteY448" fmla="*/ 1572505 h 1656814"/>
                <a:gd name="connsiteX449" fmla="*/ 330038 w 3866315"/>
                <a:gd name="connsiteY449" fmla="*/ 1582880 h 1656814"/>
                <a:gd name="connsiteX450" fmla="*/ 366915 w 3866315"/>
                <a:gd name="connsiteY450" fmla="*/ 1586771 h 1656814"/>
                <a:gd name="connsiteX451" fmla="*/ 381688 w 3866315"/>
                <a:gd name="connsiteY451" fmla="*/ 1598443 h 1656814"/>
                <a:gd name="connsiteX452" fmla="*/ 396405 w 3866315"/>
                <a:gd name="connsiteY452" fmla="*/ 1607521 h 1656814"/>
                <a:gd name="connsiteX453" fmla="*/ 420652 w 3866315"/>
                <a:gd name="connsiteY453" fmla="*/ 1603631 h 1656814"/>
                <a:gd name="connsiteX454" fmla="*/ 429054 w 3866315"/>
                <a:gd name="connsiteY454" fmla="*/ 1607521 h 1656814"/>
                <a:gd name="connsiteX455" fmla="*/ 436440 w 3866315"/>
                <a:gd name="connsiteY455" fmla="*/ 1625678 h 1656814"/>
                <a:gd name="connsiteX456" fmla="*/ 458544 w 3866315"/>
                <a:gd name="connsiteY456" fmla="*/ 1638647 h 1656814"/>
                <a:gd name="connsiteX457" fmla="*/ 476419 w 3866315"/>
                <a:gd name="connsiteY457" fmla="*/ 1654210 h 1656814"/>
                <a:gd name="connsiteX458" fmla="*/ 486963 w 3866315"/>
                <a:gd name="connsiteY458" fmla="*/ 1654210 h 1656814"/>
                <a:gd name="connsiteX459" fmla="*/ 502301 w 3866315"/>
                <a:gd name="connsiteY459" fmla="*/ 1640339 h 1656814"/>
                <a:gd name="connsiteX460" fmla="*/ 475066 w 3866315"/>
                <a:gd name="connsiteY460" fmla="*/ 1589590 h 1656814"/>
                <a:gd name="connsiteX461" fmla="*/ 465931 w 3866315"/>
                <a:gd name="connsiteY461" fmla="*/ 1549781 h 1656814"/>
                <a:gd name="connsiteX462" fmla="*/ 477885 w 3866315"/>
                <a:gd name="connsiteY462" fmla="*/ 1507434 h 1656814"/>
                <a:gd name="connsiteX463" fmla="*/ 520007 w 3866315"/>
                <a:gd name="connsiteY463" fmla="*/ 1475857 h 1656814"/>
                <a:gd name="connsiteX464" fmla="*/ 512282 w 3866315"/>
                <a:gd name="connsiteY464" fmla="*/ 1470218 h 1656814"/>
                <a:gd name="connsiteX465" fmla="*/ 506981 w 3866315"/>
                <a:gd name="connsiteY465" fmla="*/ 1457249 h 1656814"/>
                <a:gd name="connsiteX466" fmla="*/ 503823 w 3866315"/>
                <a:gd name="connsiteY466" fmla="*/ 1439092 h 1656814"/>
                <a:gd name="connsiteX467" fmla="*/ 489106 w 3866315"/>
                <a:gd name="connsiteY467" fmla="*/ 1418342 h 1656814"/>
                <a:gd name="connsiteX468" fmla="*/ 472190 w 3866315"/>
                <a:gd name="connsiteY468" fmla="*/ 1419639 h 1656814"/>
                <a:gd name="connsiteX469" fmla="*/ 467961 w 3866315"/>
                <a:gd name="connsiteY469" fmla="*/ 1404076 h 1656814"/>
                <a:gd name="connsiteX470" fmla="*/ 454259 w 3866315"/>
                <a:gd name="connsiteY470" fmla="*/ 1392404 h 1656814"/>
                <a:gd name="connsiteX471" fmla="*/ 459559 w 3866315"/>
                <a:gd name="connsiteY471" fmla="*/ 1374247 h 1656814"/>
                <a:gd name="connsiteX472" fmla="*/ 467961 w 3866315"/>
                <a:gd name="connsiteY472" fmla="*/ 1365169 h 1656814"/>
                <a:gd name="connsiteX473" fmla="*/ 460574 w 3866315"/>
                <a:gd name="connsiteY473" fmla="*/ 1350903 h 1656814"/>
                <a:gd name="connsiteX474" fmla="*/ 473205 w 3866315"/>
                <a:gd name="connsiteY474" fmla="*/ 1332746 h 1656814"/>
                <a:gd name="connsiteX475" fmla="*/ 486907 w 3866315"/>
                <a:gd name="connsiteY475" fmla="*/ 1322371 h 1656814"/>
                <a:gd name="connsiteX476" fmla="*/ 505853 w 3866315"/>
                <a:gd name="connsiteY476" fmla="*/ 1341824 h 1656814"/>
                <a:gd name="connsiteX477" fmla="*/ 507996 w 3866315"/>
                <a:gd name="connsiteY477" fmla="*/ 1323667 h 1656814"/>
                <a:gd name="connsiteX478" fmla="*/ 514311 w 3866315"/>
                <a:gd name="connsiteY478" fmla="*/ 1308105 h 1656814"/>
                <a:gd name="connsiteX479" fmla="*/ 526942 w 3866315"/>
                <a:gd name="connsiteY479" fmla="*/ 1293838 h 1656814"/>
                <a:gd name="connsiteX480" fmla="*/ 552204 w 3866315"/>
                <a:gd name="connsiteY480" fmla="*/ 1279572 h 1656814"/>
                <a:gd name="connsiteX481" fmla="*/ 570135 w 3866315"/>
                <a:gd name="connsiteY481" fmla="*/ 1273088 h 1656814"/>
                <a:gd name="connsiteX482" fmla="*/ 582766 w 3866315"/>
                <a:gd name="connsiteY482" fmla="*/ 1273088 h 1656814"/>
                <a:gd name="connsiteX483" fmla="*/ 599682 w 3866315"/>
                <a:gd name="connsiteY483" fmla="*/ 1273088 h 1656814"/>
                <a:gd name="connsiteX484" fmla="*/ 627030 w 3866315"/>
                <a:gd name="connsiteY484" fmla="*/ 1283463 h 1656814"/>
                <a:gd name="connsiteX485" fmla="*/ 647047 w 3866315"/>
                <a:gd name="connsiteY485" fmla="*/ 1304214 h 1656814"/>
                <a:gd name="connsiteX486" fmla="*/ 653363 w 3866315"/>
                <a:gd name="connsiteY486" fmla="*/ 1308105 h 1656814"/>
                <a:gd name="connsiteX487" fmla="*/ 667065 w 3866315"/>
                <a:gd name="connsiteY487" fmla="*/ 1308105 h 1656814"/>
                <a:gd name="connsiteX488" fmla="*/ 689168 w 3866315"/>
                <a:gd name="connsiteY488" fmla="*/ 1305511 h 1656814"/>
                <a:gd name="connsiteX489" fmla="*/ 712344 w 3866315"/>
                <a:gd name="connsiteY489" fmla="*/ 1296432 h 1656814"/>
                <a:gd name="connsiteX490" fmla="*/ 726046 w 3866315"/>
                <a:gd name="connsiteY490" fmla="*/ 1297729 h 1656814"/>
                <a:gd name="connsiteX491" fmla="*/ 749221 w 3866315"/>
                <a:gd name="connsiteY491" fmla="*/ 1299026 h 1656814"/>
                <a:gd name="connsiteX492" fmla="*/ 765010 w 3866315"/>
                <a:gd name="connsiteY492" fmla="*/ 1308105 h 1656814"/>
                <a:gd name="connsiteX493" fmla="*/ 776569 w 3866315"/>
                <a:gd name="connsiteY493" fmla="*/ 1317183 h 1656814"/>
                <a:gd name="connsiteX494" fmla="*/ 785027 w 3866315"/>
                <a:gd name="connsiteY494" fmla="*/ 1302917 h 1656814"/>
                <a:gd name="connsiteX495" fmla="*/ 802902 w 3866315"/>
                <a:gd name="connsiteY495" fmla="*/ 1311995 h 1656814"/>
                <a:gd name="connsiteX496" fmla="*/ 817676 w 3866315"/>
                <a:gd name="connsiteY496" fmla="*/ 1301620 h 1656814"/>
                <a:gd name="connsiteX497" fmla="*/ 811360 w 3866315"/>
                <a:gd name="connsiteY497" fmla="*/ 1280869 h 1656814"/>
                <a:gd name="connsiteX498" fmla="*/ 794444 w 3866315"/>
                <a:gd name="connsiteY498" fmla="*/ 1274385 h 1656814"/>
                <a:gd name="connsiteX499" fmla="*/ 788129 w 3866315"/>
                <a:gd name="connsiteY499" fmla="*/ 1258822 h 1656814"/>
                <a:gd name="connsiteX500" fmla="*/ 802846 w 3866315"/>
                <a:gd name="connsiteY500" fmla="*/ 1243259 h 1656814"/>
                <a:gd name="connsiteX501" fmla="*/ 807075 w 3866315"/>
                <a:gd name="connsiteY501" fmla="*/ 1222508 h 1656814"/>
                <a:gd name="connsiteX502" fmla="*/ 832336 w 3866315"/>
                <a:gd name="connsiteY502" fmla="*/ 1217321 h 1656814"/>
                <a:gd name="connsiteX503" fmla="*/ 811304 w 3866315"/>
                <a:gd name="connsiteY503" fmla="*/ 1204352 h 1656814"/>
                <a:gd name="connsiteX504" fmla="*/ 810233 w 3866315"/>
                <a:gd name="connsiteY504" fmla="*/ 1179710 h 1656814"/>
                <a:gd name="connsiteX505" fmla="*/ 830250 w 3866315"/>
                <a:gd name="connsiteY505" fmla="*/ 1178414 h 1656814"/>
                <a:gd name="connsiteX506" fmla="*/ 858443 w 3866315"/>
                <a:gd name="connsiteY506" fmla="*/ 1174523 h 1656814"/>
                <a:gd name="connsiteX507" fmla="*/ 894249 w 3866315"/>
                <a:gd name="connsiteY507" fmla="*/ 1165444 h 1656814"/>
                <a:gd name="connsiteX508" fmla="*/ 918496 w 3866315"/>
                <a:gd name="connsiteY508" fmla="*/ 1156366 h 1656814"/>
                <a:gd name="connsiteX509" fmla="*/ 952329 w 3866315"/>
                <a:gd name="connsiteY509" fmla="*/ 1148585 h 1656814"/>
                <a:gd name="connsiteX510" fmla="*/ 987120 w 3866315"/>
                <a:gd name="connsiteY510" fmla="*/ 1134319 h 1656814"/>
                <a:gd name="connsiteX511" fmla="*/ 1016610 w 3866315"/>
                <a:gd name="connsiteY511" fmla="*/ 1125917 h 1656814"/>
                <a:gd name="connsiteX512" fmla="*/ 1034993 w 3866315"/>
                <a:gd name="connsiteY512" fmla="*/ 1129131 h 1656814"/>
                <a:gd name="connsiteX513" fmla="*/ 1050273 w 3866315"/>
                <a:gd name="connsiteY513" fmla="*/ 1140803 h 1656814"/>
                <a:gd name="connsiteX514" fmla="*/ 1054503 w 3866315"/>
                <a:gd name="connsiteY514" fmla="*/ 1161554 h 1656814"/>
                <a:gd name="connsiteX515" fmla="*/ 1051852 w 3866315"/>
                <a:gd name="connsiteY515" fmla="*/ 1173846 h 1656814"/>
                <a:gd name="connsiteX516" fmla="*/ 1073449 w 3866315"/>
                <a:gd name="connsiteY516" fmla="*/ 1169335 h 1656814"/>
                <a:gd name="connsiteX517" fmla="*/ 1082414 w 3866315"/>
                <a:gd name="connsiteY517" fmla="*/ 1176496 h 1656814"/>
                <a:gd name="connsiteX518" fmla="*/ 1089237 w 3866315"/>
                <a:gd name="connsiteY518" fmla="*/ 1178414 h 1656814"/>
                <a:gd name="connsiteX519" fmla="*/ 1100515 w 3866315"/>
                <a:gd name="connsiteY519" fmla="*/ 1180387 h 1656814"/>
                <a:gd name="connsiteX520" fmla="*/ 1113146 w 3866315"/>
                <a:gd name="connsiteY520" fmla="*/ 1182304 h 1656814"/>
                <a:gd name="connsiteX521" fmla="*/ 1104687 w 3866315"/>
                <a:gd name="connsiteY521" fmla="*/ 1201081 h 1656814"/>
                <a:gd name="connsiteX522" fmla="*/ 1122618 w 3866315"/>
                <a:gd name="connsiteY522" fmla="*/ 1195894 h 1656814"/>
                <a:gd name="connsiteX523" fmla="*/ 1148388 w 3866315"/>
                <a:gd name="connsiteY523" fmla="*/ 1182924 h 1656814"/>
                <a:gd name="connsiteX524" fmla="*/ 1169984 w 3866315"/>
                <a:gd name="connsiteY524" fmla="*/ 1168038 h 1656814"/>
                <a:gd name="connsiteX525" fmla="*/ 1185773 w 3866315"/>
                <a:gd name="connsiteY525" fmla="*/ 1169955 h 1656814"/>
                <a:gd name="connsiteX526" fmla="*/ 1192652 w 3866315"/>
                <a:gd name="connsiteY526" fmla="*/ 1192003 h 1656814"/>
                <a:gd name="connsiteX527" fmla="*/ 1236352 w 3866315"/>
                <a:gd name="connsiteY527" fmla="*/ 1255551 h 1656814"/>
                <a:gd name="connsiteX528" fmla="*/ 1261050 w 3866315"/>
                <a:gd name="connsiteY528" fmla="*/ 1308105 h 1656814"/>
                <a:gd name="connsiteX529" fmla="*/ 1274752 w 3866315"/>
                <a:gd name="connsiteY529" fmla="*/ 1289271 h 1656814"/>
                <a:gd name="connsiteX530" fmla="*/ 1293190 w 3866315"/>
                <a:gd name="connsiteY530" fmla="*/ 1305511 h 1656814"/>
                <a:gd name="connsiteX531" fmla="*/ 1316366 w 3866315"/>
                <a:gd name="connsiteY531" fmla="*/ 1310022 h 1656814"/>
                <a:gd name="connsiteX532" fmla="*/ 1340048 w 3866315"/>
                <a:gd name="connsiteY532" fmla="*/ 1301620 h 1656814"/>
                <a:gd name="connsiteX533" fmla="*/ 1355329 w 3866315"/>
                <a:gd name="connsiteY533" fmla="*/ 1317183 h 1656814"/>
                <a:gd name="connsiteX534" fmla="*/ 1370103 w 3866315"/>
                <a:gd name="connsiteY534" fmla="*/ 1332125 h 1656814"/>
                <a:gd name="connsiteX535" fmla="*/ 1375178 w 3866315"/>
                <a:gd name="connsiteY535" fmla="*/ 1343403 h 1656814"/>
                <a:gd name="connsiteX536" fmla="*/ 1387132 w 3866315"/>
                <a:gd name="connsiteY536" fmla="*/ 1355526 h 1656814"/>
                <a:gd name="connsiteX537" fmla="*/ 1406078 w 3866315"/>
                <a:gd name="connsiteY537" fmla="*/ 1351184 h 1656814"/>
                <a:gd name="connsiteX538" fmla="*/ 1414479 w 3866315"/>
                <a:gd name="connsiteY538" fmla="*/ 1352030 h 1656814"/>
                <a:gd name="connsiteX539" fmla="*/ 1425757 w 3866315"/>
                <a:gd name="connsiteY539" fmla="*/ 1367593 h 1656814"/>
                <a:gd name="connsiteX540" fmla="*/ 1439064 w 3866315"/>
                <a:gd name="connsiteY540" fmla="*/ 1367593 h 1656814"/>
                <a:gd name="connsiteX541" fmla="*/ 1455247 w 3866315"/>
                <a:gd name="connsiteY541" fmla="*/ 1359812 h 1656814"/>
                <a:gd name="connsiteX542" fmla="*/ 1476957 w 3866315"/>
                <a:gd name="connsiteY542" fmla="*/ 1347745 h 1656814"/>
                <a:gd name="connsiteX543" fmla="*/ 1495227 w 3866315"/>
                <a:gd name="connsiteY543" fmla="*/ 1334776 h 1656814"/>
                <a:gd name="connsiteX544" fmla="*/ 1510677 w 3866315"/>
                <a:gd name="connsiteY544" fmla="*/ 1321807 h 1656814"/>
                <a:gd name="connsiteX545" fmla="*/ 1526860 w 3866315"/>
                <a:gd name="connsiteY545" fmla="*/ 1313123 h 1656814"/>
                <a:gd name="connsiteX546" fmla="*/ 1543776 w 3866315"/>
                <a:gd name="connsiteY546" fmla="*/ 1309683 h 1656814"/>
                <a:gd name="connsiteX547" fmla="*/ 1576762 w 3866315"/>
                <a:gd name="connsiteY547" fmla="*/ 1316619 h 1656814"/>
                <a:gd name="connsiteX548" fmla="*/ 1584487 w 3866315"/>
                <a:gd name="connsiteY548" fmla="*/ 1333028 h 1656814"/>
                <a:gd name="connsiteX549" fmla="*/ 1604167 w 3866315"/>
                <a:gd name="connsiteY549" fmla="*/ 1342557 h 1656814"/>
                <a:gd name="connsiteX550" fmla="*/ 1623113 w 3866315"/>
                <a:gd name="connsiteY550" fmla="*/ 1340809 h 1656814"/>
                <a:gd name="connsiteX551" fmla="*/ 1640029 w 3866315"/>
                <a:gd name="connsiteY551" fmla="*/ 1346843 h 1656814"/>
                <a:gd name="connsiteX552" fmla="*/ 1659708 w 3866315"/>
                <a:gd name="connsiteY552" fmla="*/ 1334776 h 1656814"/>
                <a:gd name="connsiteX553" fmla="*/ 1660385 w 3866315"/>
                <a:gd name="connsiteY553" fmla="*/ 1317465 h 1656814"/>
                <a:gd name="connsiteX554" fmla="*/ 1651983 w 3866315"/>
                <a:gd name="connsiteY554" fmla="*/ 1293275 h 1656814"/>
                <a:gd name="connsiteX555" fmla="*/ 1661794 w 3866315"/>
                <a:gd name="connsiteY555" fmla="*/ 1278557 h 1656814"/>
                <a:gd name="connsiteX556" fmla="*/ 1674426 w 3866315"/>
                <a:gd name="connsiteY556" fmla="*/ 1268182 h 1656814"/>
                <a:gd name="connsiteX557" fmla="*/ 1682884 w 3866315"/>
                <a:gd name="connsiteY557" fmla="*/ 1258653 h 1656814"/>
                <a:gd name="connsiteX558" fmla="*/ 1700420 w 3866315"/>
                <a:gd name="connsiteY558" fmla="*/ 1267336 h 1656814"/>
                <a:gd name="connsiteX559" fmla="*/ 1715137 w 3866315"/>
                <a:gd name="connsiteY559" fmla="*/ 1271622 h 1656814"/>
                <a:gd name="connsiteX560" fmla="*/ 1732730 w 3866315"/>
                <a:gd name="connsiteY560" fmla="*/ 1280305 h 1656814"/>
                <a:gd name="connsiteX561" fmla="*/ 1755905 w 3866315"/>
                <a:gd name="connsiteY561" fmla="*/ 1288933 h 1656814"/>
                <a:gd name="connsiteX562" fmla="*/ 1758668 w 3866315"/>
                <a:gd name="connsiteY562" fmla="*/ 1314025 h 1656814"/>
                <a:gd name="connsiteX563" fmla="*/ 1773442 w 3866315"/>
                <a:gd name="connsiteY563" fmla="*/ 1327840 h 1656814"/>
                <a:gd name="connsiteX564" fmla="*/ 1794530 w 3866315"/>
                <a:gd name="connsiteY564" fmla="*/ 1335621 h 1656814"/>
                <a:gd name="connsiteX565" fmla="*/ 1811447 w 3866315"/>
                <a:gd name="connsiteY565" fmla="*/ 1325246 h 1656814"/>
                <a:gd name="connsiteX566" fmla="*/ 1833212 w 3866315"/>
                <a:gd name="connsiteY566" fmla="*/ 1321807 h 1656814"/>
                <a:gd name="connsiteX567" fmla="*/ 1854978 w 3866315"/>
                <a:gd name="connsiteY567" fmla="*/ 1327840 h 1656814"/>
                <a:gd name="connsiteX568" fmla="*/ 1873247 w 3866315"/>
                <a:gd name="connsiteY568" fmla="*/ 1333930 h 1656814"/>
                <a:gd name="connsiteX569" fmla="*/ 1892870 w 3866315"/>
                <a:gd name="connsiteY569" fmla="*/ 1345207 h 1656814"/>
                <a:gd name="connsiteX570" fmla="*/ 1905558 w 3866315"/>
                <a:gd name="connsiteY570" fmla="*/ 1361616 h 1656814"/>
                <a:gd name="connsiteX571" fmla="*/ 1935725 w 3866315"/>
                <a:gd name="connsiteY571" fmla="*/ 1368552 h 1656814"/>
                <a:gd name="connsiteX572" fmla="*/ 1967302 w 3866315"/>
                <a:gd name="connsiteY572" fmla="*/ 1368552 h 1656814"/>
                <a:gd name="connsiteX573" fmla="*/ 1998202 w 3866315"/>
                <a:gd name="connsiteY573" fmla="*/ 1359022 h 1656814"/>
                <a:gd name="connsiteX574" fmla="*/ 2017148 w 3866315"/>
                <a:gd name="connsiteY574" fmla="*/ 1350395 h 1656814"/>
                <a:gd name="connsiteX575" fmla="*/ 2036150 w 3866315"/>
                <a:gd name="connsiteY575" fmla="*/ 1334832 h 1656814"/>
                <a:gd name="connsiteX576" fmla="*/ 2065585 w 3866315"/>
                <a:gd name="connsiteY576" fmla="*/ 1336524 h 1656814"/>
                <a:gd name="connsiteX577" fmla="*/ 2085997 w 3866315"/>
                <a:gd name="connsiteY577" fmla="*/ 1341711 h 1656814"/>
                <a:gd name="connsiteX578" fmla="*/ 2108552 w 3866315"/>
                <a:gd name="connsiteY578" fmla="*/ 1348647 h 1656814"/>
                <a:gd name="connsiteX579" fmla="*/ 2131727 w 3866315"/>
                <a:gd name="connsiteY579" fmla="*/ 1356428 h 1656814"/>
                <a:gd name="connsiteX580" fmla="*/ 2154282 w 3866315"/>
                <a:gd name="connsiteY580" fmla="*/ 1341711 h 1656814"/>
                <a:gd name="connsiteX581" fmla="*/ 2164827 w 3866315"/>
                <a:gd name="connsiteY581" fmla="*/ 1328742 h 1656814"/>
                <a:gd name="connsiteX582" fmla="*/ 2176104 w 3866315"/>
                <a:gd name="connsiteY582" fmla="*/ 1298519 h 1656814"/>
                <a:gd name="connsiteX583" fmla="*/ 2190878 w 3866315"/>
                <a:gd name="connsiteY583" fmla="*/ 1270832 h 1656814"/>
                <a:gd name="connsiteX584" fmla="*/ 2201422 w 3866315"/>
                <a:gd name="connsiteY584" fmla="*/ 1256115 h 1656814"/>
                <a:gd name="connsiteX585" fmla="*/ 2194374 w 3866315"/>
                <a:gd name="connsiteY585" fmla="*/ 1235365 h 1656814"/>
                <a:gd name="connsiteX586" fmla="*/ 2192287 w 3866315"/>
                <a:gd name="connsiteY586" fmla="*/ 1219802 h 1656814"/>
                <a:gd name="connsiteX587" fmla="*/ 2222454 w 3866315"/>
                <a:gd name="connsiteY587" fmla="*/ 1207735 h 1656814"/>
                <a:gd name="connsiteX588" fmla="*/ 2257584 w 3866315"/>
                <a:gd name="connsiteY588" fmla="*/ 1204239 h 1656814"/>
                <a:gd name="connsiteX589" fmla="*/ 2284255 w 3866315"/>
                <a:gd name="connsiteY589" fmla="*/ 1209427 h 1656814"/>
                <a:gd name="connsiteX590" fmla="*/ 2313013 w 3866315"/>
                <a:gd name="connsiteY590" fmla="*/ 1219802 h 1656814"/>
                <a:gd name="connsiteX591" fmla="*/ 2328463 w 3866315"/>
                <a:gd name="connsiteY591" fmla="*/ 1241455 h 1656814"/>
                <a:gd name="connsiteX592" fmla="*/ 2339741 w 3866315"/>
                <a:gd name="connsiteY592" fmla="*/ 1268239 h 1656814"/>
                <a:gd name="connsiteX593" fmla="*/ 2353781 w 3866315"/>
                <a:gd name="connsiteY593" fmla="*/ 1302804 h 1656814"/>
                <a:gd name="connsiteX594" fmla="*/ 2365735 w 3866315"/>
                <a:gd name="connsiteY594" fmla="*/ 1338272 h 1656814"/>
                <a:gd name="connsiteX595" fmla="*/ 2374870 w 3866315"/>
                <a:gd name="connsiteY595" fmla="*/ 1354680 h 1656814"/>
                <a:gd name="connsiteX596" fmla="*/ 2398045 w 3866315"/>
                <a:gd name="connsiteY596" fmla="*/ 1365056 h 1656814"/>
                <a:gd name="connsiteX597" fmla="*/ 2421897 w 3866315"/>
                <a:gd name="connsiteY597" fmla="*/ 1378025 h 1656814"/>
                <a:gd name="connsiteX598" fmla="*/ 2438813 w 3866315"/>
                <a:gd name="connsiteY598" fmla="*/ 1391896 h 1656814"/>
                <a:gd name="connsiteX599" fmla="*/ 2443719 w 3866315"/>
                <a:gd name="connsiteY599" fmla="*/ 1416932 h 1656814"/>
                <a:gd name="connsiteX600" fmla="*/ 2466894 w 3866315"/>
                <a:gd name="connsiteY600" fmla="*/ 1428210 h 1656814"/>
                <a:gd name="connsiteX601" fmla="*/ 2487982 w 3866315"/>
                <a:gd name="connsiteY601" fmla="*/ 1422120 h 1656814"/>
                <a:gd name="connsiteX602" fmla="*/ 2511158 w 3866315"/>
                <a:gd name="connsiteY602" fmla="*/ 1411744 h 1656814"/>
                <a:gd name="connsiteX603" fmla="*/ 2530104 w 3866315"/>
                <a:gd name="connsiteY603" fmla="*/ 1417834 h 1656814"/>
                <a:gd name="connsiteX604" fmla="*/ 2530781 w 3866315"/>
                <a:gd name="connsiteY604" fmla="*/ 1442025 h 1656814"/>
                <a:gd name="connsiteX605" fmla="*/ 2518150 w 3866315"/>
                <a:gd name="connsiteY605" fmla="*/ 1479184 h 1656814"/>
                <a:gd name="connsiteX606" fmla="*/ 2504109 w 3866315"/>
                <a:gd name="connsiteY606" fmla="*/ 1501739 h 1656814"/>
                <a:gd name="connsiteX607" fmla="*/ 2492832 w 3866315"/>
                <a:gd name="connsiteY607" fmla="*/ 1520741 h 1656814"/>
                <a:gd name="connsiteX608" fmla="*/ 2471743 w 3866315"/>
                <a:gd name="connsiteY608" fmla="*/ 1520741 h 1656814"/>
                <a:gd name="connsiteX609" fmla="*/ 2452120 w 3866315"/>
                <a:gd name="connsiteY609" fmla="*/ 1532019 h 1656814"/>
                <a:gd name="connsiteX610" fmla="*/ 2448568 w 3866315"/>
                <a:gd name="connsiteY610" fmla="*/ 1552713 h 1656814"/>
                <a:gd name="connsiteX611" fmla="*/ 2450034 w 3866315"/>
                <a:gd name="connsiteY611" fmla="*/ 1576960 h 1656814"/>
                <a:gd name="connsiteX612" fmla="*/ 2451669 w 3866315"/>
                <a:gd name="connsiteY612" fmla="*/ 1605153 h 1656814"/>
                <a:gd name="connsiteX613" fmla="*/ 2471405 w 3866315"/>
                <a:gd name="connsiteY613" fmla="*/ 1591902 h 1656814"/>
                <a:gd name="connsiteX614" fmla="*/ 2498809 w 3866315"/>
                <a:gd name="connsiteY614" fmla="*/ 1610848 h 1656814"/>
                <a:gd name="connsiteX615" fmla="*/ 2553561 w 3866315"/>
                <a:gd name="connsiteY615" fmla="*/ 1568558 h 1656814"/>
                <a:gd name="connsiteX616" fmla="*/ 2592186 w 3866315"/>
                <a:gd name="connsiteY616" fmla="*/ 1515779 h 1656814"/>
                <a:gd name="connsiteX617" fmla="*/ 2626921 w 3866315"/>
                <a:gd name="connsiteY617" fmla="*/ 1458320 h 1656814"/>
                <a:gd name="connsiteX618" fmla="*/ 2652182 w 3866315"/>
                <a:gd name="connsiteY618" fmla="*/ 1416819 h 1656814"/>
                <a:gd name="connsiteX619" fmla="*/ 2666956 w 3866315"/>
                <a:gd name="connsiteY619" fmla="*/ 1386990 h 1656814"/>
                <a:gd name="connsiteX620" fmla="*/ 2677106 w 3866315"/>
                <a:gd name="connsiteY620" fmla="*/ 1310022 h 1656814"/>
                <a:gd name="connsiteX621" fmla="*/ 2681673 w 3866315"/>
                <a:gd name="connsiteY621" fmla="*/ 1291865 h 1656814"/>
                <a:gd name="connsiteX622" fmla="*/ 2690470 w 3866315"/>
                <a:gd name="connsiteY622" fmla="*/ 1271114 h 1656814"/>
                <a:gd name="connsiteX623" fmla="*/ 2694304 w 3866315"/>
                <a:gd name="connsiteY623" fmla="*/ 1251661 h 1656814"/>
                <a:gd name="connsiteX624" fmla="*/ 2692895 w 3866315"/>
                <a:gd name="connsiteY624" fmla="*/ 1229613 h 1656814"/>
                <a:gd name="connsiteX625" fmla="*/ 2695714 w 3866315"/>
                <a:gd name="connsiteY625" fmla="*/ 1220986 h 1656814"/>
                <a:gd name="connsiteX626" fmla="*/ 2686974 w 3866315"/>
                <a:gd name="connsiteY626" fmla="*/ 1206720 h 1656814"/>
                <a:gd name="connsiteX627" fmla="*/ 2672538 w 3866315"/>
                <a:gd name="connsiteY627" fmla="*/ 1192003 h 1656814"/>
                <a:gd name="connsiteX628" fmla="*/ 2653931 w 3866315"/>
                <a:gd name="connsiteY628" fmla="*/ 1174692 h 1656814"/>
                <a:gd name="connsiteX629" fmla="*/ 2644683 w 3866315"/>
                <a:gd name="connsiteY629" fmla="*/ 1173959 h 1656814"/>
                <a:gd name="connsiteX630" fmla="*/ 2634139 w 3866315"/>
                <a:gd name="connsiteY630" fmla="*/ 1179936 h 1656814"/>
                <a:gd name="connsiteX631" fmla="*/ 2629064 w 3866315"/>
                <a:gd name="connsiteY631" fmla="*/ 1185575 h 1656814"/>
                <a:gd name="connsiteX632" fmla="*/ 2618858 w 3866315"/>
                <a:gd name="connsiteY632" fmla="*/ 1196852 h 1656814"/>
                <a:gd name="connsiteX633" fmla="*/ 2605494 w 3866315"/>
                <a:gd name="connsiteY633" fmla="*/ 1198149 h 1656814"/>
                <a:gd name="connsiteX634" fmla="*/ 2604423 w 3866315"/>
                <a:gd name="connsiteY634" fmla="*/ 1180894 h 1656814"/>
                <a:gd name="connsiteX635" fmla="*/ 2606452 w 3866315"/>
                <a:gd name="connsiteY635" fmla="*/ 1173395 h 1656814"/>
                <a:gd name="connsiteX636" fmla="*/ 2601829 w 3866315"/>
                <a:gd name="connsiteY636" fmla="*/ 1170970 h 1656814"/>
                <a:gd name="connsiteX637" fmla="*/ 2589029 w 3866315"/>
                <a:gd name="connsiteY637" fmla="*/ 1189973 h 1656814"/>
                <a:gd name="connsiteX638" fmla="*/ 2586210 w 3866315"/>
                <a:gd name="connsiteY638" fmla="*/ 1160144 h 1656814"/>
                <a:gd name="connsiteX639" fmla="*/ 2586210 w 3866315"/>
                <a:gd name="connsiteY639" fmla="*/ 1159411 h 1656814"/>
                <a:gd name="connsiteX640" fmla="*/ 2584236 w 3866315"/>
                <a:gd name="connsiteY640" fmla="*/ 1157381 h 1656814"/>
                <a:gd name="connsiteX641" fmla="*/ 2559087 w 3866315"/>
                <a:gd name="connsiteY641" fmla="*/ 1159242 h 1656814"/>
                <a:gd name="connsiteX642" fmla="*/ 2560159 w 3866315"/>
                <a:gd name="connsiteY642" fmla="*/ 1137645 h 1656814"/>
                <a:gd name="connsiteX643" fmla="*/ 2570759 w 3866315"/>
                <a:gd name="connsiteY643" fmla="*/ 1125860 h 1656814"/>
                <a:gd name="connsiteX644" fmla="*/ 2595739 w 3866315"/>
                <a:gd name="connsiteY644" fmla="*/ 1100937 h 1656814"/>
                <a:gd name="connsiteX645" fmla="*/ 2602054 w 3866315"/>
                <a:gd name="connsiteY645" fmla="*/ 1099528 h 1656814"/>
                <a:gd name="connsiteX646" fmla="*/ 2605776 w 3866315"/>
                <a:gd name="connsiteY646" fmla="*/ 1070375 h 1656814"/>
                <a:gd name="connsiteX647" fmla="*/ 2647164 w 3866315"/>
                <a:gd name="connsiteY647" fmla="*/ 1023630 h 1656814"/>
                <a:gd name="connsiteX648" fmla="*/ 2690921 w 3866315"/>
                <a:gd name="connsiteY648" fmla="*/ 973163 h 1656814"/>
                <a:gd name="connsiteX649" fmla="*/ 2760221 w 3866315"/>
                <a:gd name="connsiteY649" fmla="*/ 954443 h 1656814"/>
                <a:gd name="connsiteX650" fmla="*/ 2761180 w 3866315"/>
                <a:gd name="connsiteY650" fmla="*/ 954443 h 1656814"/>
                <a:gd name="connsiteX651" fmla="*/ 2802061 w 3866315"/>
                <a:gd name="connsiteY651" fmla="*/ 963634 h 1656814"/>
                <a:gd name="connsiteX652" fmla="*/ 2802455 w 3866315"/>
                <a:gd name="connsiteY652" fmla="*/ 964085 h 1656814"/>
                <a:gd name="connsiteX653" fmla="*/ 2828845 w 3866315"/>
                <a:gd name="connsiteY653" fmla="*/ 955683 h 1656814"/>
                <a:gd name="connsiteX654" fmla="*/ 2868767 w 3866315"/>
                <a:gd name="connsiteY654" fmla="*/ 961040 h 1656814"/>
                <a:gd name="connsiteX655" fmla="*/ 2878917 w 3866315"/>
                <a:gd name="connsiteY655" fmla="*/ 951962 h 1656814"/>
                <a:gd name="connsiteX656" fmla="*/ 2912241 w 3866315"/>
                <a:gd name="connsiteY656" fmla="*/ 947225 h 1656814"/>
                <a:gd name="connsiteX657" fmla="*/ 2930173 w 3866315"/>
                <a:gd name="connsiteY657" fmla="*/ 951567 h 1656814"/>
                <a:gd name="connsiteX658" fmla="*/ 2946638 w 3866315"/>
                <a:gd name="connsiteY658" fmla="*/ 961942 h 1656814"/>
                <a:gd name="connsiteX659" fmla="*/ 2942465 w 3866315"/>
                <a:gd name="connsiteY659" fmla="*/ 971021 h 1656814"/>
                <a:gd name="connsiteX660" fmla="*/ 2934740 w 3866315"/>
                <a:gd name="connsiteY660" fmla="*/ 980945 h 1656814"/>
                <a:gd name="connsiteX661" fmla="*/ 2958592 w 3866315"/>
                <a:gd name="connsiteY661" fmla="*/ 976603 h 1656814"/>
                <a:gd name="connsiteX662" fmla="*/ 2961129 w 3866315"/>
                <a:gd name="connsiteY662" fmla="*/ 976941 h 1656814"/>
                <a:gd name="connsiteX663" fmla="*/ 2986954 w 3866315"/>
                <a:gd name="connsiteY663" fmla="*/ 969555 h 1656814"/>
                <a:gd name="connsiteX664" fmla="*/ 3000375 w 3866315"/>
                <a:gd name="connsiteY664" fmla="*/ 971021 h 1656814"/>
                <a:gd name="connsiteX665" fmla="*/ 3024959 w 3866315"/>
                <a:gd name="connsiteY665" fmla="*/ 963634 h 1656814"/>
                <a:gd name="connsiteX666" fmla="*/ 3015487 w 3866315"/>
                <a:gd name="connsiteY666" fmla="*/ 954556 h 1656814"/>
                <a:gd name="connsiteX667" fmla="*/ 3013682 w 3866315"/>
                <a:gd name="connsiteY667" fmla="*/ 929914 h 1656814"/>
                <a:gd name="connsiteX668" fmla="*/ 3048473 w 3866315"/>
                <a:gd name="connsiteY668" fmla="*/ 891909 h 1656814"/>
                <a:gd name="connsiteX669" fmla="*/ 3066010 w 3866315"/>
                <a:gd name="connsiteY669" fmla="*/ 879335 h 1656814"/>
                <a:gd name="connsiteX670" fmla="*/ 3078640 w 3866315"/>
                <a:gd name="connsiteY670" fmla="*/ 852551 h 1656814"/>
                <a:gd name="connsiteX671" fmla="*/ 3117604 w 3866315"/>
                <a:gd name="connsiteY671" fmla="*/ 848209 h 1656814"/>
                <a:gd name="connsiteX672" fmla="*/ 3133449 w 3866315"/>
                <a:gd name="connsiteY672" fmla="*/ 856442 h 1656814"/>
                <a:gd name="connsiteX673" fmla="*/ 3150366 w 3866315"/>
                <a:gd name="connsiteY673" fmla="*/ 848209 h 1656814"/>
                <a:gd name="connsiteX674" fmla="*/ 3139088 w 3866315"/>
                <a:gd name="connsiteY674" fmla="*/ 875444 h 1656814"/>
                <a:gd name="connsiteX675" fmla="*/ 3152452 w 3866315"/>
                <a:gd name="connsiteY675" fmla="*/ 886722 h 1656814"/>
                <a:gd name="connsiteX676" fmla="*/ 3146137 w 3866315"/>
                <a:gd name="connsiteY676" fmla="*/ 898788 h 1656814"/>
                <a:gd name="connsiteX677" fmla="*/ 3174894 w 3866315"/>
                <a:gd name="connsiteY677" fmla="*/ 883226 h 1656814"/>
                <a:gd name="connsiteX678" fmla="*/ 3214365 w 3866315"/>
                <a:gd name="connsiteY678" fmla="*/ 860332 h 1656814"/>
                <a:gd name="connsiteX679" fmla="*/ 3219271 w 3866315"/>
                <a:gd name="connsiteY679" fmla="*/ 831800 h 1656814"/>
                <a:gd name="connsiteX680" fmla="*/ 3260039 w 3866315"/>
                <a:gd name="connsiteY680" fmla="*/ 814095 h 1656814"/>
                <a:gd name="connsiteX681" fmla="*/ 3259644 w 3866315"/>
                <a:gd name="connsiteY681" fmla="*/ 820974 h 1656814"/>
                <a:gd name="connsiteX682" fmla="*/ 3241769 w 3866315"/>
                <a:gd name="connsiteY682" fmla="*/ 843021 h 1656814"/>
                <a:gd name="connsiteX683" fmla="*/ 3237935 w 3866315"/>
                <a:gd name="connsiteY683" fmla="*/ 868114 h 1656814"/>
                <a:gd name="connsiteX684" fmla="*/ 3230886 w 3866315"/>
                <a:gd name="connsiteY684" fmla="*/ 881083 h 1656814"/>
                <a:gd name="connsiteX685" fmla="*/ 3223838 w 3866315"/>
                <a:gd name="connsiteY685" fmla="*/ 894503 h 1656814"/>
                <a:gd name="connsiteX686" fmla="*/ 3192600 w 3866315"/>
                <a:gd name="connsiteY686" fmla="*/ 911419 h 1656814"/>
                <a:gd name="connsiteX687" fmla="*/ 3173315 w 3866315"/>
                <a:gd name="connsiteY687" fmla="*/ 937809 h 1656814"/>
                <a:gd name="connsiteX688" fmla="*/ 3129445 w 3866315"/>
                <a:gd name="connsiteY688" fmla="*/ 987542 h 1656814"/>
                <a:gd name="connsiteX689" fmla="*/ 3090482 w 3866315"/>
                <a:gd name="connsiteY689" fmla="*/ 1020360 h 1656814"/>
                <a:gd name="connsiteX690" fmla="*/ 3068322 w 3866315"/>
                <a:gd name="connsiteY690" fmla="*/ 1025998 h 1656814"/>
                <a:gd name="connsiteX691" fmla="*/ 3060258 w 3866315"/>
                <a:gd name="connsiteY691" fmla="*/ 1061466 h 1656814"/>
                <a:gd name="connsiteX692" fmla="*/ 3057664 w 3866315"/>
                <a:gd name="connsiteY692" fmla="*/ 1065244 h 1656814"/>
                <a:gd name="connsiteX693" fmla="*/ 3058341 w 3866315"/>
                <a:gd name="connsiteY693" fmla="*/ 1072010 h 1656814"/>
                <a:gd name="connsiteX694" fmla="*/ 3073227 w 3866315"/>
                <a:gd name="connsiteY694" fmla="*/ 1104602 h 1656814"/>
                <a:gd name="connsiteX695" fmla="*/ 3055127 w 3866315"/>
                <a:gd name="connsiteY695" fmla="*/ 1254198 h 1656814"/>
                <a:gd name="connsiteX696" fmla="*/ 3055127 w 3866315"/>
                <a:gd name="connsiteY696" fmla="*/ 1254762 h 1656814"/>
                <a:gd name="connsiteX697" fmla="*/ 3058905 w 3866315"/>
                <a:gd name="connsiteY697" fmla="*/ 1286226 h 1656814"/>
                <a:gd name="connsiteX698" fmla="*/ 3065220 w 3866315"/>
                <a:gd name="connsiteY698" fmla="*/ 1307428 h 1656814"/>
                <a:gd name="connsiteX699" fmla="*/ 3090144 w 3866315"/>
                <a:gd name="connsiteY699" fmla="*/ 1281038 h 1656814"/>
                <a:gd name="connsiteX700" fmla="*/ 3102098 w 3866315"/>
                <a:gd name="connsiteY700" fmla="*/ 1264122 h 1656814"/>
                <a:gd name="connsiteX701" fmla="*/ 3107398 w 3866315"/>
                <a:gd name="connsiteY701" fmla="*/ 1234293 h 1656814"/>
                <a:gd name="connsiteX702" fmla="*/ 3123525 w 3866315"/>
                <a:gd name="connsiteY702" fmla="*/ 1220930 h 1656814"/>
                <a:gd name="connsiteX703" fmla="*/ 3134013 w 3866315"/>
                <a:gd name="connsiteY703" fmla="*/ 1217434 h 1656814"/>
                <a:gd name="connsiteX704" fmla="*/ 3142866 w 3866315"/>
                <a:gd name="connsiteY704" fmla="*/ 1208806 h 1656814"/>
                <a:gd name="connsiteX705" fmla="*/ 3138975 w 3866315"/>
                <a:gd name="connsiteY705" fmla="*/ 1191890 h 1656814"/>
                <a:gd name="connsiteX706" fmla="*/ 3139595 w 3866315"/>
                <a:gd name="connsiteY706" fmla="*/ 1187266 h 1656814"/>
                <a:gd name="connsiteX707" fmla="*/ 3142189 w 3866315"/>
                <a:gd name="connsiteY707" fmla="*/ 1150671 h 1656814"/>
                <a:gd name="connsiteX708" fmla="*/ 3181660 w 3866315"/>
                <a:gd name="connsiteY708" fmla="*/ 1122759 h 1656814"/>
                <a:gd name="connsiteX709" fmla="*/ 3195983 w 3866315"/>
                <a:gd name="connsiteY709" fmla="*/ 1101558 h 1656814"/>
                <a:gd name="connsiteX710" fmla="*/ 3202975 w 3866315"/>
                <a:gd name="connsiteY710" fmla="*/ 1094622 h 1656814"/>
                <a:gd name="connsiteX711" fmla="*/ 3221244 w 3866315"/>
                <a:gd name="connsiteY711" fmla="*/ 1093325 h 1656814"/>
                <a:gd name="connsiteX712" fmla="*/ 3209967 w 3866315"/>
                <a:gd name="connsiteY712" fmla="*/ 1073871 h 1656814"/>
                <a:gd name="connsiteX713" fmla="*/ 3214872 w 3866315"/>
                <a:gd name="connsiteY713" fmla="*/ 1041054 h 1656814"/>
                <a:gd name="connsiteX714" fmla="*/ 3214196 w 3866315"/>
                <a:gd name="connsiteY714" fmla="*/ 1025491 h 1656814"/>
                <a:gd name="connsiteX715" fmla="*/ 3199084 w 3866315"/>
                <a:gd name="connsiteY715" fmla="*/ 1026731 h 1656814"/>
                <a:gd name="connsiteX716" fmla="*/ 3196321 w 3866315"/>
                <a:gd name="connsiteY716" fmla="*/ 996508 h 1656814"/>
                <a:gd name="connsiteX717" fmla="*/ 3216282 w 3866315"/>
                <a:gd name="connsiteY717" fmla="*/ 970570 h 1656814"/>
                <a:gd name="connsiteX718" fmla="*/ 3234214 w 3866315"/>
                <a:gd name="connsiteY718" fmla="*/ 933805 h 1656814"/>
                <a:gd name="connsiteX719" fmla="*/ 3254907 w 3866315"/>
                <a:gd name="connsiteY719" fmla="*/ 932508 h 1656814"/>
                <a:gd name="connsiteX720" fmla="*/ 3264042 w 3866315"/>
                <a:gd name="connsiteY720" fmla="*/ 937696 h 1656814"/>
                <a:gd name="connsiteX721" fmla="*/ 3287894 w 3866315"/>
                <a:gd name="connsiteY721" fmla="*/ 909502 h 1656814"/>
                <a:gd name="connsiteX722" fmla="*/ 3292574 w 3866315"/>
                <a:gd name="connsiteY722" fmla="*/ 920780 h 1656814"/>
                <a:gd name="connsiteX723" fmla="*/ 3308306 w 3866315"/>
                <a:gd name="connsiteY723" fmla="*/ 925460 h 1656814"/>
                <a:gd name="connsiteX724" fmla="*/ 3314960 w 3866315"/>
                <a:gd name="connsiteY724" fmla="*/ 919313 h 1656814"/>
                <a:gd name="connsiteX725" fmla="*/ 3374280 w 3866315"/>
                <a:gd name="connsiteY725" fmla="*/ 913675 h 1656814"/>
                <a:gd name="connsiteX726" fmla="*/ 3382174 w 3866315"/>
                <a:gd name="connsiteY726" fmla="*/ 921625 h 1656814"/>
                <a:gd name="connsiteX727" fmla="*/ 3419840 w 3866315"/>
                <a:gd name="connsiteY727" fmla="*/ 892135 h 1656814"/>
                <a:gd name="connsiteX728" fmla="*/ 3504421 w 3866315"/>
                <a:gd name="connsiteY728" fmla="*/ 846066 h 1656814"/>
                <a:gd name="connsiteX729" fmla="*/ 3553479 w 3866315"/>
                <a:gd name="connsiteY729" fmla="*/ 816406 h 1656814"/>
                <a:gd name="connsiteX730" fmla="*/ 3562952 w 3866315"/>
                <a:gd name="connsiteY730" fmla="*/ 813813 h 1656814"/>
                <a:gd name="connsiteX731" fmla="*/ 3584040 w 3866315"/>
                <a:gd name="connsiteY731" fmla="*/ 820241 h 1656814"/>
                <a:gd name="connsiteX732" fmla="*/ 3609978 w 3866315"/>
                <a:gd name="connsiteY732" fmla="*/ 817703 h 1656814"/>
                <a:gd name="connsiteX733" fmla="*/ 3613419 w 3866315"/>
                <a:gd name="connsiteY733" fmla="*/ 806426 h 1656814"/>
                <a:gd name="connsiteX734" fmla="*/ 3602141 w 3866315"/>
                <a:gd name="connsiteY734" fmla="*/ 803776 h 1656814"/>
                <a:gd name="connsiteX735" fmla="*/ 3584097 w 3866315"/>
                <a:gd name="connsiteY735" fmla="*/ 784096 h 1656814"/>
                <a:gd name="connsiteX736" fmla="*/ 3559456 w 3866315"/>
                <a:gd name="connsiteY736" fmla="*/ 750941 h 1656814"/>
                <a:gd name="connsiteX737" fmla="*/ 3563008 w 3866315"/>
                <a:gd name="connsiteY737" fmla="*/ 717108 h 1656814"/>
                <a:gd name="connsiteX738" fmla="*/ 3557877 w 3866315"/>
                <a:gd name="connsiteY738" fmla="*/ 718123 h 1656814"/>
                <a:gd name="connsiteX739" fmla="*/ 3537859 w 3866315"/>
                <a:gd name="connsiteY739" fmla="*/ 712992 h 1656814"/>
                <a:gd name="connsiteX740" fmla="*/ 3561373 w 3866315"/>
                <a:gd name="connsiteY740" fmla="*/ 704760 h 1656814"/>
                <a:gd name="connsiteX741" fmla="*/ 3569211 w 3866315"/>
                <a:gd name="connsiteY741" fmla="*/ 711526 h 1656814"/>
                <a:gd name="connsiteX742" fmla="*/ 3581447 w 3866315"/>
                <a:gd name="connsiteY742" fmla="*/ 708312 h 1656814"/>
                <a:gd name="connsiteX743" fmla="*/ 3596953 w 3866315"/>
                <a:gd name="connsiteY743" fmla="*/ 695117 h 1656814"/>
                <a:gd name="connsiteX744" fmla="*/ 3634338 w 3866315"/>
                <a:gd name="connsiteY744" fmla="*/ 690719 h 1656814"/>
                <a:gd name="connsiteX745" fmla="*/ 3639300 w 3866315"/>
                <a:gd name="connsiteY745" fmla="*/ 681866 h 1656814"/>
                <a:gd name="connsiteX746" fmla="*/ 3635128 w 3866315"/>
                <a:gd name="connsiteY746" fmla="*/ 664555 h 1656814"/>
                <a:gd name="connsiteX747" fmla="*/ 3636875 w 3866315"/>
                <a:gd name="connsiteY747" fmla="*/ 650289 h 1656814"/>
                <a:gd name="connsiteX748" fmla="*/ 3645616 w 3866315"/>
                <a:gd name="connsiteY748" fmla="*/ 640760 h 1656814"/>
                <a:gd name="connsiteX749" fmla="*/ 3658246 w 3866315"/>
                <a:gd name="connsiteY749" fmla="*/ 639914 h 1656814"/>
                <a:gd name="connsiteX750" fmla="*/ 3655145 w 3866315"/>
                <a:gd name="connsiteY750" fmla="*/ 655477 h 1656814"/>
                <a:gd name="connsiteX751" fmla="*/ 3663547 w 3866315"/>
                <a:gd name="connsiteY751" fmla="*/ 675382 h 1656814"/>
                <a:gd name="connsiteX752" fmla="*/ 3688132 w 3866315"/>
                <a:gd name="connsiteY752" fmla="*/ 676227 h 1656814"/>
                <a:gd name="connsiteX753" fmla="*/ 3725291 w 3866315"/>
                <a:gd name="connsiteY753" fmla="*/ 691339 h 1656814"/>
                <a:gd name="connsiteX754" fmla="*/ 3731494 w 3866315"/>
                <a:gd name="connsiteY754" fmla="*/ 706282 h 1656814"/>
                <a:gd name="connsiteX755" fmla="*/ 3758334 w 3866315"/>
                <a:gd name="connsiteY755" fmla="*/ 713612 h 1656814"/>
                <a:gd name="connsiteX756" fmla="*/ 3776547 w 3866315"/>
                <a:gd name="connsiteY756" fmla="*/ 735321 h 1656814"/>
                <a:gd name="connsiteX757" fmla="*/ 3778352 w 3866315"/>
                <a:gd name="connsiteY757" fmla="*/ 735321 h 1656814"/>
                <a:gd name="connsiteX758" fmla="*/ 3792730 w 3866315"/>
                <a:gd name="connsiteY758" fmla="*/ 737013 h 1656814"/>
                <a:gd name="connsiteX759" fmla="*/ 3805700 w 3866315"/>
                <a:gd name="connsiteY759" fmla="*/ 733573 h 1656814"/>
                <a:gd name="connsiteX760" fmla="*/ 3795155 w 3866315"/>
                <a:gd name="connsiteY760" fmla="*/ 717559 h 1656814"/>
                <a:gd name="connsiteX761" fmla="*/ 3806771 w 3866315"/>
                <a:gd name="connsiteY761" fmla="*/ 721055 h 1656814"/>
                <a:gd name="connsiteX762" fmla="*/ 3809252 w 3866315"/>
                <a:gd name="connsiteY762" fmla="*/ 706789 h 1656814"/>
                <a:gd name="connsiteX763" fmla="*/ 3805700 w 3866315"/>
                <a:gd name="connsiteY763" fmla="*/ 677806 h 1656814"/>
                <a:gd name="connsiteX764" fmla="*/ 3813086 w 3866315"/>
                <a:gd name="connsiteY764" fmla="*/ 674367 h 1656814"/>
                <a:gd name="connsiteX765" fmla="*/ 3839757 w 3866315"/>
                <a:gd name="connsiteY765" fmla="*/ 681246 h 1656814"/>
                <a:gd name="connsiteX766" fmla="*/ 3834118 w 3866315"/>
                <a:gd name="connsiteY766" fmla="*/ 673070 h 1656814"/>
                <a:gd name="connsiteX767" fmla="*/ 3839363 w 3866315"/>
                <a:gd name="connsiteY767" fmla="*/ 670476 h 1656814"/>
                <a:gd name="connsiteX768" fmla="*/ 3852332 w 3866315"/>
                <a:gd name="connsiteY768" fmla="*/ 672167 h 1656814"/>
                <a:gd name="connsiteX769" fmla="*/ 3864624 w 3866315"/>
                <a:gd name="connsiteY769" fmla="*/ 656210 h 1656814"/>
                <a:gd name="connsiteX770" fmla="*/ 3866316 w 3866315"/>
                <a:gd name="connsiteY770" fmla="*/ 656210 h 1656814"/>
                <a:gd name="connsiteX771" fmla="*/ 3760082 w 3866315"/>
                <a:gd name="connsiteY771" fmla="*/ 596947 h 1656814"/>
                <a:gd name="connsiteX772" fmla="*/ 1908997 w 3866315"/>
                <a:gd name="connsiteY772" fmla="*/ 1214389 h 1656814"/>
                <a:gd name="connsiteX773" fmla="*/ 1848944 w 3866315"/>
                <a:gd name="connsiteY773" fmla="*/ 1259781 h 1656814"/>
                <a:gd name="connsiteX774" fmla="*/ 1796279 w 3866315"/>
                <a:gd name="connsiteY774" fmla="*/ 1279234 h 1656814"/>
                <a:gd name="connsiteX775" fmla="*/ 1841389 w 3866315"/>
                <a:gd name="connsiteY775" fmla="*/ 1244218 h 1656814"/>
                <a:gd name="connsiteX776" fmla="*/ 1904599 w 3866315"/>
                <a:gd name="connsiteY776" fmla="*/ 1170294 h 1656814"/>
                <a:gd name="connsiteX777" fmla="*/ 1935161 w 3866315"/>
                <a:gd name="connsiteY777" fmla="*/ 1110636 h 1656814"/>
                <a:gd name="connsiteX778" fmla="*/ 1908997 w 3866315"/>
                <a:gd name="connsiteY778" fmla="*/ 1214389 h 165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Lst>
              <a:rect l="l" t="t" r="r" b="b"/>
              <a:pathLst>
                <a:path w="3866315" h="1656814">
                  <a:moveTo>
                    <a:pt x="3760082" y="596947"/>
                  </a:moveTo>
                  <a:cubicBezTo>
                    <a:pt x="3758390" y="597624"/>
                    <a:pt x="3757319" y="598526"/>
                    <a:pt x="3757207" y="599653"/>
                  </a:cubicBezTo>
                  <a:cubicBezTo>
                    <a:pt x="3756868" y="605743"/>
                    <a:pt x="3763916" y="606138"/>
                    <a:pt x="3768089" y="613074"/>
                  </a:cubicBezTo>
                  <a:cubicBezTo>
                    <a:pt x="3772262" y="620009"/>
                    <a:pt x="3762450" y="623900"/>
                    <a:pt x="3764593" y="631681"/>
                  </a:cubicBezTo>
                  <a:cubicBezTo>
                    <a:pt x="3766736" y="639463"/>
                    <a:pt x="3754049" y="627791"/>
                    <a:pt x="3749482" y="623449"/>
                  </a:cubicBezTo>
                  <a:cubicBezTo>
                    <a:pt x="3744914" y="619107"/>
                    <a:pt x="3747057" y="602247"/>
                    <a:pt x="3748466" y="593620"/>
                  </a:cubicBezTo>
                  <a:cubicBezTo>
                    <a:pt x="3748579" y="593022"/>
                    <a:pt x="3748579" y="592413"/>
                    <a:pt x="3748466" y="591815"/>
                  </a:cubicBezTo>
                  <a:cubicBezTo>
                    <a:pt x="3740346" y="586949"/>
                    <a:pt x="3734652" y="578852"/>
                    <a:pt x="3732790" y="569543"/>
                  </a:cubicBezTo>
                  <a:lnTo>
                    <a:pt x="3732001" y="568866"/>
                  </a:lnTo>
                  <a:cubicBezTo>
                    <a:pt x="3724445" y="567456"/>
                    <a:pt x="3716777" y="566949"/>
                    <a:pt x="3710348" y="566103"/>
                  </a:cubicBezTo>
                  <a:cubicBezTo>
                    <a:pt x="3692248" y="563847"/>
                    <a:pt x="3673246" y="563340"/>
                    <a:pt x="3655765" y="557250"/>
                  </a:cubicBezTo>
                  <a:cubicBezTo>
                    <a:pt x="3636819" y="550653"/>
                    <a:pt x="3634056" y="528380"/>
                    <a:pt x="3641781" y="513944"/>
                  </a:cubicBezTo>
                  <a:cubicBezTo>
                    <a:pt x="3633831" y="511920"/>
                    <a:pt x="3626500" y="507793"/>
                    <a:pt x="3620692" y="501990"/>
                  </a:cubicBezTo>
                  <a:cubicBezTo>
                    <a:pt x="3611558" y="490318"/>
                    <a:pt x="3571523" y="469568"/>
                    <a:pt x="3554324" y="468158"/>
                  </a:cubicBezTo>
                  <a:cubicBezTo>
                    <a:pt x="3540848" y="467143"/>
                    <a:pt x="3540284" y="459756"/>
                    <a:pt x="3536619" y="457444"/>
                  </a:cubicBezTo>
                  <a:cubicBezTo>
                    <a:pt x="3534081" y="458984"/>
                    <a:pt x="3531318" y="460055"/>
                    <a:pt x="3528386" y="460602"/>
                  </a:cubicBezTo>
                  <a:cubicBezTo>
                    <a:pt x="3494554" y="467256"/>
                    <a:pt x="3460721" y="472443"/>
                    <a:pt x="3427904" y="457726"/>
                  </a:cubicBezTo>
                  <a:cubicBezTo>
                    <a:pt x="3420856" y="454710"/>
                    <a:pt x="3415048" y="449302"/>
                    <a:pt x="3411552" y="442445"/>
                  </a:cubicBezTo>
                  <a:cubicBezTo>
                    <a:pt x="3405913" y="441261"/>
                    <a:pt x="3401571" y="441148"/>
                    <a:pt x="3400274" y="443066"/>
                  </a:cubicBezTo>
                  <a:cubicBezTo>
                    <a:pt x="3395368" y="450001"/>
                    <a:pt x="3397455" y="459982"/>
                    <a:pt x="3392549" y="461673"/>
                  </a:cubicBezTo>
                  <a:cubicBezTo>
                    <a:pt x="3387643" y="463365"/>
                    <a:pt x="3392549" y="472049"/>
                    <a:pt x="3404165" y="485018"/>
                  </a:cubicBezTo>
                  <a:cubicBezTo>
                    <a:pt x="3415781" y="497987"/>
                    <a:pt x="3408676" y="507911"/>
                    <a:pt x="3398188" y="513550"/>
                  </a:cubicBezTo>
                  <a:cubicBezTo>
                    <a:pt x="3387700" y="519189"/>
                    <a:pt x="3370784" y="508362"/>
                    <a:pt x="3365539" y="498382"/>
                  </a:cubicBezTo>
                  <a:cubicBezTo>
                    <a:pt x="3360296" y="488401"/>
                    <a:pt x="3346367" y="492743"/>
                    <a:pt x="3342534" y="480394"/>
                  </a:cubicBezTo>
                  <a:cubicBezTo>
                    <a:pt x="3316877" y="494322"/>
                    <a:pt x="3286541" y="491953"/>
                    <a:pt x="3259475" y="481747"/>
                  </a:cubicBezTo>
                  <a:cubicBezTo>
                    <a:pt x="3247521" y="477236"/>
                    <a:pt x="3233875" y="472443"/>
                    <a:pt x="3220850" y="466297"/>
                  </a:cubicBezTo>
                  <a:cubicBezTo>
                    <a:pt x="3203934" y="467481"/>
                    <a:pt x="3185551" y="470188"/>
                    <a:pt x="3182280" y="472895"/>
                  </a:cubicBezTo>
                  <a:cubicBezTo>
                    <a:pt x="3175965" y="478082"/>
                    <a:pt x="3180533" y="498382"/>
                    <a:pt x="3177375" y="500130"/>
                  </a:cubicBezTo>
                  <a:cubicBezTo>
                    <a:pt x="3174217" y="501878"/>
                    <a:pt x="3171059" y="476785"/>
                    <a:pt x="3171059" y="471936"/>
                  </a:cubicBezTo>
                  <a:cubicBezTo>
                    <a:pt x="3171059" y="467087"/>
                    <a:pt x="3163673" y="463703"/>
                    <a:pt x="3152790" y="463703"/>
                  </a:cubicBezTo>
                  <a:cubicBezTo>
                    <a:pt x="3141907" y="463703"/>
                    <a:pt x="3135874" y="463252"/>
                    <a:pt x="3140159" y="457670"/>
                  </a:cubicBezTo>
                  <a:cubicBezTo>
                    <a:pt x="3144445" y="452088"/>
                    <a:pt x="3135930" y="446392"/>
                    <a:pt x="3144332" y="439062"/>
                  </a:cubicBezTo>
                  <a:cubicBezTo>
                    <a:pt x="3146474" y="437258"/>
                    <a:pt x="3146531" y="434438"/>
                    <a:pt x="3145178" y="431111"/>
                  </a:cubicBezTo>
                  <a:cubicBezTo>
                    <a:pt x="3129840" y="422174"/>
                    <a:pt x="3112755" y="416597"/>
                    <a:pt x="3095106" y="414759"/>
                  </a:cubicBezTo>
                  <a:cubicBezTo>
                    <a:pt x="3066573" y="410812"/>
                    <a:pt x="3038211" y="406019"/>
                    <a:pt x="3010186" y="399591"/>
                  </a:cubicBezTo>
                  <a:cubicBezTo>
                    <a:pt x="2995244" y="402805"/>
                    <a:pt x="2972124" y="401508"/>
                    <a:pt x="2960396" y="401903"/>
                  </a:cubicBezTo>
                  <a:cubicBezTo>
                    <a:pt x="2947089" y="402354"/>
                    <a:pt x="2957971" y="395418"/>
                    <a:pt x="2954081" y="387637"/>
                  </a:cubicBezTo>
                  <a:cubicBezTo>
                    <a:pt x="2952671" y="385336"/>
                    <a:pt x="2950754" y="383402"/>
                    <a:pt x="2948442" y="381998"/>
                  </a:cubicBezTo>
                  <a:cubicBezTo>
                    <a:pt x="2944607" y="380701"/>
                    <a:pt x="2940773" y="379404"/>
                    <a:pt x="2937165" y="377995"/>
                  </a:cubicBezTo>
                  <a:cubicBezTo>
                    <a:pt x="2934965" y="377194"/>
                    <a:pt x="2932823" y="376089"/>
                    <a:pt x="2930906" y="374724"/>
                  </a:cubicBezTo>
                  <a:cubicBezTo>
                    <a:pt x="2927635" y="374329"/>
                    <a:pt x="2925267" y="374724"/>
                    <a:pt x="2924139" y="376698"/>
                  </a:cubicBezTo>
                  <a:cubicBezTo>
                    <a:pt x="2920981" y="383182"/>
                    <a:pt x="2915004" y="376698"/>
                    <a:pt x="2915004" y="371961"/>
                  </a:cubicBezTo>
                  <a:cubicBezTo>
                    <a:pt x="2915004" y="367225"/>
                    <a:pt x="2893634" y="357695"/>
                    <a:pt x="2885176" y="359838"/>
                  </a:cubicBezTo>
                  <a:cubicBezTo>
                    <a:pt x="2876717" y="361981"/>
                    <a:pt x="2872883" y="350308"/>
                    <a:pt x="2882694" y="350308"/>
                  </a:cubicBezTo>
                  <a:cubicBezTo>
                    <a:pt x="2892505" y="350308"/>
                    <a:pt x="2909253" y="352902"/>
                    <a:pt x="2902092" y="339031"/>
                  </a:cubicBezTo>
                  <a:cubicBezTo>
                    <a:pt x="2895833" y="339617"/>
                    <a:pt x="2889517" y="339279"/>
                    <a:pt x="2883314" y="338016"/>
                  </a:cubicBezTo>
                  <a:cubicBezTo>
                    <a:pt x="2877225" y="341004"/>
                    <a:pt x="2868372" y="345346"/>
                    <a:pt x="2865440" y="346530"/>
                  </a:cubicBezTo>
                  <a:cubicBezTo>
                    <a:pt x="2847565" y="353692"/>
                    <a:pt x="2835554" y="338918"/>
                    <a:pt x="2834258" y="322622"/>
                  </a:cubicBezTo>
                  <a:cubicBezTo>
                    <a:pt x="2831325" y="322436"/>
                    <a:pt x="2828393" y="322662"/>
                    <a:pt x="2825517" y="323299"/>
                  </a:cubicBezTo>
                  <a:cubicBezTo>
                    <a:pt x="2819541" y="325893"/>
                    <a:pt x="2825179" y="335817"/>
                    <a:pt x="2811477" y="351831"/>
                  </a:cubicBezTo>
                  <a:cubicBezTo>
                    <a:pt x="2797775" y="367845"/>
                    <a:pt x="2784468" y="357018"/>
                    <a:pt x="2786159" y="349237"/>
                  </a:cubicBezTo>
                  <a:cubicBezTo>
                    <a:pt x="2787851" y="341456"/>
                    <a:pt x="2804767" y="342752"/>
                    <a:pt x="2804767" y="334971"/>
                  </a:cubicBezTo>
                  <a:cubicBezTo>
                    <a:pt x="2804767" y="327189"/>
                    <a:pt x="2781592" y="331531"/>
                    <a:pt x="2778152" y="325047"/>
                  </a:cubicBezTo>
                  <a:cubicBezTo>
                    <a:pt x="2777194" y="323417"/>
                    <a:pt x="2777194" y="321376"/>
                    <a:pt x="2778152" y="319746"/>
                  </a:cubicBezTo>
                  <a:cubicBezTo>
                    <a:pt x="2766254" y="320705"/>
                    <a:pt x="2757852" y="311514"/>
                    <a:pt x="2754977" y="300067"/>
                  </a:cubicBezTo>
                  <a:cubicBezTo>
                    <a:pt x="2745730" y="298043"/>
                    <a:pt x="2736256" y="297287"/>
                    <a:pt x="2726783" y="297812"/>
                  </a:cubicBezTo>
                  <a:cubicBezTo>
                    <a:pt x="2708909" y="299954"/>
                    <a:pt x="2700788" y="289579"/>
                    <a:pt x="2690977" y="288733"/>
                  </a:cubicBezTo>
                  <a:cubicBezTo>
                    <a:pt x="2681166" y="287888"/>
                    <a:pt x="2681166" y="295218"/>
                    <a:pt x="2685733" y="302097"/>
                  </a:cubicBezTo>
                  <a:cubicBezTo>
                    <a:pt x="2690300" y="308976"/>
                    <a:pt x="2676260" y="313375"/>
                    <a:pt x="2664645" y="311232"/>
                  </a:cubicBezTo>
                  <a:cubicBezTo>
                    <a:pt x="2661937" y="310702"/>
                    <a:pt x="2659231" y="310702"/>
                    <a:pt x="2656524" y="311232"/>
                  </a:cubicBezTo>
                  <a:cubicBezTo>
                    <a:pt x="2656863" y="313454"/>
                    <a:pt x="2657258" y="315653"/>
                    <a:pt x="2657821" y="317829"/>
                  </a:cubicBezTo>
                  <a:cubicBezTo>
                    <a:pt x="2658667" y="321551"/>
                    <a:pt x="2659400" y="325272"/>
                    <a:pt x="2659908" y="329107"/>
                  </a:cubicBezTo>
                  <a:cubicBezTo>
                    <a:pt x="2660584" y="329129"/>
                    <a:pt x="2661261" y="329321"/>
                    <a:pt x="2661825" y="329671"/>
                  </a:cubicBezTo>
                  <a:cubicBezTo>
                    <a:pt x="2663799" y="330911"/>
                    <a:pt x="2662558" y="332603"/>
                    <a:pt x="2660472" y="334520"/>
                  </a:cubicBezTo>
                  <a:cubicBezTo>
                    <a:pt x="2660866" y="339380"/>
                    <a:pt x="2660641" y="344275"/>
                    <a:pt x="2659739" y="349068"/>
                  </a:cubicBezTo>
                  <a:cubicBezTo>
                    <a:pt x="2662276" y="354024"/>
                    <a:pt x="2663347" y="359590"/>
                    <a:pt x="2662896" y="365138"/>
                  </a:cubicBezTo>
                  <a:cubicBezTo>
                    <a:pt x="2662896" y="369142"/>
                    <a:pt x="2654551" y="371623"/>
                    <a:pt x="2648236" y="368860"/>
                  </a:cubicBezTo>
                  <a:cubicBezTo>
                    <a:pt x="2645360" y="371172"/>
                    <a:pt x="2642146" y="373072"/>
                    <a:pt x="2638706" y="374499"/>
                  </a:cubicBezTo>
                  <a:cubicBezTo>
                    <a:pt x="2633913" y="376416"/>
                    <a:pt x="2628782" y="377205"/>
                    <a:pt x="2623651" y="376810"/>
                  </a:cubicBezTo>
                  <a:cubicBezTo>
                    <a:pt x="2623144" y="378897"/>
                    <a:pt x="2620380" y="380757"/>
                    <a:pt x="2614460" y="381491"/>
                  </a:cubicBezTo>
                  <a:cubicBezTo>
                    <a:pt x="2606960" y="382449"/>
                    <a:pt x="2604479" y="377769"/>
                    <a:pt x="2602506" y="373596"/>
                  </a:cubicBezTo>
                  <a:cubicBezTo>
                    <a:pt x="2598051" y="379782"/>
                    <a:pt x="2590721" y="383284"/>
                    <a:pt x="2583108" y="382900"/>
                  </a:cubicBezTo>
                  <a:cubicBezTo>
                    <a:pt x="2572507" y="382556"/>
                    <a:pt x="2561906" y="381615"/>
                    <a:pt x="2551362" y="380081"/>
                  </a:cubicBezTo>
                  <a:cubicBezTo>
                    <a:pt x="2537829" y="382748"/>
                    <a:pt x="2523788" y="380363"/>
                    <a:pt x="2511891" y="373371"/>
                  </a:cubicBezTo>
                  <a:lnTo>
                    <a:pt x="2504391" y="372018"/>
                  </a:lnTo>
                  <a:cubicBezTo>
                    <a:pt x="2494974" y="370326"/>
                    <a:pt x="2485840" y="369762"/>
                    <a:pt x="2476874" y="368860"/>
                  </a:cubicBezTo>
                  <a:cubicBezTo>
                    <a:pt x="2474957" y="376077"/>
                    <a:pt x="2473265" y="382506"/>
                    <a:pt x="2469713" y="383239"/>
                  </a:cubicBezTo>
                  <a:cubicBezTo>
                    <a:pt x="2463398" y="384536"/>
                    <a:pt x="2460917" y="401395"/>
                    <a:pt x="2454602" y="405794"/>
                  </a:cubicBezTo>
                  <a:cubicBezTo>
                    <a:pt x="2448286" y="410192"/>
                    <a:pt x="2447948" y="399253"/>
                    <a:pt x="2439885" y="400155"/>
                  </a:cubicBezTo>
                  <a:cubicBezTo>
                    <a:pt x="2431821" y="401057"/>
                    <a:pt x="2406052" y="369875"/>
                    <a:pt x="2404417" y="360684"/>
                  </a:cubicBezTo>
                  <a:cubicBezTo>
                    <a:pt x="2402781" y="351493"/>
                    <a:pt x="2386880" y="334294"/>
                    <a:pt x="2382651" y="330855"/>
                  </a:cubicBezTo>
                  <a:cubicBezTo>
                    <a:pt x="2378422" y="327415"/>
                    <a:pt x="2386880" y="325667"/>
                    <a:pt x="2392124" y="331306"/>
                  </a:cubicBezTo>
                  <a:cubicBezTo>
                    <a:pt x="2396409" y="336195"/>
                    <a:pt x="2403684" y="337114"/>
                    <a:pt x="2409040" y="333448"/>
                  </a:cubicBezTo>
                  <a:cubicBezTo>
                    <a:pt x="2411183" y="331610"/>
                    <a:pt x="2412367" y="328926"/>
                    <a:pt x="2412311" y="326118"/>
                  </a:cubicBezTo>
                  <a:cubicBezTo>
                    <a:pt x="2405657" y="321337"/>
                    <a:pt x="2399736" y="315641"/>
                    <a:pt x="2394718" y="309202"/>
                  </a:cubicBezTo>
                  <a:cubicBezTo>
                    <a:pt x="2389079" y="302435"/>
                    <a:pt x="2384907" y="295838"/>
                    <a:pt x="2380621" y="289523"/>
                  </a:cubicBezTo>
                  <a:cubicBezTo>
                    <a:pt x="2378366" y="286873"/>
                    <a:pt x="2376279" y="283884"/>
                    <a:pt x="2374193" y="281234"/>
                  </a:cubicBezTo>
                  <a:cubicBezTo>
                    <a:pt x="2365509" y="291395"/>
                    <a:pt x="2350228" y="292596"/>
                    <a:pt x="2340078" y="283918"/>
                  </a:cubicBezTo>
                  <a:cubicBezTo>
                    <a:pt x="2339402" y="283343"/>
                    <a:pt x="2338782" y="282728"/>
                    <a:pt x="2338161" y="282080"/>
                  </a:cubicBezTo>
                  <a:cubicBezTo>
                    <a:pt x="2319215" y="263077"/>
                    <a:pt x="2291698" y="258397"/>
                    <a:pt x="2265365" y="254675"/>
                  </a:cubicBezTo>
                  <a:cubicBezTo>
                    <a:pt x="2265535" y="255696"/>
                    <a:pt x="2265816" y="256694"/>
                    <a:pt x="2266155" y="257664"/>
                  </a:cubicBezTo>
                  <a:cubicBezTo>
                    <a:pt x="2270384" y="268941"/>
                    <a:pt x="2266549" y="270633"/>
                    <a:pt x="2265816" y="279768"/>
                  </a:cubicBezTo>
                  <a:cubicBezTo>
                    <a:pt x="2265084" y="288902"/>
                    <a:pt x="2260910" y="284955"/>
                    <a:pt x="2251776" y="281008"/>
                  </a:cubicBezTo>
                  <a:cubicBezTo>
                    <a:pt x="2242641" y="277061"/>
                    <a:pt x="2242641" y="290538"/>
                    <a:pt x="2223018" y="284504"/>
                  </a:cubicBezTo>
                  <a:cubicBezTo>
                    <a:pt x="2221665" y="284110"/>
                    <a:pt x="2220368" y="283715"/>
                    <a:pt x="2219128" y="283433"/>
                  </a:cubicBezTo>
                  <a:cubicBezTo>
                    <a:pt x="2216646" y="284335"/>
                    <a:pt x="2214053" y="284775"/>
                    <a:pt x="2211459" y="284730"/>
                  </a:cubicBezTo>
                  <a:cubicBezTo>
                    <a:pt x="2201083" y="284166"/>
                    <a:pt x="2190934" y="281899"/>
                    <a:pt x="2181291" y="278020"/>
                  </a:cubicBezTo>
                  <a:lnTo>
                    <a:pt x="2179205" y="277061"/>
                  </a:lnTo>
                  <a:cubicBezTo>
                    <a:pt x="2172833" y="280670"/>
                    <a:pt x="2149658" y="277681"/>
                    <a:pt x="2147515" y="269336"/>
                  </a:cubicBezTo>
                  <a:cubicBezTo>
                    <a:pt x="2147234" y="267831"/>
                    <a:pt x="2147234" y="266274"/>
                    <a:pt x="2147515" y="264769"/>
                  </a:cubicBezTo>
                  <a:cubicBezTo>
                    <a:pt x="2139114" y="262485"/>
                    <a:pt x="2130599" y="260714"/>
                    <a:pt x="2121972" y="259468"/>
                  </a:cubicBezTo>
                  <a:cubicBezTo>
                    <a:pt x="2109454" y="256835"/>
                    <a:pt x="2097613" y="251523"/>
                    <a:pt x="2087294" y="243905"/>
                  </a:cubicBezTo>
                  <a:lnTo>
                    <a:pt x="2086109" y="242890"/>
                  </a:lnTo>
                  <a:cubicBezTo>
                    <a:pt x="2067615" y="245259"/>
                    <a:pt x="2037335" y="248924"/>
                    <a:pt x="2032654" y="251630"/>
                  </a:cubicBezTo>
                  <a:cubicBezTo>
                    <a:pt x="2027974" y="254337"/>
                    <a:pt x="2037560" y="266348"/>
                    <a:pt x="2029497" y="267193"/>
                  </a:cubicBezTo>
                  <a:cubicBezTo>
                    <a:pt x="2021433" y="268039"/>
                    <a:pt x="2027016" y="248191"/>
                    <a:pt x="2025662" y="238661"/>
                  </a:cubicBezTo>
                  <a:cubicBezTo>
                    <a:pt x="2024309" y="229132"/>
                    <a:pt x="2011961" y="227835"/>
                    <a:pt x="2013708" y="235222"/>
                  </a:cubicBezTo>
                  <a:cubicBezTo>
                    <a:pt x="2015457" y="242608"/>
                    <a:pt x="1994368" y="245146"/>
                    <a:pt x="1989123" y="239507"/>
                  </a:cubicBezTo>
                  <a:cubicBezTo>
                    <a:pt x="1981681" y="231449"/>
                    <a:pt x="1972207" y="225500"/>
                    <a:pt x="1961719" y="222253"/>
                  </a:cubicBezTo>
                  <a:cubicBezTo>
                    <a:pt x="1948073" y="217911"/>
                    <a:pt x="1931213" y="236068"/>
                    <a:pt x="1935048" y="241312"/>
                  </a:cubicBezTo>
                  <a:cubicBezTo>
                    <a:pt x="1938882" y="246556"/>
                    <a:pt x="1949088" y="242552"/>
                    <a:pt x="1949426" y="245992"/>
                  </a:cubicBezTo>
                  <a:cubicBezTo>
                    <a:pt x="1950160" y="253153"/>
                    <a:pt x="1920331" y="250334"/>
                    <a:pt x="1920331" y="256367"/>
                  </a:cubicBezTo>
                  <a:cubicBezTo>
                    <a:pt x="1920331" y="262400"/>
                    <a:pt x="1892588" y="270633"/>
                    <a:pt x="1884187" y="271986"/>
                  </a:cubicBezTo>
                  <a:cubicBezTo>
                    <a:pt x="1861068" y="275539"/>
                    <a:pt x="1855993" y="275426"/>
                    <a:pt x="1845223" y="286647"/>
                  </a:cubicBezTo>
                  <a:cubicBezTo>
                    <a:pt x="1834453" y="297868"/>
                    <a:pt x="1842742" y="276723"/>
                    <a:pt x="1850861" y="266348"/>
                  </a:cubicBezTo>
                  <a:cubicBezTo>
                    <a:pt x="1858982" y="255972"/>
                    <a:pt x="1867778" y="260314"/>
                    <a:pt x="1873022" y="252082"/>
                  </a:cubicBezTo>
                  <a:cubicBezTo>
                    <a:pt x="1878266" y="243849"/>
                    <a:pt x="1885653" y="244751"/>
                    <a:pt x="1899016" y="242157"/>
                  </a:cubicBezTo>
                  <a:cubicBezTo>
                    <a:pt x="1912380" y="239564"/>
                    <a:pt x="1911647" y="230034"/>
                    <a:pt x="1917963" y="226594"/>
                  </a:cubicBezTo>
                  <a:cubicBezTo>
                    <a:pt x="1924278" y="223155"/>
                    <a:pt x="1939672" y="215768"/>
                    <a:pt x="1942491" y="207987"/>
                  </a:cubicBezTo>
                  <a:cubicBezTo>
                    <a:pt x="1945310" y="200205"/>
                    <a:pt x="1976944" y="187236"/>
                    <a:pt x="1983259" y="187687"/>
                  </a:cubicBezTo>
                  <a:cubicBezTo>
                    <a:pt x="1989574" y="188138"/>
                    <a:pt x="1990984" y="172124"/>
                    <a:pt x="1994536" y="172124"/>
                  </a:cubicBezTo>
                  <a:cubicBezTo>
                    <a:pt x="1998089" y="172124"/>
                    <a:pt x="2016358" y="162144"/>
                    <a:pt x="2023350" y="158253"/>
                  </a:cubicBezTo>
                  <a:cubicBezTo>
                    <a:pt x="2029610" y="154441"/>
                    <a:pt x="2033670" y="147855"/>
                    <a:pt x="2034233" y="140547"/>
                  </a:cubicBezTo>
                  <a:cubicBezTo>
                    <a:pt x="2034628" y="134909"/>
                    <a:pt x="2024760" y="135811"/>
                    <a:pt x="2023689" y="130623"/>
                  </a:cubicBezTo>
                  <a:cubicBezTo>
                    <a:pt x="2022618" y="125435"/>
                    <a:pt x="2028257" y="128875"/>
                    <a:pt x="2035643" y="125435"/>
                  </a:cubicBezTo>
                  <a:cubicBezTo>
                    <a:pt x="2043030" y="121996"/>
                    <a:pt x="2035643" y="109873"/>
                    <a:pt x="2029666" y="112015"/>
                  </a:cubicBezTo>
                  <a:cubicBezTo>
                    <a:pt x="2026621" y="113143"/>
                    <a:pt x="2027524" y="111395"/>
                    <a:pt x="2028425" y="108463"/>
                  </a:cubicBezTo>
                  <a:cubicBezTo>
                    <a:pt x="2021715" y="106151"/>
                    <a:pt x="2015344" y="102988"/>
                    <a:pt x="2009479" y="99046"/>
                  </a:cubicBezTo>
                  <a:cubicBezTo>
                    <a:pt x="2002938" y="94439"/>
                    <a:pt x="1998597" y="87380"/>
                    <a:pt x="1997356" y="79480"/>
                  </a:cubicBezTo>
                  <a:cubicBezTo>
                    <a:pt x="1975590" y="75820"/>
                    <a:pt x="1954051" y="70982"/>
                    <a:pt x="1932792" y="64988"/>
                  </a:cubicBezTo>
                  <a:cubicBezTo>
                    <a:pt x="1930480" y="64351"/>
                    <a:pt x="1928281" y="63426"/>
                    <a:pt x="1926251" y="62225"/>
                  </a:cubicBezTo>
                  <a:cubicBezTo>
                    <a:pt x="1920162" y="62541"/>
                    <a:pt x="1914128" y="61988"/>
                    <a:pt x="1908208" y="60590"/>
                  </a:cubicBezTo>
                  <a:cubicBezTo>
                    <a:pt x="1901554" y="58876"/>
                    <a:pt x="1894787" y="62862"/>
                    <a:pt x="1893096" y="69494"/>
                  </a:cubicBezTo>
                  <a:cubicBezTo>
                    <a:pt x="1892927" y="70108"/>
                    <a:pt x="1892814" y="70728"/>
                    <a:pt x="1892758" y="71360"/>
                  </a:cubicBezTo>
                  <a:cubicBezTo>
                    <a:pt x="1892419" y="79198"/>
                    <a:pt x="1867496" y="76153"/>
                    <a:pt x="1862928" y="74856"/>
                  </a:cubicBezTo>
                  <a:cubicBezTo>
                    <a:pt x="1858361" y="73559"/>
                    <a:pt x="1879845" y="51512"/>
                    <a:pt x="1879845" y="47621"/>
                  </a:cubicBezTo>
                  <a:cubicBezTo>
                    <a:pt x="1879845" y="43730"/>
                    <a:pt x="1843023" y="48467"/>
                    <a:pt x="1840881" y="44181"/>
                  </a:cubicBezTo>
                  <a:cubicBezTo>
                    <a:pt x="1838738" y="39896"/>
                    <a:pt x="1820920" y="38543"/>
                    <a:pt x="1812687" y="38994"/>
                  </a:cubicBezTo>
                  <a:cubicBezTo>
                    <a:pt x="1804455" y="39445"/>
                    <a:pt x="1812349" y="36343"/>
                    <a:pt x="1819735" y="35498"/>
                  </a:cubicBezTo>
                  <a:cubicBezTo>
                    <a:pt x="1827123" y="34652"/>
                    <a:pt x="1833776" y="26870"/>
                    <a:pt x="1841840" y="25122"/>
                  </a:cubicBezTo>
                  <a:cubicBezTo>
                    <a:pt x="1849903" y="23374"/>
                    <a:pt x="1848155" y="19935"/>
                    <a:pt x="1844659" y="13845"/>
                  </a:cubicBezTo>
                  <a:cubicBezTo>
                    <a:pt x="1841163" y="7755"/>
                    <a:pt x="1832705" y="10800"/>
                    <a:pt x="1824641" y="7811"/>
                  </a:cubicBezTo>
                  <a:cubicBezTo>
                    <a:pt x="1816691" y="4169"/>
                    <a:pt x="1808346" y="1558"/>
                    <a:pt x="1799718" y="30"/>
                  </a:cubicBezTo>
                  <a:cubicBezTo>
                    <a:pt x="1792670" y="-421"/>
                    <a:pt x="1784945" y="4315"/>
                    <a:pt x="1768480" y="8206"/>
                  </a:cubicBezTo>
                  <a:cubicBezTo>
                    <a:pt x="1752014" y="12097"/>
                    <a:pt x="1750549" y="27660"/>
                    <a:pt x="1742146" y="32453"/>
                  </a:cubicBezTo>
                  <a:cubicBezTo>
                    <a:pt x="1739440" y="34082"/>
                    <a:pt x="1737016" y="36095"/>
                    <a:pt x="1734873" y="38430"/>
                  </a:cubicBezTo>
                  <a:cubicBezTo>
                    <a:pt x="1738087" y="48512"/>
                    <a:pt x="1736452" y="59530"/>
                    <a:pt x="1730362" y="68202"/>
                  </a:cubicBezTo>
                  <a:cubicBezTo>
                    <a:pt x="1730305" y="68952"/>
                    <a:pt x="1730305" y="69708"/>
                    <a:pt x="1730362" y="70458"/>
                  </a:cubicBezTo>
                  <a:cubicBezTo>
                    <a:pt x="1731320" y="75533"/>
                    <a:pt x="1726245" y="77055"/>
                    <a:pt x="1719084" y="76096"/>
                  </a:cubicBezTo>
                  <a:cubicBezTo>
                    <a:pt x="1716491" y="76954"/>
                    <a:pt x="1713784" y="77388"/>
                    <a:pt x="1711021" y="77393"/>
                  </a:cubicBezTo>
                  <a:cubicBezTo>
                    <a:pt x="1707299" y="77422"/>
                    <a:pt x="1703634" y="76615"/>
                    <a:pt x="1700251" y="75025"/>
                  </a:cubicBezTo>
                  <a:cubicBezTo>
                    <a:pt x="1690440" y="75476"/>
                    <a:pt x="1680459" y="77393"/>
                    <a:pt x="1680628" y="81792"/>
                  </a:cubicBezTo>
                  <a:cubicBezTo>
                    <a:pt x="1680966" y="89122"/>
                    <a:pt x="1697149" y="92562"/>
                    <a:pt x="1696078" y="96452"/>
                  </a:cubicBezTo>
                  <a:cubicBezTo>
                    <a:pt x="1695007" y="100343"/>
                    <a:pt x="1683842" y="96001"/>
                    <a:pt x="1678203" y="92167"/>
                  </a:cubicBezTo>
                  <a:cubicBezTo>
                    <a:pt x="1672565" y="88333"/>
                    <a:pt x="1659934" y="90419"/>
                    <a:pt x="1657510" y="97806"/>
                  </a:cubicBezTo>
                  <a:cubicBezTo>
                    <a:pt x="1655085" y="105192"/>
                    <a:pt x="1645217" y="103444"/>
                    <a:pt x="1642059" y="101696"/>
                  </a:cubicBezTo>
                  <a:cubicBezTo>
                    <a:pt x="1638901" y="99948"/>
                    <a:pt x="1634503" y="103332"/>
                    <a:pt x="1629880" y="103501"/>
                  </a:cubicBezTo>
                  <a:cubicBezTo>
                    <a:pt x="1625651" y="106664"/>
                    <a:pt x="1620519" y="108469"/>
                    <a:pt x="1615219" y="108688"/>
                  </a:cubicBezTo>
                  <a:cubicBezTo>
                    <a:pt x="1610200" y="108745"/>
                    <a:pt x="1605295" y="107115"/>
                    <a:pt x="1601291" y="104065"/>
                  </a:cubicBezTo>
                  <a:cubicBezTo>
                    <a:pt x="1596611" y="110279"/>
                    <a:pt x="1589337" y="114045"/>
                    <a:pt x="1581555" y="114327"/>
                  </a:cubicBezTo>
                  <a:lnTo>
                    <a:pt x="1570673" y="114327"/>
                  </a:lnTo>
                  <a:cubicBezTo>
                    <a:pt x="1570673" y="114327"/>
                    <a:pt x="1571124" y="114835"/>
                    <a:pt x="1571124" y="115117"/>
                  </a:cubicBezTo>
                  <a:cubicBezTo>
                    <a:pt x="1571462" y="118161"/>
                    <a:pt x="1532893" y="117710"/>
                    <a:pt x="1531653" y="122447"/>
                  </a:cubicBezTo>
                  <a:cubicBezTo>
                    <a:pt x="1531145" y="124759"/>
                    <a:pt x="1527819" y="125887"/>
                    <a:pt x="1522856" y="126563"/>
                  </a:cubicBezTo>
                  <a:cubicBezTo>
                    <a:pt x="1496016" y="156392"/>
                    <a:pt x="1456206" y="160396"/>
                    <a:pt x="1419949" y="172970"/>
                  </a:cubicBezTo>
                  <a:lnTo>
                    <a:pt x="1419611" y="172970"/>
                  </a:lnTo>
                  <a:cubicBezTo>
                    <a:pt x="1423163" y="173714"/>
                    <a:pt x="1425419" y="177182"/>
                    <a:pt x="1424686" y="180718"/>
                  </a:cubicBezTo>
                  <a:cubicBezTo>
                    <a:pt x="1424460" y="181648"/>
                    <a:pt x="1424066" y="182528"/>
                    <a:pt x="1423502" y="183289"/>
                  </a:cubicBezTo>
                  <a:cubicBezTo>
                    <a:pt x="1420344" y="188082"/>
                    <a:pt x="1406586" y="177650"/>
                    <a:pt x="1403145" y="181992"/>
                  </a:cubicBezTo>
                  <a:cubicBezTo>
                    <a:pt x="1399706" y="186334"/>
                    <a:pt x="1409856" y="191916"/>
                    <a:pt x="1416171" y="191070"/>
                  </a:cubicBezTo>
                  <a:cubicBezTo>
                    <a:pt x="1422487" y="190225"/>
                    <a:pt x="1425983" y="195412"/>
                    <a:pt x="1426659" y="200995"/>
                  </a:cubicBezTo>
                  <a:cubicBezTo>
                    <a:pt x="1427336" y="206577"/>
                    <a:pt x="1411942" y="197555"/>
                    <a:pt x="1408784" y="202291"/>
                  </a:cubicBezTo>
                  <a:cubicBezTo>
                    <a:pt x="1405627" y="207028"/>
                    <a:pt x="1411266" y="209227"/>
                    <a:pt x="1417863" y="210073"/>
                  </a:cubicBezTo>
                  <a:cubicBezTo>
                    <a:pt x="1424460" y="210919"/>
                    <a:pt x="1419667" y="213964"/>
                    <a:pt x="1425644" y="220448"/>
                  </a:cubicBezTo>
                  <a:cubicBezTo>
                    <a:pt x="1426096" y="220956"/>
                    <a:pt x="1426433" y="221463"/>
                    <a:pt x="1426772" y="221914"/>
                  </a:cubicBezTo>
                  <a:cubicBezTo>
                    <a:pt x="1430381" y="227215"/>
                    <a:pt x="1423558" y="229132"/>
                    <a:pt x="1424234" y="234320"/>
                  </a:cubicBezTo>
                  <a:cubicBezTo>
                    <a:pt x="1424912" y="239507"/>
                    <a:pt x="1417525" y="242101"/>
                    <a:pt x="1417525" y="236913"/>
                  </a:cubicBezTo>
                  <a:cubicBezTo>
                    <a:pt x="1417525" y="231726"/>
                    <a:pt x="1398973" y="229978"/>
                    <a:pt x="1394970" y="235616"/>
                  </a:cubicBezTo>
                  <a:cubicBezTo>
                    <a:pt x="1390966" y="241255"/>
                    <a:pt x="1388316" y="245541"/>
                    <a:pt x="1383692" y="240353"/>
                  </a:cubicBezTo>
                  <a:cubicBezTo>
                    <a:pt x="1383241" y="239947"/>
                    <a:pt x="1382733" y="239603"/>
                    <a:pt x="1382170" y="239338"/>
                  </a:cubicBezTo>
                  <a:cubicBezTo>
                    <a:pt x="1378843" y="241007"/>
                    <a:pt x="1375178" y="241932"/>
                    <a:pt x="1371456" y="242045"/>
                  </a:cubicBezTo>
                  <a:cubicBezTo>
                    <a:pt x="1351608" y="242778"/>
                    <a:pt x="1333338" y="255070"/>
                    <a:pt x="1313602" y="258059"/>
                  </a:cubicBezTo>
                  <a:cubicBezTo>
                    <a:pt x="1303734" y="260128"/>
                    <a:pt x="1293585" y="256694"/>
                    <a:pt x="1286988" y="249093"/>
                  </a:cubicBezTo>
                  <a:cubicBezTo>
                    <a:pt x="1278304" y="253096"/>
                    <a:pt x="1271030" y="268096"/>
                    <a:pt x="1279093" y="277963"/>
                  </a:cubicBezTo>
                  <a:cubicBezTo>
                    <a:pt x="1287157" y="287831"/>
                    <a:pt x="1279432" y="292229"/>
                    <a:pt x="1279432" y="298714"/>
                  </a:cubicBezTo>
                  <a:cubicBezTo>
                    <a:pt x="1279432" y="305198"/>
                    <a:pt x="1300464" y="318619"/>
                    <a:pt x="1311742" y="319916"/>
                  </a:cubicBezTo>
                  <a:cubicBezTo>
                    <a:pt x="1323019" y="321212"/>
                    <a:pt x="1332098" y="338016"/>
                    <a:pt x="1325388" y="348448"/>
                  </a:cubicBezTo>
                  <a:cubicBezTo>
                    <a:pt x="1318677" y="358879"/>
                    <a:pt x="1298378" y="345403"/>
                    <a:pt x="1285071" y="332434"/>
                  </a:cubicBezTo>
                  <a:cubicBezTo>
                    <a:pt x="1271763" y="319464"/>
                    <a:pt x="1240807" y="314277"/>
                    <a:pt x="1230657" y="315123"/>
                  </a:cubicBezTo>
                  <a:cubicBezTo>
                    <a:pt x="1220507" y="315968"/>
                    <a:pt x="1226428" y="303845"/>
                    <a:pt x="1213740" y="304296"/>
                  </a:cubicBezTo>
                  <a:cubicBezTo>
                    <a:pt x="1201053" y="304747"/>
                    <a:pt x="1189832" y="319013"/>
                    <a:pt x="1198629" y="319013"/>
                  </a:cubicBezTo>
                  <a:cubicBezTo>
                    <a:pt x="1207425" y="319013"/>
                    <a:pt x="1213007" y="318168"/>
                    <a:pt x="1208440" y="323355"/>
                  </a:cubicBezTo>
                  <a:cubicBezTo>
                    <a:pt x="1203873" y="328543"/>
                    <a:pt x="1210921" y="327246"/>
                    <a:pt x="1221409" y="332828"/>
                  </a:cubicBezTo>
                  <a:cubicBezTo>
                    <a:pt x="1231897" y="338411"/>
                    <a:pt x="1212669" y="346248"/>
                    <a:pt x="1201786" y="337170"/>
                  </a:cubicBezTo>
                  <a:cubicBezTo>
                    <a:pt x="1194625" y="331435"/>
                    <a:pt x="1184194" y="332574"/>
                    <a:pt x="1178498" y="339713"/>
                  </a:cubicBezTo>
                  <a:cubicBezTo>
                    <a:pt x="1177540" y="340914"/>
                    <a:pt x="1176751" y="342239"/>
                    <a:pt x="1176130" y="343655"/>
                  </a:cubicBezTo>
                  <a:cubicBezTo>
                    <a:pt x="1172972" y="350590"/>
                    <a:pt x="1188761" y="370495"/>
                    <a:pt x="1207764" y="373935"/>
                  </a:cubicBezTo>
                  <a:cubicBezTo>
                    <a:pt x="1226766" y="377374"/>
                    <a:pt x="1220394" y="384705"/>
                    <a:pt x="1229134" y="388595"/>
                  </a:cubicBezTo>
                  <a:cubicBezTo>
                    <a:pt x="1237874" y="392486"/>
                    <a:pt x="1231615" y="396828"/>
                    <a:pt x="1225638" y="397279"/>
                  </a:cubicBezTo>
                  <a:cubicBezTo>
                    <a:pt x="1219661" y="397730"/>
                    <a:pt x="1207764" y="386002"/>
                    <a:pt x="1198290" y="379968"/>
                  </a:cubicBezTo>
                  <a:cubicBezTo>
                    <a:pt x="1188817" y="373935"/>
                    <a:pt x="1163161" y="382562"/>
                    <a:pt x="1157917" y="375626"/>
                  </a:cubicBezTo>
                  <a:cubicBezTo>
                    <a:pt x="1152673" y="368691"/>
                    <a:pt x="1161413" y="361811"/>
                    <a:pt x="1156507" y="356624"/>
                  </a:cubicBezTo>
                  <a:cubicBezTo>
                    <a:pt x="1151601" y="351436"/>
                    <a:pt x="1155774" y="339707"/>
                    <a:pt x="1162146" y="327697"/>
                  </a:cubicBezTo>
                  <a:cubicBezTo>
                    <a:pt x="1168518" y="315686"/>
                    <a:pt x="1161075" y="294823"/>
                    <a:pt x="1151940" y="291327"/>
                  </a:cubicBezTo>
                  <a:cubicBezTo>
                    <a:pt x="1142805" y="287831"/>
                    <a:pt x="1143482" y="299560"/>
                    <a:pt x="1145625" y="303056"/>
                  </a:cubicBezTo>
                  <a:cubicBezTo>
                    <a:pt x="1147767" y="306552"/>
                    <a:pt x="1146639" y="322904"/>
                    <a:pt x="1139647" y="333730"/>
                  </a:cubicBezTo>
                  <a:cubicBezTo>
                    <a:pt x="1132655" y="344557"/>
                    <a:pt x="1111454" y="344557"/>
                    <a:pt x="1111454" y="351887"/>
                  </a:cubicBezTo>
                  <a:cubicBezTo>
                    <a:pt x="1111454" y="359218"/>
                    <a:pt x="1097075" y="364856"/>
                    <a:pt x="1101981" y="370044"/>
                  </a:cubicBezTo>
                  <a:cubicBezTo>
                    <a:pt x="1106887" y="375232"/>
                    <a:pt x="1126227" y="402016"/>
                    <a:pt x="1129046" y="410248"/>
                  </a:cubicBezTo>
                  <a:cubicBezTo>
                    <a:pt x="1131866" y="418481"/>
                    <a:pt x="1111849" y="444081"/>
                    <a:pt x="1115006" y="459531"/>
                  </a:cubicBezTo>
                  <a:cubicBezTo>
                    <a:pt x="1118164" y="474981"/>
                    <a:pt x="1112187" y="481578"/>
                    <a:pt x="1116021" y="488908"/>
                  </a:cubicBezTo>
                  <a:cubicBezTo>
                    <a:pt x="1119855" y="496239"/>
                    <a:pt x="1128652" y="489754"/>
                    <a:pt x="1134291" y="492799"/>
                  </a:cubicBezTo>
                  <a:cubicBezTo>
                    <a:pt x="1139930" y="495844"/>
                    <a:pt x="1149064" y="488457"/>
                    <a:pt x="1162033" y="485469"/>
                  </a:cubicBezTo>
                  <a:cubicBezTo>
                    <a:pt x="1175002" y="482480"/>
                    <a:pt x="1198911" y="499284"/>
                    <a:pt x="1207651" y="504471"/>
                  </a:cubicBezTo>
                  <a:cubicBezTo>
                    <a:pt x="1216390" y="509659"/>
                    <a:pt x="1211880" y="518286"/>
                    <a:pt x="1216447" y="527026"/>
                  </a:cubicBezTo>
                  <a:cubicBezTo>
                    <a:pt x="1221015" y="535767"/>
                    <a:pt x="1205903" y="535654"/>
                    <a:pt x="1205565" y="548623"/>
                  </a:cubicBezTo>
                  <a:cubicBezTo>
                    <a:pt x="1205226" y="561592"/>
                    <a:pt x="1231897" y="567231"/>
                    <a:pt x="1232912" y="571178"/>
                  </a:cubicBezTo>
                  <a:cubicBezTo>
                    <a:pt x="1233927" y="575125"/>
                    <a:pt x="1213966" y="572024"/>
                    <a:pt x="1206241" y="568584"/>
                  </a:cubicBezTo>
                  <a:cubicBezTo>
                    <a:pt x="1198516" y="565144"/>
                    <a:pt x="1197840" y="552570"/>
                    <a:pt x="1195415" y="549976"/>
                  </a:cubicBezTo>
                  <a:cubicBezTo>
                    <a:pt x="1192990" y="547382"/>
                    <a:pt x="1200659" y="537007"/>
                    <a:pt x="1201053" y="528831"/>
                  </a:cubicBezTo>
                  <a:cubicBezTo>
                    <a:pt x="1201448" y="520655"/>
                    <a:pt x="1192314" y="515805"/>
                    <a:pt x="1189156" y="510223"/>
                  </a:cubicBezTo>
                  <a:cubicBezTo>
                    <a:pt x="1185998" y="504641"/>
                    <a:pt x="1180359" y="496408"/>
                    <a:pt x="1174044" y="498100"/>
                  </a:cubicBezTo>
                  <a:cubicBezTo>
                    <a:pt x="1167728" y="499791"/>
                    <a:pt x="1144553" y="502442"/>
                    <a:pt x="1137561" y="510223"/>
                  </a:cubicBezTo>
                  <a:cubicBezTo>
                    <a:pt x="1130569" y="518004"/>
                    <a:pt x="1138576" y="540052"/>
                    <a:pt x="1142467" y="550822"/>
                  </a:cubicBezTo>
                  <a:cubicBezTo>
                    <a:pt x="1146358" y="561592"/>
                    <a:pt x="1122111" y="576760"/>
                    <a:pt x="1122788" y="585444"/>
                  </a:cubicBezTo>
                  <a:cubicBezTo>
                    <a:pt x="1123464" y="594127"/>
                    <a:pt x="1115401" y="597962"/>
                    <a:pt x="1104857" y="604897"/>
                  </a:cubicBezTo>
                  <a:cubicBezTo>
                    <a:pt x="1094312" y="611833"/>
                    <a:pt x="1082753" y="616964"/>
                    <a:pt x="1083091" y="628242"/>
                  </a:cubicBezTo>
                  <a:cubicBezTo>
                    <a:pt x="1083429" y="639519"/>
                    <a:pt x="1069107" y="633429"/>
                    <a:pt x="1061720" y="628242"/>
                  </a:cubicBezTo>
                  <a:cubicBezTo>
                    <a:pt x="1054333" y="623054"/>
                    <a:pt x="1044804" y="631230"/>
                    <a:pt x="1034316" y="630836"/>
                  </a:cubicBezTo>
                  <a:cubicBezTo>
                    <a:pt x="1023828" y="630441"/>
                    <a:pt x="1023772" y="619558"/>
                    <a:pt x="1015370" y="623449"/>
                  </a:cubicBezTo>
                  <a:cubicBezTo>
                    <a:pt x="1006968" y="627340"/>
                    <a:pt x="1001329" y="618712"/>
                    <a:pt x="1003754" y="610931"/>
                  </a:cubicBezTo>
                  <a:cubicBezTo>
                    <a:pt x="1006179" y="603149"/>
                    <a:pt x="1015708" y="609183"/>
                    <a:pt x="1016441" y="614822"/>
                  </a:cubicBezTo>
                  <a:cubicBezTo>
                    <a:pt x="1017174" y="620460"/>
                    <a:pt x="1023095" y="617867"/>
                    <a:pt x="1030087" y="613074"/>
                  </a:cubicBezTo>
                  <a:cubicBezTo>
                    <a:pt x="1037079" y="608281"/>
                    <a:pt x="1033639" y="619163"/>
                    <a:pt x="1043789" y="620009"/>
                  </a:cubicBezTo>
                  <a:cubicBezTo>
                    <a:pt x="1053939" y="620855"/>
                    <a:pt x="1048356" y="613525"/>
                    <a:pt x="1056082" y="614370"/>
                  </a:cubicBezTo>
                  <a:cubicBezTo>
                    <a:pt x="1063807" y="615216"/>
                    <a:pt x="1064145" y="612228"/>
                    <a:pt x="1061720" y="607491"/>
                  </a:cubicBezTo>
                  <a:cubicBezTo>
                    <a:pt x="1059295" y="602755"/>
                    <a:pt x="1067359" y="599259"/>
                    <a:pt x="1072265" y="596665"/>
                  </a:cubicBezTo>
                  <a:cubicBezTo>
                    <a:pt x="1077170" y="594071"/>
                    <a:pt x="1075084" y="584147"/>
                    <a:pt x="1079595" y="581102"/>
                  </a:cubicBezTo>
                  <a:cubicBezTo>
                    <a:pt x="1084106" y="578057"/>
                    <a:pt x="1081004" y="572024"/>
                    <a:pt x="1085910" y="571572"/>
                  </a:cubicBezTo>
                  <a:cubicBezTo>
                    <a:pt x="1090816" y="571121"/>
                    <a:pt x="1092958" y="562099"/>
                    <a:pt x="1097526" y="562099"/>
                  </a:cubicBezTo>
                  <a:cubicBezTo>
                    <a:pt x="1102094" y="562099"/>
                    <a:pt x="1104518" y="553021"/>
                    <a:pt x="1101699" y="548228"/>
                  </a:cubicBezTo>
                  <a:cubicBezTo>
                    <a:pt x="1098879" y="543435"/>
                    <a:pt x="1103504" y="530522"/>
                    <a:pt x="1108014" y="528831"/>
                  </a:cubicBezTo>
                  <a:cubicBezTo>
                    <a:pt x="1112525" y="527139"/>
                    <a:pt x="1112976" y="521895"/>
                    <a:pt x="1108747" y="518004"/>
                  </a:cubicBezTo>
                  <a:cubicBezTo>
                    <a:pt x="1104518" y="514114"/>
                    <a:pt x="1089068" y="501088"/>
                    <a:pt x="1090139" y="492912"/>
                  </a:cubicBezTo>
                  <a:cubicBezTo>
                    <a:pt x="1091211" y="484736"/>
                    <a:pt x="1087320" y="469568"/>
                    <a:pt x="1089407" y="463083"/>
                  </a:cubicBezTo>
                  <a:cubicBezTo>
                    <a:pt x="1091493" y="456599"/>
                    <a:pt x="1089801" y="443178"/>
                    <a:pt x="1089068" y="435397"/>
                  </a:cubicBezTo>
                  <a:cubicBezTo>
                    <a:pt x="1088335" y="427615"/>
                    <a:pt x="1092958" y="418988"/>
                    <a:pt x="1095045" y="404722"/>
                  </a:cubicBezTo>
                  <a:cubicBezTo>
                    <a:pt x="1097132" y="390456"/>
                    <a:pt x="1082753" y="375344"/>
                    <a:pt x="1075761" y="371454"/>
                  </a:cubicBezTo>
                  <a:cubicBezTo>
                    <a:pt x="1068769" y="367563"/>
                    <a:pt x="1073279" y="359781"/>
                    <a:pt x="1083486" y="349406"/>
                  </a:cubicBezTo>
                  <a:cubicBezTo>
                    <a:pt x="1093691" y="339031"/>
                    <a:pt x="1094368" y="306608"/>
                    <a:pt x="1093636" y="299672"/>
                  </a:cubicBezTo>
                  <a:cubicBezTo>
                    <a:pt x="1092903" y="292737"/>
                    <a:pt x="1072265" y="286703"/>
                    <a:pt x="1064201" y="287549"/>
                  </a:cubicBezTo>
                  <a:cubicBezTo>
                    <a:pt x="1054785" y="287933"/>
                    <a:pt x="1045368" y="287724"/>
                    <a:pt x="1036007" y="286929"/>
                  </a:cubicBezTo>
                  <a:cubicBezTo>
                    <a:pt x="1034654" y="287307"/>
                    <a:pt x="1033301" y="287555"/>
                    <a:pt x="1031948" y="287662"/>
                  </a:cubicBezTo>
                  <a:cubicBezTo>
                    <a:pt x="1033357" y="294434"/>
                    <a:pt x="1032398" y="301494"/>
                    <a:pt x="1029185" y="307623"/>
                  </a:cubicBezTo>
                  <a:cubicBezTo>
                    <a:pt x="1015201" y="335478"/>
                    <a:pt x="1008885" y="367112"/>
                    <a:pt x="977421" y="377487"/>
                  </a:cubicBezTo>
                  <a:lnTo>
                    <a:pt x="974658" y="378220"/>
                  </a:lnTo>
                  <a:cubicBezTo>
                    <a:pt x="970147" y="386114"/>
                    <a:pt x="965862" y="394065"/>
                    <a:pt x="961407" y="401959"/>
                  </a:cubicBezTo>
                  <a:lnTo>
                    <a:pt x="961802" y="401959"/>
                  </a:lnTo>
                  <a:cubicBezTo>
                    <a:pt x="965692" y="404553"/>
                    <a:pt x="961463" y="422710"/>
                    <a:pt x="959038" y="425304"/>
                  </a:cubicBezTo>
                  <a:cubicBezTo>
                    <a:pt x="956614" y="427897"/>
                    <a:pt x="963606" y="434382"/>
                    <a:pt x="957629" y="439118"/>
                  </a:cubicBezTo>
                  <a:cubicBezTo>
                    <a:pt x="951652" y="443855"/>
                    <a:pt x="946013" y="453836"/>
                    <a:pt x="949566" y="459023"/>
                  </a:cubicBezTo>
                  <a:cubicBezTo>
                    <a:pt x="953118" y="464211"/>
                    <a:pt x="970260" y="466805"/>
                    <a:pt x="977759" y="471992"/>
                  </a:cubicBezTo>
                  <a:cubicBezTo>
                    <a:pt x="985259" y="477180"/>
                    <a:pt x="982271" y="486709"/>
                    <a:pt x="987909" y="495788"/>
                  </a:cubicBezTo>
                  <a:cubicBezTo>
                    <a:pt x="993548" y="504866"/>
                    <a:pt x="999525" y="499227"/>
                    <a:pt x="1002288" y="504866"/>
                  </a:cubicBezTo>
                  <a:cubicBezTo>
                    <a:pt x="1005051" y="510505"/>
                    <a:pt x="992138" y="533060"/>
                    <a:pt x="987571" y="533793"/>
                  </a:cubicBezTo>
                  <a:cubicBezTo>
                    <a:pt x="983003" y="534526"/>
                    <a:pt x="964396" y="510900"/>
                    <a:pt x="958757" y="505599"/>
                  </a:cubicBezTo>
                  <a:cubicBezTo>
                    <a:pt x="953118" y="500299"/>
                    <a:pt x="931409" y="492179"/>
                    <a:pt x="920526" y="485300"/>
                  </a:cubicBezTo>
                  <a:cubicBezTo>
                    <a:pt x="909644" y="478420"/>
                    <a:pt x="901129" y="479154"/>
                    <a:pt x="889513" y="469737"/>
                  </a:cubicBezTo>
                  <a:cubicBezTo>
                    <a:pt x="885227" y="470853"/>
                    <a:pt x="880829" y="471569"/>
                    <a:pt x="876431" y="471880"/>
                  </a:cubicBezTo>
                  <a:cubicBezTo>
                    <a:pt x="863688" y="472866"/>
                    <a:pt x="850888" y="470272"/>
                    <a:pt x="839554" y="464380"/>
                  </a:cubicBezTo>
                  <a:cubicBezTo>
                    <a:pt x="834310" y="461234"/>
                    <a:pt x="829347" y="457608"/>
                    <a:pt x="824780" y="453554"/>
                  </a:cubicBezTo>
                  <a:cubicBezTo>
                    <a:pt x="814180" y="451806"/>
                    <a:pt x="806624" y="449437"/>
                    <a:pt x="801887" y="450283"/>
                  </a:cubicBezTo>
                  <a:cubicBezTo>
                    <a:pt x="794500" y="451580"/>
                    <a:pt x="797320" y="441205"/>
                    <a:pt x="784294" y="434269"/>
                  </a:cubicBezTo>
                  <a:cubicBezTo>
                    <a:pt x="771269" y="427334"/>
                    <a:pt x="762867" y="417860"/>
                    <a:pt x="755536" y="422597"/>
                  </a:cubicBezTo>
                  <a:cubicBezTo>
                    <a:pt x="748207" y="427334"/>
                    <a:pt x="750969" y="444644"/>
                    <a:pt x="762191" y="446844"/>
                  </a:cubicBezTo>
                  <a:cubicBezTo>
                    <a:pt x="773412" y="449043"/>
                    <a:pt x="767829" y="456317"/>
                    <a:pt x="779727" y="455471"/>
                  </a:cubicBezTo>
                  <a:cubicBezTo>
                    <a:pt x="791625" y="454625"/>
                    <a:pt x="795177" y="459756"/>
                    <a:pt x="794838" y="468835"/>
                  </a:cubicBezTo>
                  <a:cubicBezTo>
                    <a:pt x="795459" y="477952"/>
                    <a:pt x="799350" y="486551"/>
                    <a:pt x="805721" y="493081"/>
                  </a:cubicBezTo>
                  <a:cubicBezTo>
                    <a:pt x="809330" y="496808"/>
                    <a:pt x="809274" y="502774"/>
                    <a:pt x="805552" y="506394"/>
                  </a:cubicBezTo>
                  <a:cubicBezTo>
                    <a:pt x="803635" y="508261"/>
                    <a:pt x="800985" y="509219"/>
                    <a:pt x="798334" y="509039"/>
                  </a:cubicBezTo>
                  <a:cubicBezTo>
                    <a:pt x="788862" y="509039"/>
                    <a:pt x="778035" y="510787"/>
                    <a:pt x="782208" y="519019"/>
                  </a:cubicBezTo>
                  <a:cubicBezTo>
                    <a:pt x="786380" y="527252"/>
                    <a:pt x="779388" y="529395"/>
                    <a:pt x="769916" y="525053"/>
                  </a:cubicBezTo>
                  <a:cubicBezTo>
                    <a:pt x="760442" y="520711"/>
                    <a:pt x="766024" y="512535"/>
                    <a:pt x="769916" y="507742"/>
                  </a:cubicBezTo>
                  <a:cubicBezTo>
                    <a:pt x="773806" y="502949"/>
                    <a:pt x="761514" y="496972"/>
                    <a:pt x="755536" y="494378"/>
                  </a:cubicBezTo>
                  <a:cubicBezTo>
                    <a:pt x="749560" y="491784"/>
                    <a:pt x="725708" y="513381"/>
                    <a:pt x="719054" y="516933"/>
                  </a:cubicBezTo>
                  <a:cubicBezTo>
                    <a:pt x="712400" y="520485"/>
                    <a:pt x="695879" y="511745"/>
                    <a:pt x="679019" y="516933"/>
                  </a:cubicBezTo>
                  <a:cubicBezTo>
                    <a:pt x="662159" y="522121"/>
                    <a:pt x="663230" y="538586"/>
                    <a:pt x="656915" y="536838"/>
                  </a:cubicBezTo>
                  <a:cubicBezTo>
                    <a:pt x="650600" y="535090"/>
                    <a:pt x="631992" y="538980"/>
                    <a:pt x="624943" y="533793"/>
                  </a:cubicBezTo>
                  <a:cubicBezTo>
                    <a:pt x="617895" y="528605"/>
                    <a:pt x="623533" y="525617"/>
                    <a:pt x="630921" y="526011"/>
                  </a:cubicBezTo>
                  <a:cubicBezTo>
                    <a:pt x="638308" y="526406"/>
                    <a:pt x="640732" y="523474"/>
                    <a:pt x="636559" y="517384"/>
                  </a:cubicBezTo>
                  <a:cubicBezTo>
                    <a:pt x="632387" y="511294"/>
                    <a:pt x="642198" y="501821"/>
                    <a:pt x="641859" y="497479"/>
                  </a:cubicBezTo>
                  <a:cubicBezTo>
                    <a:pt x="641521" y="493138"/>
                    <a:pt x="614117" y="504415"/>
                    <a:pt x="609550" y="509152"/>
                  </a:cubicBezTo>
                  <a:cubicBezTo>
                    <a:pt x="604982" y="513888"/>
                    <a:pt x="609888" y="522572"/>
                    <a:pt x="604982" y="525617"/>
                  </a:cubicBezTo>
                  <a:cubicBezTo>
                    <a:pt x="600077" y="528662"/>
                    <a:pt x="600077" y="520429"/>
                    <a:pt x="594438" y="517835"/>
                  </a:cubicBezTo>
                  <a:cubicBezTo>
                    <a:pt x="588799" y="515241"/>
                    <a:pt x="547749" y="526914"/>
                    <a:pt x="540081" y="537684"/>
                  </a:cubicBezTo>
                  <a:cubicBezTo>
                    <a:pt x="532412" y="548454"/>
                    <a:pt x="517526" y="548961"/>
                    <a:pt x="517526" y="554994"/>
                  </a:cubicBezTo>
                  <a:cubicBezTo>
                    <a:pt x="517526" y="561028"/>
                    <a:pt x="498918" y="560633"/>
                    <a:pt x="491531" y="564975"/>
                  </a:cubicBezTo>
                  <a:cubicBezTo>
                    <a:pt x="484144" y="569317"/>
                    <a:pt x="489106" y="587023"/>
                    <a:pt x="486287" y="595650"/>
                  </a:cubicBezTo>
                  <a:cubicBezTo>
                    <a:pt x="483467" y="604277"/>
                    <a:pt x="454653" y="601683"/>
                    <a:pt x="445914" y="602134"/>
                  </a:cubicBezTo>
                  <a:cubicBezTo>
                    <a:pt x="437174" y="602585"/>
                    <a:pt x="433959" y="581384"/>
                    <a:pt x="426911" y="580087"/>
                  </a:cubicBezTo>
                  <a:cubicBezTo>
                    <a:pt x="419863" y="578790"/>
                    <a:pt x="424092" y="566667"/>
                    <a:pt x="426234" y="561479"/>
                  </a:cubicBezTo>
                  <a:cubicBezTo>
                    <a:pt x="428377" y="556291"/>
                    <a:pt x="433959" y="560633"/>
                    <a:pt x="442756" y="553698"/>
                  </a:cubicBezTo>
                  <a:cubicBezTo>
                    <a:pt x="451552" y="546762"/>
                    <a:pt x="460292" y="557137"/>
                    <a:pt x="463788" y="552401"/>
                  </a:cubicBezTo>
                  <a:cubicBezTo>
                    <a:pt x="467284" y="547664"/>
                    <a:pt x="450424" y="535090"/>
                    <a:pt x="449410" y="524207"/>
                  </a:cubicBezTo>
                  <a:cubicBezTo>
                    <a:pt x="448395" y="513324"/>
                    <a:pt x="429730" y="510336"/>
                    <a:pt x="419186" y="513832"/>
                  </a:cubicBezTo>
                  <a:cubicBezTo>
                    <a:pt x="414574" y="515264"/>
                    <a:pt x="409702" y="515653"/>
                    <a:pt x="404920" y="514960"/>
                  </a:cubicBezTo>
                  <a:cubicBezTo>
                    <a:pt x="404113" y="519008"/>
                    <a:pt x="402484" y="522848"/>
                    <a:pt x="400127" y="526237"/>
                  </a:cubicBezTo>
                  <a:cubicBezTo>
                    <a:pt x="401931" y="530804"/>
                    <a:pt x="399789" y="536951"/>
                    <a:pt x="400973" y="541292"/>
                  </a:cubicBezTo>
                  <a:cubicBezTo>
                    <a:pt x="402721" y="547777"/>
                    <a:pt x="398153" y="562494"/>
                    <a:pt x="391838" y="573715"/>
                  </a:cubicBezTo>
                  <a:cubicBezTo>
                    <a:pt x="385523" y="584936"/>
                    <a:pt x="390090" y="584542"/>
                    <a:pt x="399563" y="584090"/>
                  </a:cubicBezTo>
                  <a:cubicBezTo>
                    <a:pt x="409036" y="583639"/>
                    <a:pt x="408360" y="598808"/>
                    <a:pt x="408360" y="610029"/>
                  </a:cubicBezTo>
                  <a:cubicBezTo>
                    <a:pt x="408360" y="621250"/>
                    <a:pt x="400973" y="624295"/>
                    <a:pt x="400973" y="632584"/>
                  </a:cubicBezTo>
                  <a:cubicBezTo>
                    <a:pt x="400973" y="640873"/>
                    <a:pt x="393248" y="628693"/>
                    <a:pt x="390766" y="632133"/>
                  </a:cubicBezTo>
                  <a:cubicBezTo>
                    <a:pt x="388285" y="635572"/>
                    <a:pt x="385128" y="630441"/>
                    <a:pt x="383775" y="623505"/>
                  </a:cubicBezTo>
                  <a:cubicBezTo>
                    <a:pt x="382421" y="616570"/>
                    <a:pt x="367930" y="620460"/>
                    <a:pt x="359866" y="617867"/>
                  </a:cubicBezTo>
                  <a:cubicBezTo>
                    <a:pt x="351803" y="615273"/>
                    <a:pt x="348589" y="619615"/>
                    <a:pt x="344811" y="626945"/>
                  </a:cubicBezTo>
                  <a:cubicBezTo>
                    <a:pt x="341033" y="634275"/>
                    <a:pt x="329699" y="637320"/>
                    <a:pt x="323722" y="638222"/>
                  </a:cubicBezTo>
                  <a:cubicBezTo>
                    <a:pt x="317745" y="639125"/>
                    <a:pt x="307201" y="653334"/>
                    <a:pt x="301167" y="658522"/>
                  </a:cubicBezTo>
                  <a:cubicBezTo>
                    <a:pt x="295134" y="663709"/>
                    <a:pt x="293837" y="673634"/>
                    <a:pt x="302577" y="684009"/>
                  </a:cubicBezTo>
                  <a:cubicBezTo>
                    <a:pt x="311317" y="694384"/>
                    <a:pt x="312783" y="702560"/>
                    <a:pt x="312332" y="708199"/>
                  </a:cubicBezTo>
                  <a:cubicBezTo>
                    <a:pt x="311881" y="713838"/>
                    <a:pt x="287803" y="712090"/>
                    <a:pt x="284138" y="706000"/>
                  </a:cubicBezTo>
                  <a:cubicBezTo>
                    <a:pt x="280473" y="699910"/>
                    <a:pt x="264854" y="697824"/>
                    <a:pt x="259553" y="699121"/>
                  </a:cubicBezTo>
                  <a:cubicBezTo>
                    <a:pt x="254253" y="700418"/>
                    <a:pt x="239930" y="679667"/>
                    <a:pt x="232544" y="679216"/>
                  </a:cubicBezTo>
                  <a:cubicBezTo>
                    <a:pt x="225157" y="678765"/>
                    <a:pt x="220589" y="690042"/>
                    <a:pt x="218165" y="695625"/>
                  </a:cubicBezTo>
                  <a:cubicBezTo>
                    <a:pt x="215740" y="701207"/>
                    <a:pt x="221661" y="703011"/>
                    <a:pt x="225157" y="712541"/>
                  </a:cubicBezTo>
                  <a:cubicBezTo>
                    <a:pt x="228653" y="722070"/>
                    <a:pt x="241678" y="722522"/>
                    <a:pt x="248332" y="722522"/>
                  </a:cubicBezTo>
                  <a:cubicBezTo>
                    <a:pt x="254986" y="722522"/>
                    <a:pt x="252561" y="735040"/>
                    <a:pt x="250475" y="740227"/>
                  </a:cubicBezTo>
                  <a:cubicBezTo>
                    <a:pt x="248388" y="745415"/>
                    <a:pt x="236039" y="749306"/>
                    <a:pt x="232544" y="743667"/>
                  </a:cubicBezTo>
                  <a:cubicBezTo>
                    <a:pt x="229048" y="738028"/>
                    <a:pt x="214274" y="743667"/>
                    <a:pt x="213936" y="736788"/>
                  </a:cubicBezTo>
                  <a:cubicBezTo>
                    <a:pt x="211646" y="726897"/>
                    <a:pt x="202241" y="720345"/>
                    <a:pt x="192170" y="721619"/>
                  </a:cubicBezTo>
                  <a:cubicBezTo>
                    <a:pt x="181288" y="723818"/>
                    <a:pt x="179201" y="715135"/>
                    <a:pt x="179878" y="704703"/>
                  </a:cubicBezTo>
                  <a:cubicBezTo>
                    <a:pt x="180554" y="694271"/>
                    <a:pt x="174239" y="688294"/>
                    <a:pt x="174239" y="683558"/>
                  </a:cubicBezTo>
                  <a:cubicBezTo>
                    <a:pt x="174239" y="678821"/>
                    <a:pt x="169390" y="669292"/>
                    <a:pt x="174972" y="664499"/>
                  </a:cubicBezTo>
                  <a:cubicBezTo>
                    <a:pt x="180554" y="659706"/>
                    <a:pt x="176382" y="652432"/>
                    <a:pt x="176720" y="645947"/>
                  </a:cubicBezTo>
                  <a:cubicBezTo>
                    <a:pt x="177059" y="639463"/>
                    <a:pt x="167247" y="629482"/>
                    <a:pt x="158451" y="629482"/>
                  </a:cubicBezTo>
                  <a:cubicBezTo>
                    <a:pt x="149654" y="629482"/>
                    <a:pt x="151458" y="618712"/>
                    <a:pt x="144072" y="616570"/>
                  </a:cubicBezTo>
                  <a:cubicBezTo>
                    <a:pt x="136685" y="614427"/>
                    <a:pt x="121968" y="599259"/>
                    <a:pt x="120953" y="592774"/>
                  </a:cubicBezTo>
                  <a:cubicBezTo>
                    <a:pt x="119938" y="586290"/>
                    <a:pt x="108604" y="585387"/>
                    <a:pt x="112495" y="583245"/>
                  </a:cubicBezTo>
                  <a:cubicBezTo>
                    <a:pt x="116386" y="581102"/>
                    <a:pt x="125126" y="584090"/>
                    <a:pt x="131441" y="591872"/>
                  </a:cubicBezTo>
                  <a:cubicBezTo>
                    <a:pt x="139843" y="601616"/>
                    <a:pt x="151633" y="607801"/>
                    <a:pt x="164428" y="609183"/>
                  </a:cubicBezTo>
                  <a:cubicBezTo>
                    <a:pt x="180949" y="611777"/>
                    <a:pt x="187603" y="621306"/>
                    <a:pt x="205872" y="625197"/>
                  </a:cubicBezTo>
                  <a:cubicBezTo>
                    <a:pt x="224142" y="629088"/>
                    <a:pt x="235025" y="631681"/>
                    <a:pt x="261358" y="636474"/>
                  </a:cubicBezTo>
                  <a:cubicBezTo>
                    <a:pt x="287691" y="641267"/>
                    <a:pt x="322763" y="608281"/>
                    <a:pt x="330150" y="599315"/>
                  </a:cubicBezTo>
                  <a:cubicBezTo>
                    <a:pt x="336466" y="591534"/>
                    <a:pt x="330150" y="576760"/>
                    <a:pt x="328571" y="568415"/>
                  </a:cubicBezTo>
                  <a:cubicBezTo>
                    <a:pt x="317294" y="567061"/>
                    <a:pt x="307426" y="558942"/>
                    <a:pt x="299081" y="548623"/>
                  </a:cubicBezTo>
                  <a:cubicBezTo>
                    <a:pt x="298478" y="547895"/>
                    <a:pt x="297840" y="547196"/>
                    <a:pt x="297164" y="546536"/>
                  </a:cubicBezTo>
                  <a:lnTo>
                    <a:pt x="292766" y="546029"/>
                  </a:lnTo>
                  <a:cubicBezTo>
                    <a:pt x="280952" y="545533"/>
                    <a:pt x="270013" y="539680"/>
                    <a:pt x="263049" y="530128"/>
                  </a:cubicBezTo>
                  <a:cubicBezTo>
                    <a:pt x="259785" y="525656"/>
                    <a:pt x="257501" y="520542"/>
                    <a:pt x="256339" y="515129"/>
                  </a:cubicBezTo>
                  <a:cubicBezTo>
                    <a:pt x="252505" y="512140"/>
                    <a:pt x="247825" y="508249"/>
                    <a:pt x="241848" y="503344"/>
                  </a:cubicBezTo>
                  <a:cubicBezTo>
                    <a:pt x="236615" y="502419"/>
                    <a:pt x="231799" y="499876"/>
                    <a:pt x="228089" y="496070"/>
                  </a:cubicBezTo>
                  <a:cubicBezTo>
                    <a:pt x="232544" y="500412"/>
                    <a:pt x="217263" y="496690"/>
                    <a:pt x="214612" y="496070"/>
                  </a:cubicBezTo>
                  <a:cubicBezTo>
                    <a:pt x="209047" y="494615"/>
                    <a:pt x="203690" y="492478"/>
                    <a:pt x="198655" y="489698"/>
                  </a:cubicBezTo>
                  <a:cubicBezTo>
                    <a:pt x="191550" y="485864"/>
                    <a:pt x="184502" y="481860"/>
                    <a:pt x="177453" y="477857"/>
                  </a:cubicBezTo>
                  <a:cubicBezTo>
                    <a:pt x="176235" y="477648"/>
                    <a:pt x="175136" y="477005"/>
                    <a:pt x="174352" y="476052"/>
                  </a:cubicBezTo>
                  <a:lnTo>
                    <a:pt x="169559" y="473346"/>
                  </a:lnTo>
                  <a:cubicBezTo>
                    <a:pt x="167247" y="471992"/>
                    <a:pt x="164935" y="470583"/>
                    <a:pt x="162736" y="469173"/>
                  </a:cubicBezTo>
                  <a:cubicBezTo>
                    <a:pt x="159967" y="469776"/>
                    <a:pt x="157413" y="471124"/>
                    <a:pt x="155349" y="473064"/>
                  </a:cubicBezTo>
                  <a:cubicBezTo>
                    <a:pt x="149710" y="478251"/>
                    <a:pt x="144072" y="468327"/>
                    <a:pt x="133527" y="471316"/>
                  </a:cubicBezTo>
                  <a:cubicBezTo>
                    <a:pt x="122983" y="474304"/>
                    <a:pt x="117401" y="465677"/>
                    <a:pt x="120220" y="461843"/>
                  </a:cubicBezTo>
                  <a:cubicBezTo>
                    <a:pt x="123039" y="458008"/>
                    <a:pt x="138489" y="461391"/>
                    <a:pt x="137756" y="454907"/>
                  </a:cubicBezTo>
                  <a:cubicBezTo>
                    <a:pt x="137023" y="448422"/>
                    <a:pt x="131441" y="454907"/>
                    <a:pt x="121968" y="447125"/>
                  </a:cubicBezTo>
                  <a:cubicBezTo>
                    <a:pt x="112495" y="439344"/>
                    <a:pt x="107251" y="444532"/>
                    <a:pt x="105052" y="451016"/>
                  </a:cubicBezTo>
                  <a:cubicBezTo>
                    <a:pt x="102853" y="457501"/>
                    <a:pt x="95579" y="455753"/>
                    <a:pt x="90673" y="450170"/>
                  </a:cubicBezTo>
                  <a:cubicBezTo>
                    <a:pt x="90194" y="449629"/>
                    <a:pt x="89647" y="449155"/>
                    <a:pt x="89038" y="448761"/>
                  </a:cubicBezTo>
                  <a:cubicBezTo>
                    <a:pt x="87459" y="459587"/>
                    <a:pt x="82271" y="460658"/>
                    <a:pt x="76971" y="459249"/>
                  </a:cubicBezTo>
                  <a:cubicBezTo>
                    <a:pt x="70656" y="457501"/>
                    <a:pt x="64340" y="470526"/>
                    <a:pt x="57348" y="470526"/>
                  </a:cubicBezTo>
                  <a:cubicBezTo>
                    <a:pt x="50356" y="470526"/>
                    <a:pt x="42574" y="480056"/>
                    <a:pt x="41165" y="487837"/>
                  </a:cubicBezTo>
                  <a:cubicBezTo>
                    <a:pt x="39755" y="495619"/>
                    <a:pt x="32086" y="491277"/>
                    <a:pt x="32086" y="496465"/>
                  </a:cubicBezTo>
                  <a:cubicBezTo>
                    <a:pt x="32622" y="501900"/>
                    <a:pt x="31376" y="507364"/>
                    <a:pt x="28534" y="512027"/>
                  </a:cubicBezTo>
                  <a:cubicBezTo>
                    <a:pt x="25038" y="517215"/>
                    <a:pt x="28534" y="519809"/>
                    <a:pt x="32086" y="528436"/>
                  </a:cubicBezTo>
                  <a:cubicBezTo>
                    <a:pt x="35639" y="537063"/>
                    <a:pt x="43364" y="536218"/>
                    <a:pt x="46803" y="538811"/>
                  </a:cubicBezTo>
                  <a:cubicBezTo>
                    <a:pt x="50243" y="541405"/>
                    <a:pt x="63720" y="555277"/>
                    <a:pt x="63720" y="560464"/>
                  </a:cubicBezTo>
                  <a:cubicBezTo>
                    <a:pt x="63720" y="565652"/>
                    <a:pt x="52950" y="578508"/>
                    <a:pt x="48439" y="581948"/>
                  </a:cubicBezTo>
                  <a:cubicBezTo>
                    <a:pt x="43928" y="585387"/>
                    <a:pt x="38628" y="594071"/>
                    <a:pt x="41447" y="599259"/>
                  </a:cubicBezTo>
                  <a:cubicBezTo>
                    <a:pt x="44266" y="604446"/>
                    <a:pt x="56164" y="626043"/>
                    <a:pt x="64002" y="643354"/>
                  </a:cubicBezTo>
                  <a:cubicBezTo>
                    <a:pt x="71839" y="660665"/>
                    <a:pt x="61239" y="652883"/>
                    <a:pt x="56277" y="660608"/>
                  </a:cubicBezTo>
                  <a:cubicBezTo>
                    <a:pt x="51315" y="668333"/>
                    <a:pt x="58363" y="677919"/>
                    <a:pt x="59773" y="683163"/>
                  </a:cubicBezTo>
                  <a:cubicBezTo>
                    <a:pt x="61183" y="688407"/>
                    <a:pt x="53457" y="687505"/>
                    <a:pt x="54134" y="691790"/>
                  </a:cubicBezTo>
                  <a:cubicBezTo>
                    <a:pt x="54811" y="696076"/>
                    <a:pt x="65412" y="697880"/>
                    <a:pt x="66032" y="701320"/>
                  </a:cubicBezTo>
                  <a:cubicBezTo>
                    <a:pt x="66652" y="704760"/>
                    <a:pt x="59040" y="709101"/>
                    <a:pt x="62536" y="716037"/>
                  </a:cubicBezTo>
                  <a:cubicBezTo>
                    <a:pt x="66032" y="722973"/>
                    <a:pt x="74490" y="722916"/>
                    <a:pt x="75166" y="731600"/>
                  </a:cubicBezTo>
                  <a:cubicBezTo>
                    <a:pt x="75843" y="740284"/>
                    <a:pt x="59716" y="741073"/>
                    <a:pt x="60449" y="748009"/>
                  </a:cubicBezTo>
                  <a:cubicBezTo>
                    <a:pt x="61183" y="754944"/>
                    <a:pt x="81482" y="763572"/>
                    <a:pt x="90617" y="776541"/>
                  </a:cubicBezTo>
                  <a:cubicBezTo>
                    <a:pt x="99751" y="789510"/>
                    <a:pt x="99075" y="792949"/>
                    <a:pt x="96932" y="799885"/>
                  </a:cubicBezTo>
                  <a:cubicBezTo>
                    <a:pt x="92703" y="813813"/>
                    <a:pt x="67441" y="825823"/>
                    <a:pt x="61859" y="841386"/>
                  </a:cubicBezTo>
                  <a:cubicBezTo>
                    <a:pt x="56277" y="856949"/>
                    <a:pt x="35188" y="865576"/>
                    <a:pt x="25320" y="877700"/>
                  </a:cubicBezTo>
                  <a:cubicBezTo>
                    <a:pt x="21080" y="883299"/>
                    <a:pt x="17307" y="889242"/>
                    <a:pt x="14042" y="895462"/>
                  </a:cubicBezTo>
                  <a:cubicBezTo>
                    <a:pt x="17516" y="894430"/>
                    <a:pt x="20849" y="892969"/>
                    <a:pt x="23967" y="891120"/>
                  </a:cubicBezTo>
                  <a:cubicBezTo>
                    <a:pt x="29605" y="887624"/>
                    <a:pt x="33440" y="904484"/>
                    <a:pt x="39078" y="910122"/>
                  </a:cubicBezTo>
                  <a:cubicBezTo>
                    <a:pt x="44717" y="915761"/>
                    <a:pt x="55995" y="910517"/>
                    <a:pt x="59773" y="915761"/>
                  </a:cubicBezTo>
                  <a:cubicBezTo>
                    <a:pt x="63551" y="921005"/>
                    <a:pt x="56615" y="921400"/>
                    <a:pt x="48495" y="919595"/>
                  </a:cubicBezTo>
                  <a:cubicBezTo>
                    <a:pt x="40376" y="917791"/>
                    <a:pt x="38345" y="923937"/>
                    <a:pt x="25658" y="929125"/>
                  </a:cubicBezTo>
                  <a:cubicBezTo>
                    <a:pt x="16242" y="933016"/>
                    <a:pt x="17200" y="937132"/>
                    <a:pt x="14042" y="940402"/>
                  </a:cubicBezTo>
                  <a:cubicBezTo>
                    <a:pt x="19681" y="950552"/>
                    <a:pt x="12069" y="951680"/>
                    <a:pt x="9193" y="959574"/>
                  </a:cubicBezTo>
                  <a:cubicBezTo>
                    <a:pt x="6317" y="967468"/>
                    <a:pt x="1806" y="969329"/>
                    <a:pt x="1299" y="974517"/>
                  </a:cubicBezTo>
                  <a:cubicBezTo>
                    <a:pt x="1378" y="980189"/>
                    <a:pt x="1902" y="985845"/>
                    <a:pt x="2878" y="991433"/>
                  </a:cubicBezTo>
                  <a:cubicBezTo>
                    <a:pt x="2872" y="997026"/>
                    <a:pt x="4609" y="1002485"/>
                    <a:pt x="7840" y="1007052"/>
                  </a:cubicBezTo>
                  <a:cubicBezTo>
                    <a:pt x="11561" y="1013537"/>
                    <a:pt x="4682" y="1013537"/>
                    <a:pt x="1525" y="1016807"/>
                  </a:cubicBezTo>
                  <a:cubicBezTo>
                    <a:pt x="-1633" y="1020078"/>
                    <a:pt x="453" y="1027126"/>
                    <a:pt x="4682" y="1032370"/>
                  </a:cubicBezTo>
                  <a:cubicBezTo>
                    <a:pt x="8297" y="1036949"/>
                    <a:pt x="9295" y="1043061"/>
                    <a:pt x="7332" y="1048553"/>
                  </a:cubicBezTo>
                  <a:cubicBezTo>
                    <a:pt x="5754" y="1053064"/>
                    <a:pt x="10998" y="1060846"/>
                    <a:pt x="14719" y="1065469"/>
                  </a:cubicBezTo>
                  <a:cubicBezTo>
                    <a:pt x="18441" y="1070093"/>
                    <a:pt x="17877" y="1082386"/>
                    <a:pt x="21035" y="1085544"/>
                  </a:cubicBezTo>
                  <a:cubicBezTo>
                    <a:pt x="23781" y="1089682"/>
                    <a:pt x="28906" y="1091537"/>
                    <a:pt x="33665" y="1090111"/>
                  </a:cubicBezTo>
                  <a:cubicBezTo>
                    <a:pt x="39304" y="1088137"/>
                    <a:pt x="43138" y="1091408"/>
                    <a:pt x="45732" y="1097272"/>
                  </a:cubicBezTo>
                  <a:cubicBezTo>
                    <a:pt x="48326" y="1103136"/>
                    <a:pt x="52612" y="1100486"/>
                    <a:pt x="58419" y="1097272"/>
                  </a:cubicBezTo>
                  <a:cubicBezTo>
                    <a:pt x="64227" y="1094058"/>
                    <a:pt x="77366" y="1102911"/>
                    <a:pt x="80523" y="1104997"/>
                  </a:cubicBezTo>
                  <a:cubicBezTo>
                    <a:pt x="83681" y="1107083"/>
                    <a:pt x="82102" y="1117966"/>
                    <a:pt x="82610" y="1125127"/>
                  </a:cubicBezTo>
                  <a:cubicBezTo>
                    <a:pt x="83117" y="1132289"/>
                    <a:pt x="79452" y="1141311"/>
                    <a:pt x="85260" y="1145878"/>
                  </a:cubicBezTo>
                  <a:cubicBezTo>
                    <a:pt x="91068" y="1150445"/>
                    <a:pt x="89489" y="1160764"/>
                    <a:pt x="96537" y="1164035"/>
                  </a:cubicBezTo>
                  <a:cubicBezTo>
                    <a:pt x="103586" y="1167305"/>
                    <a:pt x="106010" y="1178921"/>
                    <a:pt x="110239" y="1180274"/>
                  </a:cubicBezTo>
                  <a:cubicBezTo>
                    <a:pt x="116487" y="1183206"/>
                    <a:pt x="121241" y="1188597"/>
                    <a:pt x="123378" y="1195160"/>
                  </a:cubicBezTo>
                  <a:cubicBezTo>
                    <a:pt x="124449" y="1200799"/>
                    <a:pt x="116047" y="1206156"/>
                    <a:pt x="111255" y="1208750"/>
                  </a:cubicBezTo>
                  <a:cubicBezTo>
                    <a:pt x="106461" y="1211344"/>
                    <a:pt x="97609" y="1200969"/>
                    <a:pt x="94338" y="1205536"/>
                  </a:cubicBezTo>
                  <a:cubicBezTo>
                    <a:pt x="91068" y="1210103"/>
                    <a:pt x="95353" y="1218505"/>
                    <a:pt x="98003" y="1232771"/>
                  </a:cubicBezTo>
                  <a:cubicBezTo>
                    <a:pt x="100654" y="1247037"/>
                    <a:pt x="102740" y="1248334"/>
                    <a:pt x="107984" y="1248334"/>
                  </a:cubicBezTo>
                  <a:cubicBezTo>
                    <a:pt x="113228" y="1248334"/>
                    <a:pt x="115371" y="1243767"/>
                    <a:pt x="119261" y="1241173"/>
                  </a:cubicBezTo>
                  <a:cubicBezTo>
                    <a:pt x="123152" y="1238579"/>
                    <a:pt x="131328" y="1242470"/>
                    <a:pt x="135050" y="1240552"/>
                  </a:cubicBezTo>
                  <a:cubicBezTo>
                    <a:pt x="138771" y="1238635"/>
                    <a:pt x="151966" y="1237959"/>
                    <a:pt x="154504" y="1243146"/>
                  </a:cubicBezTo>
                  <a:cubicBezTo>
                    <a:pt x="157041" y="1248334"/>
                    <a:pt x="159804" y="1260626"/>
                    <a:pt x="157661" y="1265194"/>
                  </a:cubicBezTo>
                  <a:cubicBezTo>
                    <a:pt x="155518" y="1269761"/>
                    <a:pt x="160311" y="1274892"/>
                    <a:pt x="162962" y="1281377"/>
                  </a:cubicBezTo>
                  <a:cubicBezTo>
                    <a:pt x="165612" y="1287861"/>
                    <a:pt x="176607" y="1284647"/>
                    <a:pt x="180329" y="1286621"/>
                  </a:cubicBezTo>
                  <a:cubicBezTo>
                    <a:pt x="184050" y="1288594"/>
                    <a:pt x="192452" y="1302804"/>
                    <a:pt x="190873" y="1309176"/>
                  </a:cubicBezTo>
                  <a:cubicBezTo>
                    <a:pt x="189294" y="1315548"/>
                    <a:pt x="196117" y="1316957"/>
                    <a:pt x="199782" y="1314814"/>
                  </a:cubicBezTo>
                  <a:cubicBezTo>
                    <a:pt x="203448" y="1312672"/>
                    <a:pt x="207169" y="1318085"/>
                    <a:pt x="211398" y="1321299"/>
                  </a:cubicBezTo>
                  <a:cubicBezTo>
                    <a:pt x="215627" y="1324513"/>
                    <a:pt x="219293" y="1323273"/>
                    <a:pt x="223522" y="1320002"/>
                  </a:cubicBezTo>
                  <a:cubicBezTo>
                    <a:pt x="227751" y="1316732"/>
                    <a:pt x="234799" y="1314363"/>
                    <a:pt x="236660" y="1318705"/>
                  </a:cubicBezTo>
                  <a:cubicBezTo>
                    <a:pt x="238521" y="1323047"/>
                    <a:pt x="247204" y="1331731"/>
                    <a:pt x="247204" y="1334268"/>
                  </a:cubicBezTo>
                  <a:cubicBezTo>
                    <a:pt x="247204" y="1336806"/>
                    <a:pt x="260343" y="1334268"/>
                    <a:pt x="266658" y="1338159"/>
                  </a:cubicBezTo>
                  <a:cubicBezTo>
                    <a:pt x="272974" y="1342050"/>
                    <a:pt x="279853" y="1340133"/>
                    <a:pt x="286676" y="1344700"/>
                  </a:cubicBezTo>
                  <a:cubicBezTo>
                    <a:pt x="293498" y="1349267"/>
                    <a:pt x="299870" y="1349831"/>
                    <a:pt x="300378" y="1355019"/>
                  </a:cubicBezTo>
                  <a:cubicBezTo>
                    <a:pt x="300885" y="1360206"/>
                    <a:pt x="293555" y="1364774"/>
                    <a:pt x="293555" y="1367368"/>
                  </a:cubicBezTo>
                  <a:cubicBezTo>
                    <a:pt x="293555" y="1369961"/>
                    <a:pt x="299193" y="1371879"/>
                    <a:pt x="299193" y="1375769"/>
                  </a:cubicBezTo>
                  <a:cubicBezTo>
                    <a:pt x="299193" y="1379660"/>
                    <a:pt x="291807" y="1379660"/>
                    <a:pt x="290792" y="1382931"/>
                  </a:cubicBezTo>
                  <a:cubicBezTo>
                    <a:pt x="289777" y="1386201"/>
                    <a:pt x="295021" y="1390712"/>
                    <a:pt x="296036" y="1393926"/>
                  </a:cubicBezTo>
                  <a:cubicBezTo>
                    <a:pt x="297051" y="1397140"/>
                    <a:pt x="291807" y="1408192"/>
                    <a:pt x="291807" y="1411463"/>
                  </a:cubicBezTo>
                  <a:cubicBezTo>
                    <a:pt x="291807" y="1414733"/>
                    <a:pt x="276018" y="1410786"/>
                    <a:pt x="272353" y="1410786"/>
                  </a:cubicBezTo>
                  <a:cubicBezTo>
                    <a:pt x="268688" y="1410786"/>
                    <a:pt x="257580" y="1425729"/>
                    <a:pt x="253915" y="1426349"/>
                  </a:cubicBezTo>
                  <a:cubicBezTo>
                    <a:pt x="250249" y="1426969"/>
                    <a:pt x="252279" y="1434130"/>
                    <a:pt x="253407" y="1440220"/>
                  </a:cubicBezTo>
                  <a:cubicBezTo>
                    <a:pt x="264684" y="1437570"/>
                    <a:pt x="276357" y="1436442"/>
                    <a:pt x="277653" y="1439544"/>
                  </a:cubicBezTo>
                  <a:cubicBezTo>
                    <a:pt x="279740" y="1444731"/>
                    <a:pt x="253069" y="1458602"/>
                    <a:pt x="248163" y="1460745"/>
                  </a:cubicBezTo>
                  <a:cubicBezTo>
                    <a:pt x="243257" y="1462888"/>
                    <a:pt x="257580" y="1472023"/>
                    <a:pt x="257241" y="1477154"/>
                  </a:cubicBezTo>
                  <a:cubicBezTo>
                    <a:pt x="256903" y="1482285"/>
                    <a:pt x="241791" y="1483638"/>
                    <a:pt x="243201" y="1494070"/>
                  </a:cubicBezTo>
                  <a:cubicBezTo>
                    <a:pt x="244610" y="1504502"/>
                    <a:pt x="238295" y="1506644"/>
                    <a:pt x="230232" y="1506644"/>
                  </a:cubicBezTo>
                  <a:cubicBezTo>
                    <a:pt x="222168" y="1506644"/>
                    <a:pt x="220026" y="1512678"/>
                    <a:pt x="223916" y="1513524"/>
                  </a:cubicBezTo>
                  <a:cubicBezTo>
                    <a:pt x="227807" y="1514370"/>
                    <a:pt x="227412" y="1527395"/>
                    <a:pt x="242524" y="1532132"/>
                  </a:cubicBezTo>
                  <a:cubicBezTo>
                    <a:pt x="257636" y="1536868"/>
                    <a:pt x="273763" y="1554179"/>
                    <a:pt x="286732" y="1571603"/>
                  </a:cubicBezTo>
                  <a:cubicBezTo>
                    <a:pt x="288497" y="1573886"/>
                    <a:pt x="290583" y="1575899"/>
                    <a:pt x="292935" y="1577580"/>
                  </a:cubicBezTo>
                  <a:cubicBezTo>
                    <a:pt x="295574" y="1575364"/>
                    <a:pt x="298590" y="1573644"/>
                    <a:pt x="301844" y="1572505"/>
                  </a:cubicBezTo>
                  <a:cubicBezTo>
                    <a:pt x="309231" y="1571208"/>
                    <a:pt x="322933" y="1576396"/>
                    <a:pt x="330038" y="1582880"/>
                  </a:cubicBezTo>
                  <a:cubicBezTo>
                    <a:pt x="337142" y="1589365"/>
                    <a:pt x="363870" y="1581583"/>
                    <a:pt x="366915" y="1586771"/>
                  </a:cubicBezTo>
                  <a:cubicBezTo>
                    <a:pt x="369960" y="1591959"/>
                    <a:pt x="376388" y="1598443"/>
                    <a:pt x="381688" y="1598443"/>
                  </a:cubicBezTo>
                  <a:cubicBezTo>
                    <a:pt x="386989" y="1598443"/>
                    <a:pt x="392176" y="1611412"/>
                    <a:pt x="396405" y="1607521"/>
                  </a:cubicBezTo>
                  <a:cubicBezTo>
                    <a:pt x="400634" y="1603631"/>
                    <a:pt x="416423" y="1603631"/>
                    <a:pt x="420652" y="1603631"/>
                  </a:cubicBezTo>
                  <a:cubicBezTo>
                    <a:pt x="424881" y="1603631"/>
                    <a:pt x="424825" y="1607521"/>
                    <a:pt x="429054" y="1607521"/>
                  </a:cubicBezTo>
                  <a:cubicBezTo>
                    <a:pt x="433283" y="1607521"/>
                    <a:pt x="433283" y="1626975"/>
                    <a:pt x="436440" y="1625678"/>
                  </a:cubicBezTo>
                  <a:cubicBezTo>
                    <a:pt x="439598" y="1624381"/>
                    <a:pt x="451157" y="1637350"/>
                    <a:pt x="458544" y="1638647"/>
                  </a:cubicBezTo>
                  <a:cubicBezTo>
                    <a:pt x="465931" y="1639944"/>
                    <a:pt x="473261" y="1655564"/>
                    <a:pt x="476419" y="1654210"/>
                  </a:cubicBezTo>
                  <a:cubicBezTo>
                    <a:pt x="479577" y="1652857"/>
                    <a:pt x="484877" y="1660695"/>
                    <a:pt x="486963" y="1654210"/>
                  </a:cubicBezTo>
                  <a:cubicBezTo>
                    <a:pt x="489050" y="1647726"/>
                    <a:pt x="499369" y="1651052"/>
                    <a:pt x="502301" y="1640339"/>
                  </a:cubicBezTo>
                  <a:cubicBezTo>
                    <a:pt x="488937" y="1620265"/>
                    <a:pt x="474615" y="1597992"/>
                    <a:pt x="475066" y="1589590"/>
                  </a:cubicBezTo>
                  <a:cubicBezTo>
                    <a:pt x="475742" y="1574873"/>
                    <a:pt x="480704" y="1565400"/>
                    <a:pt x="465931" y="1549781"/>
                  </a:cubicBezTo>
                  <a:cubicBezTo>
                    <a:pt x="451157" y="1534162"/>
                    <a:pt x="467341" y="1523899"/>
                    <a:pt x="477885" y="1507434"/>
                  </a:cubicBezTo>
                  <a:cubicBezTo>
                    <a:pt x="487246" y="1492773"/>
                    <a:pt x="507319" y="1486345"/>
                    <a:pt x="520007" y="1475857"/>
                  </a:cubicBezTo>
                  <a:cubicBezTo>
                    <a:pt x="517638" y="1473731"/>
                    <a:pt x="515045" y="1471842"/>
                    <a:pt x="512282" y="1470218"/>
                  </a:cubicBezTo>
                  <a:cubicBezTo>
                    <a:pt x="502752" y="1465031"/>
                    <a:pt x="499594" y="1459843"/>
                    <a:pt x="506981" y="1457249"/>
                  </a:cubicBezTo>
                  <a:cubicBezTo>
                    <a:pt x="514368" y="1454655"/>
                    <a:pt x="511210" y="1449468"/>
                    <a:pt x="503823" y="1439092"/>
                  </a:cubicBezTo>
                  <a:cubicBezTo>
                    <a:pt x="496437" y="1428717"/>
                    <a:pt x="493279" y="1418342"/>
                    <a:pt x="489106" y="1418342"/>
                  </a:cubicBezTo>
                  <a:cubicBezTo>
                    <a:pt x="483467" y="1417541"/>
                    <a:pt x="477660" y="1417987"/>
                    <a:pt x="472190" y="1419639"/>
                  </a:cubicBezTo>
                  <a:cubicBezTo>
                    <a:pt x="465875" y="1422233"/>
                    <a:pt x="466889" y="1413154"/>
                    <a:pt x="467961" y="1404076"/>
                  </a:cubicBezTo>
                  <a:cubicBezTo>
                    <a:pt x="469032" y="1394997"/>
                    <a:pt x="456683" y="1396294"/>
                    <a:pt x="454259" y="1392404"/>
                  </a:cubicBezTo>
                  <a:cubicBezTo>
                    <a:pt x="451834" y="1388513"/>
                    <a:pt x="457416" y="1375487"/>
                    <a:pt x="459559" y="1374247"/>
                  </a:cubicBezTo>
                  <a:cubicBezTo>
                    <a:pt x="461702" y="1373006"/>
                    <a:pt x="467961" y="1369059"/>
                    <a:pt x="467961" y="1365169"/>
                  </a:cubicBezTo>
                  <a:cubicBezTo>
                    <a:pt x="467961" y="1361278"/>
                    <a:pt x="456683" y="1359981"/>
                    <a:pt x="460574" y="1350903"/>
                  </a:cubicBezTo>
                  <a:cubicBezTo>
                    <a:pt x="464465" y="1341824"/>
                    <a:pt x="473205" y="1341824"/>
                    <a:pt x="473205" y="1332746"/>
                  </a:cubicBezTo>
                  <a:cubicBezTo>
                    <a:pt x="473205" y="1323667"/>
                    <a:pt x="479521" y="1315830"/>
                    <a:pt x="486907" y="1322371"/>
                  </a:cubicBezTo>
                  <a:cubicBezTo>
                    <a:pt x="494294" y="1328911"/>
                    <a:pt x="497452" y="1345715"/>
                    <a:pt x="505853" y="1341824"/>
                  </a:cubicBezTo>
                  <a:cubicBezTo>
                    <a:pt x="514255" y="1337933"/>
                    <a:pt x="509011" y="1328855"/>
                    <a:pt x="507996" y="1323667"/>
                  </a:cubicBezTo>
                  <a:cubicBezTo>
                    <a:pt x="506981" y="1318480"/>
                    <a:pt x="504838" y="1310698"/>
                    <a:pt x="514311" y="1308105"/>
                  </a:cubicBezTo>
                  <a:cubicBezTo>
                    <a:pt x="523784" y="1305511"/>
                    <a:pt x="519555" y="1293838"/>
                    <a:pt x="526942" y="1293838"/>
                  </a:cubicBezTo>
                  <a:cubicBezTo>
                    <a:pt x="534329" y="1293838"/>
                    <a:pt x="548031" y="1282166"/>
                    <a:pt x="552204" y="1279572"/>
                  </a:cubicBezTo>
                  <a:cubicBezTo>
                    <a:pt x="556377" y="1276979"/>
                    <a:pt x="565906" y="1270494"/>
                    <a:pt x="570135" y="1273088"/>
                  </a:cubicBezTo>
                  <a:cubicBezTo>
                    <a:pt x="574364" y="1275682"/>
                    <a:pt x="579608" y="1282166"/>
                    <a:pt x="582766" y="1273088"/>
                  </a:cubicBezTo>
                  <a:cubicBezTo>
                    <a:pt x="585923" y="1264010"/>
                    <a:pt x="598554" y="1267900"/>
                    <a:pt x="599682" y="1273088"/>
                  </a:cubicBezTo>
                  <a:cubicBezTo>
                    <a:pt x="600810" y="1278276"/>
                    <a:pt x="620714" y="1278276"/>
                    <a:pt x="627030" y="1283463"/>
                  </a:cubicBezTo>
                  <a:cubicBezTo>
                    <a:pt x="633345" y="1288651"/>
                    <a:pt x="647047" y="1299026"/>
                    <a:pt x="647047" y="1304214"/>
                  </a:cubicBezTo>
                  <a:cubicBezTo>
                    <a:pt x="647047" y="1309401"/>
                    <a:pt x="653363" y="1317183"/>
                    <a:pt x="653363" y="1308105"/>
                  </a:cubicBezTo>
                  <a:cubicBezTo>
                    <a:pt x="653363" y="1299026"/>
                    <a:pt x="658607" y="1301620"/>
                    <a:pt x="667065" y="1308105"/>
                  </a:cubicBezTo>
                  <a:cubicBezTo>
                    <a:pt x="675523" y="1314589"/>
                    <a:pt x="687082" y="1311995"/>
                    <a:pt x="689168" y="1305511"/>
                  </a:cubicBezTo>
                  <a:cubicBezTo>
                    <a:pt x="691255" y="1299026"/>
                    <a:pt x="707100" y="1291245"/>
                    <a:pt x="712344" y="1296432"/>
                  </a:cubicBezTo>
                  <a:cubicBezTo>
                    <a:pt x="717588" y="1301620"/>
                    <a:pt x="719731" y="1305511"/>
                    <a:pt x="726046" y="1297729"/>
                  </a:cubicBezTo>
                  <a:cubicBezTo>
                    <a:pt x="732361" y="1289948"/>
                    <a:pt x="747078" y="1291245"/>
                    <a:pt x="749221" y="1299026"/>
                  </a:cubicBezTo>
                  <a:cubicBezTo>
                    <a:pt x="751364" y="1306808"/>
                    <a:pt x="758695" y="1308105"/>
                    <a:pt x="765010" y="1308105"/>
                  </a:cubicBezTo>
                  <a:cubicBezTo>
                    <a:pt x="771325" y="1308105"/>
                    <a:pt x="772396" y="1319777"/>
                    <a:pt x="776569" y="1317183"/>
                  </a:cubicBezTo>
                  <a:cubicBezTo>
                    <a:pt x="780741" y="1314589"/>
                    <a:pt x="779727" y="1301620"/>
                    <a:pt x="785027" y="1302917"/>
                  </a:cubicBezTo>
                  <a:cubicBezTo>
                    <a:pt x="790328" y="1304214"/>
                    <a:pt x="794500" y="1311995"/>
                    <a:pt x="802902" y="1311995"/>
                  </a:cubicBezTo>
                  <a:cubicBezTo>
                    <a:pt x="811304" y="1311995"/>
                    <a:pt x="817676" y="1309401"/>
                    <a:pt x="817676" y="1301620"/>
                  </a:cubicBezTo>
                  <a:cubicBezTo>
                    <a:pt x="817676" y="1293838"/>
                    <a:pt x="816604" y="1280869"/>
                    <a:pt x="811360" y="1280869"/>
                  </a:cubicBezTo>
                  <a:cubicBezTo>
                    <a:pt x="806116" y="1280869"/>
                    <a:pt x="800816" y="1274385"/>
                    <a:pt x="794444" y="1274385"/>
                  </a:cubicBezTo>
                  <a:cubicBezTo>
                    <a:pt x="788072" y="1274385"/>
                    <a:pt x="781813" y="1261416"/>
                    <a:pt x="788129" y="1258822"/>
                  </a:cubicBezTo>
                  <a:cubicBezTo>
                    <a:pt x="794444" y="1256228"/>
                    <a:pt x="805045" y="1249744"/>
                    <a:pt x="802846" y="1243259"/>
                  </a:cubicBezTo>
                  <a:cubicBezTo>
                    <a:pt x="800646" y="1236774"/>
                    <a:pt x="798673" y="1223805"/>
                    <a:pt x="807075" y="1222508"/>
                  </a:cubicBezTo>
                  <a:cubicBezTo>
                    <a:pt x="815476" y="1221212"/>
                    <a:pt x="833408" y="1221212"/>
                    <a:pt x="832336" y="1217321"/>
                  </a:cubicBezTo>
                  <a:cubicBezTo>
                    <a:pt x="831265" y="1213430"/>
                    <a:pt x="814462" y="1210836"/>
                    <a:pt x="811304" y="1204352"/>
                  </a:cubicBezTo>
                  <a:cubicBezTo>
                    <a:pt x="808146" y="1197867"/>
                    <a:pt x="807075" y="1182304"/>
                    <a:pt x="810233" y="1179710"/>
                  </a:cubicBezTo>
                  <a:cubicBezTo>
                    <a:pt x="813390" y="1177117"/>
                    <a:pt x="823934" y="1181007"/>
                    <a:pt x="830250" y="1178414"/>
                  </a:cubicBezTo>
                  <a:cubicBezTo>
                    <a:pt x="836565" y="1175820"/>
                    <a:pt x="850268" y="1182304"/>
                    <a:pt x="858443" y="1174523"/>
                  </a:cubicBezTo>
                  <a:cubicBezTo>
                    <a:pt x="866620" y="1166741"/>
                    <a:pt x="884777" y="1165444"/>
                    <a:pt x="894249" y="1165444"/>
                  </a:cubicBezTo>
                  <a:cubicBezTo>
                    <a:pt x="903723" y="1165444"/>
                    <a:pt x="911166" y="1157663"/>
                    <a:pt x="918496" y="1156366"/>
                  </a:cubicBezTo>
                  <a:cubicBezTo>
                    <a:pt x="929943" y="1154629"/>
                    <a:pt x="941277" y="1152030"/>
                    <a:pt x="952329" y="1148585"/>
                  </a:cubicBezTo>
                  <a:cubicBezTo>
                    <a:pt x="957629" y="1145991"/>
                    <a:pt x="986161" y="1140803"/>
                    <a:pt x="987120" y="1134319"/>
                  </a:cubicBezTo>
                  <a:cubicBezTo>
                    <a:pt x="988078" y="1127834"/>
                    <a:pt x="1010802" y="1122646"/>
                    <a:pt x="1016610" y="1125917"/>
                  </a:cubicBezTo>
                  <a:cubicBezTo>
                    <a:pt x="1022418" y="1129187"/>
                    <a:pt x="1029748" y="1131555"/>
                    <a:pt x="1034993" y="1129131"/>
                  </a:cubicBezTo>
                  <a:cubicBezTo>
                    <a:pt x="1040236" y="1126706"/>
                    <a:pt x="1051345" y="1133642"/>
                    <a:pt x="1050273" y="1140803"/>
                  </a:cubicBezTo>
                  <a:cubicBezTo>
                    <a:pt x="1049202" y="1147964"/>
                    <a:pt x="1055010" y="1155689"/>
                    <a:pt x="1054503" y="1161554"/>
                  </a:cubicBezTo>
                  <a:cubicBezTo>
                    <a:pt x="1053995" y="1167418"/>
                    <a:pt x="1048864" y="1169335"/>
                    <a:pt x="1051852" y="1173846"/>
                  </a:cubicBezTo>
                  <a:cubicBezTo>
                    <a:pt x="1054841" y="1178357"/>
                    <a:pt x="1069276" y="1175143"/>
                    <a:pt x="1073449" y="1169335"/>
                  </a:cubicBezTo>
                  <a:cubicBezTo>
                    <a:pt x="1077621" y="1163527"/>
                    <a:pt x="1082414" y="1171929"/>
                    <a:pt x="1082414" y="1176496"/>
                  </a:cubicBezTo>
                  <a:cubicBezTo>
                    <a:pt x="1082414" y="1181064"/>
                    <a:pt x="1089237" y="1184278"/>
                    <a:pt x="1089237" y="1178414"/>
                  </a:cubicBezTo>
                  <a:cubicBezTo>
                    <a:pt x="1089237" y="1172549"/>
                    <a:pt x="1097695" y="1176496"/>
                    <a:pt x="1100515" y="1180387"/>
                  </a:cubicBezTo>
                  <a:cubicBezTo>
                    <a:pt x="1103334" y="1184278"/>
                    <a:pt x="1113146" y="1175820"/>
                    <a:pt x="1113146" y="1182304"/>
                  </a:cubicBezTo>
                  <a:cubicBezTo>
                    <a:pt x="1113146" y="1188789"/>
                    <a:pt x="1098372" y="1193976"/>
                    <a:pt x="1104687" y="1201081"/>
                  </a:cubicBezTo>
                  <a:cubicBezTo>
                    <a:pt x="1111003" y="1208186"/>
                    <a:pt x="1114725" y="1192680"/>
                    <a:pt x="1122618" y="1195894"/>
                  </a:cubicBezTo>
                  <a:cubicBezTo>
                    <a:pt x="1130513" y="1199108"/>
                    <a:pt x="1141057" y="1184898"/>
                    <a:pt x="1148388" y="1182924"/>
                  </a:cubicBezTo>
                  <a:cubicBezTo>
                    <a:pt x="1155718" y="1180951"/>
                    <a:pt x="1163668" y="1172549"/>
                    <a:pt x="1169984" y="1168038"/>
                  </a:cubicBezTo>
                  <a:cubicBezTo>
                    <a:pt x="1176299" y="1163527"/>
                    <a:pt x="1190002" y="1164768"/>
                    <a:pt x="1185773" y="1169955"/>
                  </a:cubicBezTo>
                  <a:cubicBezTo>
                    <a:pt x="1181543" y="1175143"/>
                    <a:pt x="1176863" y="1184898"/>
                    <a:pt x="1192652" y="1192003"/>
                  </a:cubicBezTo>
                  <a:cubicBezTo>
                    <a:pt x="1208440" y="1199108"/>
                    <a:pt x="1226484" y="1236774"/>
                    <a:pt x="1236352" y="1255551"/>
                  </a:cubicBezTo>
                  <a:cubicBezTo>
                    <a:pt x="1246220" y="1274328"/>
                    <a:pt x="1255805" y="1308105"/>
                    <a:pt x="1261050" y="1308105"/>
                  </a:cubicBezTo>
                  <a:cubicBezTo>
                    <a:pt x="1266294" y="1308105"/>
                    <a:pt x="1267929" y="1291188"/>
                    <a:pt x="1274752" y="1289271"/>
                  </a:cubicBezTo>
                  <a:cubicBezTo>
                    <a:pt x="1281575" y="1287354"/>
                    <a:pt x="1286029" y="1303537"/>
                    <a:pt x="1293190" y="1305511"/>
                  </a:cubicBezTo>
                  <a:cubicBezTo>
                    <a:pt x="1300351" y="1307484"/>
                    <a:pt x="1310558" y="1312615"/>
                    <a:pt x="1316366" y="1310022"/>
                  </a:cubicBezTo>
                  <a:cubicBezTo>
                    <a:pt x="1322173" y="1307428"/>
                    <a:pt x="1335312" y="1298349"/>
                    <a:pt x="1340048" y="1301620"/>
                  </a:cubicBezTo>
                  <a:cubicBezTo>
                    <a:pt x="1344785" y="1304890"/>
                    <a:pt x="1351326" y="1304834"/>
                    <a:pt x="1355329" y="1317183"/>
                  </a:cubicBezTo>
                  <a:cubicBezTo>
                    <a:pt x="1359333" y="1329532"/>
                    <a:pt x="1365873" y="1332125"/>
                    <a:pt x="1370103" y="1332125"/>
                  </a:cubicBezTo>
                  <a:cubicBezTo>
                    <a:pt x="1374332" y="1332125"/>
                    <a:pt x="1375178" y="1337764"/>
                    <a:pt x="1375178" y="1343403"/>
                  </a:cubicBezTo>
                  <a:cubicBezTo>
                    <a:pt x="1376418" y="1349436"/>
                    <a:pt x="1381099" y="1354179"/>
                    <a:pt x="1387132" y="1355526"/>
                  </a:cubicBezTo>
                  <a:cubicBezTo>
                    <a:pt x="1393673" y="1355402"/>
                    <a:pt x="1400157" y="1353925"/>
                    <a:pt x="1406078" y="1351184"/>
                  </a:cubicBezTo>
                  <a:cubicBezTo>
                    <a:pt x="1409574" y="1348591"/>
                    <a:pt x="1413803" y="1345997"/>
                    <a:pt x="1414479" y="1352030"/>
                  </a:cubicBezTo>
                  <a:cubicBezTo>
                    <a:pt x="1415156" y="1358064"/>
                    <a:pt x="1421528" y="1367593"/>
                    <a:pt x="1425757" y="1367593"/>
                  </a:cubicBezTo>
                  <a:cubicBezTo>
                    <a:pt x="1429986" y="1367593"/>
                    <a:pt x="1438388" y="1371935"/>
                    <a:pt x="1439064" y="1367593"/>
                  </a:cubicBezTo>
                  <a:cubicBezTo>
                    <a:pt x="1439741" y="1363251"/>
                    <a:pt x="1451018" y="1360714"/>
                    <a:pt x="1455247" y="1359812"/>
                  </a:cubicBezTo>
                  <a:cubicBezTo>
                    <a:pt x="1459476" y="1358909"/>
                    <a:pt x="1474194" y="1355526"/>
                    <a:pt x="1476957" y="1347745"/>
                  </a:cubicBezTo>
                  <a:cubicBezTo>
                    <a:pt x="1479720" y="1339963"/>
                    <a:pt x="1491731" y="1339963"/>
                    <a:pt x="1495227" y="1334776"/>
                  </a:cubicBezTo>
                  <a:cubicBezTo>
                    <a:pt x="1498723" y="1329588"/>
                    <a:pt x="1508590" y="1326994"/>
                    <a:pt x="1510677" y="1321807"/>
                  </a:cubicBezTo>
                  <a:cubicBezTo>
                    <a:pt x="1512763" y="1316619"/>
                    <a:pt x="1525394" y="1317465"/>
                    <a:pt x="1526860" y="1313123"/>
                  </a:cubicBezTo>
                  <a:cubicBezTo>
                    <a:pt x="1528326" y="1308781"/>
                    <a:pt x="1538757" y="1307935"/>
                    <a:pt x="1543776" y="1309683"/>
                  </a:cubicBezTo>
                  <a:cubicBezTo>
                    <a:pt x="1548795" y="1311431"/>
                    <a:pt x="1573266" y="1317465"/>
                    <a:pt x="1576762" y="1316619"/>
                  </a:cubicBezTo>
                  <a:cubicBezTo>
                    <a:pt x="1580258" y="1315773"/>
                    <a:pt x="1580991" y="1332182"/>
                    <a:pt x="1584487" y="1333028"/>
                  </a:cubicBezTo>
                  <a:cubicBezTo>
                    <a:pt x="1587983" y="1333873"/>
                    <a:pt x="1600671" y="1345997"/>
                    <a:pt x="1604167" y="1342557"/>
                  </a:cubicBezTo>
                  <a:cubicBezTo>
                    <a:pt x="1609242" y="1337533"/>
                    <a:pt x="1617192" y="1336800"/>
                    <a:pt x="1623113" y="1340809"/>
                  </a:cubicBezTo>
                  <a:cubicBezTo>
                    <a:pt x="1630161" y="1345997"/>
                    <a:pt x="1637153" y="1352932"/>
                    <a:pt x="1640029" y="1346843"/>
                  </a:cubicBezTo>
                  <a:cubicBezTo>
                    <a:pt x="1642905" y="1340753"/>
                    <a:pt x="1657565" y="1338215"/>
                    <a:pt x="1659708" y="1334776"/>
                  </a:cubicBezTo>
                  <a:cubicBezTo>
                    <a:pt x="1661851" y="1331336"/>
                    <a:pt x="1663937" y="1320904"/>
                    <a:pt x="1660385" y="1317465"/>
                  </a:cubicBezTo>
                  <a:cubicBezTo>
                    <a:pt x="1656832" y="1314025"/>
                    <a:pt x="1653393" y="1300154"/>
                    <a:pt x="1651983" y="1293275"/>
                  </a:cubicBezTo>
                  <a:cubicBezTo>
                    <a:pt x="1650573" y="1286395"/>
                    <a:pt x="1660385" y="1284591"/>
                    <a:pt x="1661794" y="1278557"/>
                  </a:cubicBezTo>
                  <a:cubicBezTo>
                    <a:pt x="1663204" y="1272524"/>
                    <a:pt x="1671662" y="1271622"/>
                    <a:pt x="1674426" y="1268182"/>
                  </a:cubicBezTo>
                  <a:cubicBezTo>
                    <a:pt x="1677189" y="1264743"/>
                    <a:pt x="1677978" y="1256905"/>
                    <a:pt x="1682884" y="1258653"/>
                  </a:cubicBezTo>
                  <a:cubicBezTo>
                    <a:pt x="1689143" y="1260626"/>
                    <a:pt x="1695063" y="1263553"/>
                    <a:pt x="1700420" y="1267336"/>
                  </a:cubicBezTo>
                  <a:cubicBezTo>
                    <a:pt x="1704762" y="1270314"/>
                    <a:pt x="1709893" y="1271819"/>
                    <a:pt x="1715137" y="1271622"/>
                  </a:cubicBezTo>
                  <a:cubicBezTo>
                    <a:pt x="1720099" y="1271622"/>
                    <a:pt x="1727824" y="1276809"/>
                    <a:pt x="1732730" y="1280305"/>
                  </a:cubicBezTo>
                  <a:cubicBezTo>
                    <a:pt x="1737636" y="1283801"/>
                    <a:pt x="1753086" y="1283745"/>
                    <a:pt x="1755905" y="1288933"/>
                  </a:cubicBezTo>
                  <a:cubicBezTo>
                    <a:pt x="1758725" y="1294120"/>
                    <a:pt x="1755172" y="1308837"/>
                    <a:pt x="1758668" y="1314025"/>
                  </a:cubicBezTo>
                  <a:cubicBezTo>
                    <a:pt x="1762164" y="1319213"/>
                    <a:pt x="1770622" y="1330434"/>
                    <a:pt x="1773442" y="1327840"/>
                  </a:cubicBezTo>
                  <a:cubicBezTo>
                    <a:pt x="1776261" y="1325246"/>
                    <a:pt x="1789568" y="1336467"/>
                    <a:pt x="1794530" y="1335621"/>
                  </a:cubicBezTo>
                  <a:cubicBezTo>
                    <a:pt x="1799493" y="1334776"/>
                    <a:pt x="1807161" y="1325246"/>
                    <a:pt x="1811447" y="1325246"/>
                  </a:cubicBezTo>
                  <a:cubicBezTo>
                    <a:pt x="1815732" y="1325246"/>
                    <a:pt x="1829040" y="1320904"/>
                    <a:pt x="1833212" y="1321807"/>
                  </a:cubicBezTo>
                  <a:cubicBezTo>
                    <a:pt x="1837385" y="1322709"/>
                    <a:pt x="1852891" y="1329588"/>
                    <a:pt x="1854978" y="1327840"/>
                  </a:cubicBezTo>
                  <a:cubicBezTo>
                    <a:pt x="1857064" y="1326092"/>
                    <a:pt x="1871104" y="1328686"/>
                    <a:pt x="1873247" y="1333930"/>
                  </a:cubicBezTo>
                  <a:cubicBezTo>
                    <a:pt x="1875390" y="1339174"/>
                    <a:pt x="1892870" y="1339061"/>
                    <a:pt x="1892870" y="1345207"/>
                  </a:cubicBezTo>
                  <a:cubicBezTo>
                    <a:pt x="1892870" y="1351354"/>
                    <a:pt x="1902738" y="1354680"/>
                    <a:pt x="1905558" y="1361616"/>
                  </a:cubicBezTo>
                  <a:cubicBezTo>
                    <a:pt x="1908377" y="1368552"/>
                    <a:pt x="1931496" y="1364210"/>
                    <a:pt x="1935725" y="1368552"/>
                  </a:cubicBezTo>
                  <a:cubicBezTo>
                    <a:pt x="1939954" y="1372894"/>
                    <a:pt x="1966625" y="1371991"/>
                    <a:pt x="1967302" y="1368552"/>
                  </a:cubicBezTo>
                  <a:cubicBezTo>
                    <a:pt x="1967978" y="1365112"/>
                    <a:pt x="1993296" y="1363364"/>
                    <a:pt x="1998202" y="1359022"/>
                  </a:cubicBezTo>
                  <a:cubicBezTo>
                    <a:pt x="2003107" y="1354680"/>
                    <a:pt x="2016471" y="1356428"/>
                    <a:pt x="2017148" y="1350395"/>
                  </a:cubicBezTo>
                  <a:cubicBezTo>
                    <a:pt x="2017824" y="1344362"/>
                    <a:pt x="2030512" y="1340020"/>
                    <a:pt x="2036150" y="1334832"/>
                  </a:cubicBezTo>
                  <a:cubicBezTo>
                    <a:pt x="2041789" y="1329644"/>
                    <a:pt x="2064344" y="1330490"/>
                    <a:pt x="2065585" y="1336524"/>
                  </a:cubicBezTo>
                  <a:cubicBezTo>
                    <a:pt x="2066825" y="1342557"/>
                    <a:pt x="2080358" y="1344305"/>
                    <a:pt x="2085997" y="1341711"/>
                  </a:cubicBezTo>
                  <a:cubicBezTo>
                    <a:pt x="2091636" y="1339118"/>
                    <a:pt x="2106353" y="1342614"/>
                    <a:pt x="2108552" y="1348647"/>
                  </a:cubicBezTo>
                  <a:cubicBezTo>
                    <a:pt x="2110751" y="1354680"/>
                    <a:pt x="2127498" y="1358176"/>
                    <a:pt x="2131727" y="1356428"/>
                  </a:cubicBezTo>
                  <a:cubicBezTo>
                    <a:pt x="2135956" y="1354680"/>
                    <a:pt x="2149264" y="1342614"/>
                    <a:pt x="2154282" y="1341711"/>
                  </a:cubicBezTo>
                  <a:cubicBezTo>
                    <a:pt x="2159301" y="1340809"/>
                    <a:pt x="2166236" y="1334832"/>
                    <a:pt x="2164827" y="1328742"/>
                  </a:cubicBezTo>
                  <a:cubicBezTo>
                    <a:pt x="2163417" y="1322652"/>
                    <a:pt x="2174638" y="1305398"/>
                    <a:pt x="2176104" y="1298519"/>
                  </a:cubicBezTo>
                  <a:cubicBezTo>
                    <a:pt x="2177570" y="1291639"/>
                    <a:pt x="2187382" y="1272580"/>
                    <a:pt x="2190878" y="1270832"/>
                  </a:cubicBezTo>
                  <a:cubicBezTo>
                    <a:pt x="2194374" y="1269084"/>
                    <a:pt x="2202155" y="1261303"/>
                    <a:pt x="2201422" y="1256115"/>
                  </a:cubicBezTo>
                  <a:cubicBezTo>
                    <a:pt x="2200689" y="1250928"/>
                    <a:pt x="2198603" y="1235365"/>
                    <a:pt x="2194374" y="1235365"/>
                  </a:cubicBezTo>
                  <a:cubicBezTo>
                    <a:pt x="2190145" y="1235365"/>
                    <a:pt x="2182476" y="1236267"/>
                    <a:pt x="2192287" y="1219802"/>
                  </a:cubicBezTo>
                  <a:cubicBezTo>
                    <a:pt x="2202099" y="1203337"/>
                    <a:pt x="2219635" y="1207735"/>
                    <a:pt x="2222454" y="1207735"/>
                  </a:cubicBezTo>
                  <a:cubicBezTo>
                    <a:pt x="2225274" y="1207735"/>
                    <a:pt x="2247716" y="1200799"/>
                    <a:pt x="2257584" y="1204239"/>
                  </a:cubicBezTo>
                  <a:cubicBezTo>
                    <a:pt x="2267451" y="1207678"/>
                    <a:pt x="2273710" y="1202547"/>
                    <a:pt x="2284255" y="1209427"/>
                  </a:cubicBezTo>
                  <a:cubicBezTo>
                    <a:pt x="2294799" y="1216306"/>
                    <a:pt x="2309516" y="1213768"/>
                    <a:pt x="2313013" y="1219802"/>
                  </a:cubicBezTo>
                  <a:cubicBezTo>
                    <a:pt x="2316509" y="1225835"/>
                    <a:pt x="2330606" y="1231079"/>
                    <a:pt x="2328463" y="1241455"/>
                  </a:cubicBezTo>
                  <a:cubicBezTo>
                    <a:pt x="2326320" y="1251830"/>
                    <a:pt x="2336188" y="1245740"/>
                    <a:pt x="2339741" y="1268239"/>
                  </a:cubicBezTo>
                  <a:cubicBezTo>
                    <a:pt x="2343293" y="1290737"/>
                    <a:pt x="2351695" y="1292429"/>
                    <a:pt x="2353781" y="1302804"/>
                  </a:cubicBezTo>
                  <a:cubicBezTo>
                    <a:pt x="2355867" y="1313179"/>
                    <a:pt x="2367145" y="1332238"/>
                    <a:pt x="2365735" y="1338272"/>
                  </a:cubicBezTo>
                  <a:cubicBezTo>
                    <a:pt x="2364325" y="1344305"/>
                    <a:pt x="2362916" y="1353835"/>
                    <a:pt x="2374870" y="1354680"/>
                  </a:cubicBezTo>
                  <a:cubicBezTo>
                    <a:pt x="2386824" y="1355526"/>
                    <a:pt x="2395226" y="1366804"/>
                    <a:pt x="2398045" y="1365056"/>
                  </a:cubicBezTo>
                  <a:cubicBezTo>
                    <a:pt x="2400864" y="1363308"/>
                    <a:pt x="2414961" y="1369398"/>
                    <a:pt x="2421897" y="1378025"/>
                  </a:cubicBezTo>
                  <a:cubicBezTo>
                    <a:pt x="2428832" y="1386652"/>
                    <a:pt x="2439489" y="1382367"/>
                    <a:pt x="2438813" y="1391896"/>
                  </a:cubicBezTo>
                  <a:cubicBezTo>
                    <a:pt x="2438136" y="1401426"/>
                    <a:pt x="2444452" y="1409151"/>
                    <a:pt x="2443719" y="1416932"/>
                  </a:cubicBezTo>
                  <a:cubicBezTo>
                    <a:pt x="2442985" y="1424714"/>
                    <a:pt x="2457082" y="1429901"/>
                    <a:pt x="2466894" y="1428210"/>
                  </a:cubicBezTo>
                  <a:cubicBezTo>
                    <a:pt x="2476705" y="1426518"/>
                    <a:pt x="2483810" y="1432495"/>
                    <a:pt x="2487982" y="1422120"/>
                  </a:cubicBezTo>
                  <a:cubicBezTo>
                    <a:pt x="2492155" y="1411744"/>
                    <a:pt x="2506195" y="1416086"/>
                    <a:pt x="2511158" y="1411744"/>
                  </a:cubicBezTo>
                  <a:cubicBezTo>
                    <a:pt x="2516120" y="1407403"/>
                    <a:pt x="2530781" y="1402271"/>
                    <a:pt x="2530104" y="1417834"/>
                  </a:cubicBezTo>
                  <a:cubicBezTo>
                    <a:pt x="2529427" y="1433397"/>
                    <a:pt x="2537829" y="1436837"/>
                    <a:pt x="2530781" y="1442025"/>
                  </a:cubicBezTo>
                  <a:cubicBezTo>
                    <a:pt x="2523733" y="1447212"/>
                    <a:pt x="2520237" y="1469711"/>
                    <a:pt x="2518150" y="1479184"/>
                  </a:cubicBezTo>
                  <a:cubicBezTo>
                    <a:pt x="2516063" y="1488657"/>
                    <a:pt x="2505519" y="1491307"/>
                    <a:pt x="2504109" y="1501739"/>
                  </a:cubicBezTo>
                  <a:cubicBezTo>
                    <a:pt x="2502699" y="1512170"/>
                    <a:pt x="2492832" y="1513016"/>
                    <a:pt x="2492832" y="1520741"/>
                  </a:cubicBezTo>
                  <a:cubicBezTo>
                    <a:pt x="2492832" y="1528466"/>
                    <a:pt x="2478791" y="1526831"/>
                    <a:pt x="2471743" y="1520741"/>
                  </a:cubicBezTo>
                  <a:cubicBezTo>
                    <a:pt x="2464694" y="1514651"/>
                    <a:pt x="2457702" y="1532019"/>
                    <a:pt x="2452120" y="1532019"/>
                  </a:cubicBezTo>
                  <a:cubicBezTo>
                    <a:pt x="2446538" y="1532019"/>
                    <a:pt x="2447158" y="1546680"/>
                    <a:pt x="2448568" y="1552713"/>
                  </a:cubicBezTo>
                  <a:cubicBezTo>
                    <a:pt x="2449977" y="1558746"/>
                    <a:pt x="2446481" y="1566584"/>
                    <a:pt x="2450034" y="1576960"/>
                  </a:cubicBezTo>
                  <a:cubicBezTo>
                    <a:pt x="2451894" y="1582598"/>
                    <a:pt x="2450710" y="1593086"/>
                    <a:pt x="2451669" y="1605153"/>
                  </a:cubicBezTo>
                  <a:cubicBezTo>
                    <a:pt x="2460240" y="1597484"/>
                    <a:pt x="2467965" y="1591902"/>
                    <a:pt x="2471405" y="1591902"/>
                  </a:cubicBezTo>
                  <a:cubicBezTo>
                    <a:pt x="2480201" y="1591902"/>
                    <a:pt x="2488941" y="1610454"/>
                    <a:pt x="2498809" y="1610848"/>
                  </a:cubicBezTo>
                  <a:cubicBezTo>
                    <a:pt x="2508677" y="1611243"/>
                    <a:pt x="2553223" y="1574591"/>
                    <a:pt x="2553561" y="1568558"/>
                  </a:cubicBezTo>
                  <a:cubicBezTo>
                    <a:pt x="2553900" y="1562524"/>
                    <a:pt x="2579894" y="1531793"/>
                    <a:pt x="2592186" y="1515779"/>
                  </a:cubicBezTo>
                  <a:cubicBezTo>
                    <a:pt x="2604479" y="1499765"/>
                    <a:pt x="2620380" y="1476308"/>
                    <a:pt x="2626921" y="1458320"/>
                  </a:cubicBezTo>
                  <a:cubicBezTo>
                    <a:pt x="2630812" y="1447043"/>
                    <a:pt x="2648010" y="1425447"/>
                    <a:pt x="2652182" y="1416819"/>
                  </a:cubicBezTo>
                  <a:cubicBezTo>
                    <a:pt x="2658047" y="1407386"/>
                    <a:pt x="2663009" y="1397394"/>
                    <a:pt x="2666956" y="1386990"/>
                  </a:cubicBezTo>
                  <a:cubicBezTo>
                    <a:pt x="2674625" y="1366691"/>
                    <a:pt x="2674625" y="1313687"/>
                    <a:pt x="2677106" y="1310022"/>
                  </a:cubicBezTo>
                  <a:cubicBezTo>
                    <a:pt x="2679587" y="1306356"/>
                    <a:pt x="2678177" y="1297504"/>
                    <a:pt x="2681673" y="1291865"/>
                  </a:cubicBezTo>
                  <a:cubicBezTo>
                    <a:pt x="2685170" y="1286226"/>
                    <a:pt x="2683421" y="1278445"/>
                    <a:pt x="2690470" y="1271114"/>
                  </a:cubicBezTo>
                  <a:cubicBezTo>
                    <a:pt x="2695714" y="1266096"/>
                    <a:pt x="2697292" y="1258303"/>
                    <a:pt x="2694304" y="1251661"/>
                  </a:cubicBezTo>
                  <a:cubicBezTo>
                    <a:pt x="2692556" y="1246022"/>
                    <a:pt x="2694699" y="1233504"/>
                    <a:pt x="2692895" y="1229613"/>
                  </a:cubicBezTo>
                  <a:cubicBezTo>
                    <a:pt x="2691090" y="1225722"/>
                    <a:pt x="2691485" y="1223974"/>
                    <a:pt x="2695714" y="1220986"/>
                  </a:cubicBezTo>
                  <a:cubicBezTo>
                    <a:pt x="2699943" y="1217997"/>
                    <a:pt x="2692895" y="1210160"/>
                    <a:pt x="2686974" y="1206720"/>
                  </a:cubicBezTo>
                  <a:cubicBezTo>
                    <a:pt x="2681053" y="1203280"/>
                    <a:pt x="2673271" y="1200235"/>
                    <a:pt x="2672538" y="1192003"/>
                  </a:cubicBezTo>
                  <a:cubicBezTo>
                    <a:pt x="2671805" y="1183770"/>
                    <a:pt x="2661712" y="1173846"/>
                    <a:pt x="2653931" y="1174692"/>
                  </a:cubicBezTo>
                  <a:cubicBezTo>
                    <a:pt x="2650829" y="1174844"/>
                    <a:pt x="2647728" y="1174596"/>
                    <a:pt x="2644683" y="1173959"/>
                  </a:cubicBezTo>
                  <a:cubicBezTo>
                    <a:pt x="2641807" y="1176919"/>
                    <a:pt x="2638142" y="1178994"/>
                    <a:pt x="2634139" y="1179936"/>
                  </a:cubicBezTo>
                  <a:cubicBezTo>
                    <a:pt x="2634139" y="1183827"/>
                    <a:pt x="2631883" y="1186477"/>
                    <a:pt x="2629064" y="1185575"/>
                  </a:cubicBezTo>
                  <a:cubicBezTo>
                    <a:pt x="2625173" y="1184278"/>
                    <a:pt x="2623425" y="1188168"/>
                    <a:pt x="2618858" y="1196852"/>
                  </a:cubicBezTo>
                  <a:cubicBezTo>
                    <a:pt x="2614290" y="1205536"/>
                    <a:pt x="2598107" y="1206382"/>
                    <a:pt x="2605494" y="1198149"/>
                  </a:cubicBezTo>
                  <a:cubicBezTo>
                    <a:pt x="2612881" y="1189916"/>
                    <a:pt x="2603069" y="1189522"/>
                    <a:pt x="2604423" y="1180894"/>
                  </a:cubicBezTo>
                  <a:cubicBezTo>
                    <a:pt x="2604930" y="1178351"/>
                    <a:pt x="2605606" y="1175842"/>
                    <a:pt x="2606452" y="1173395"/>
                  </a:cubicBezTo>
                  <a:lnTo>
                    <a:pt x="2601829" y="1170970"/>
                  </a:lnTo>
                  <a:cubicBezTo>
                    <a:pt x="2595682" y="1177173"/>
                    <a:pt x="2595062" y="1188394"/>
                    <a:pt x="2589029" y="1189973"/>
                  </a:cubicBezTo>
                  <a:cubicBezTo>
                    <a:pt x="2582995" y="1191552"/>
                    <a:pt x="2584461" y="1166628"/>
                    <a:pt x="2586210" y="1160144"/>
                  </a:cubicBezTo>
                  <a:cubicBezTo>
                    <a:pt x="2586210" y="1159901"/>
                    <a:pt x="2586210" y="1159653"/>
                    <a:pt x="2586210" y="1159411"/>
                  </a:cubicBezTo>
                  <a:lnTo>
                    <a:pt x="2584236" y="1157381"/>
                  </a:lnTo>
                  <a:cubicBezTo>
                    <a:pt x="2580064" y="1156874"/>
                    <a:pt x="2569744" y="1160200"/>
                    <a:pt x="2559087" y="1159242"/>
                  </a:cubicBezTo>
                  <a:cubicBezTo>
                    <a:pt x="2544370" y="1157945"/>
                    <a:pt x="2548204" y="1145427"/>
                    <a:pt x="2560159" y="1137645"/>
                  </a:cubicBezTo>
                  <a:cubicBezTo>
                    <a:pt x="2564726" y="1134809"/>
                    <a:pt x="2568447" y="1130721"/>
                    <a:pt x="2570759" y="1125860"/>
                  </a:cubicBezTo>
                  <a:cubicBezTo>
                    <a:pt x="2571380" y="1112344"/>
                    <a:pt x="2582206" y="1101535"/>
                    <a:pt x="2595739" y="1100937"/>
                  </a:cubicBezTo>
                  <a:lnTo>
                    <a:pt x="2602054" y="1099528"/>
                  </a:lnTo>
                  <a:cubicBezTo>
                    <a:pt x="2599799" y="1089677"/>
                    <a:pt x="2601096" y="1079335"/>
                    <a:pt x="2605776" y="1070375"/>
                  </a:cubicBezTo>
                  <a:cubicBezTo>
                    <a:pt x="2614629" y="1052952"/>
                    <a:pt x="2632729" y="1035866"/>
                    <a:pt x="2647164" y="1023630"/>
                  </a:cubicBezTo>
                  <a:cubicBezTo>
                    <a:pt x="2664757" y="1008744"/>
                    <a:pt x="2674569" y="988783"/>
                    <a:pt x="2690921" y="973163"/>
                  </a:cubicBezTo>
                  <a:cubicBezTo>
                    <a:pt x="2709529" y="955937"/>
                    <a:pt x="2735467" y="948939"/>
                    <a:pt x="2760221" y="954443"/>
                  </a:cubicBezTo>
                  <a:lnTo>
                    <a:pt x="2761180" y="954443"/>
                  </a:lnTo>
                  <a:cubicBezTo>
                    <a:pt x="2778096" y="953653"/>
                    <a:pt x="2797719" y="958333"/>
                    <a:pt x="2802061" y="963634"/>
                  </a:cubicBezTo>
                  <a:lnTo>
                    <a:pt x="2802455" y="964085"/>
                  </a:lnTo>
                  <a:cubicBezTo>
                    <a:pt x="2811420" y="962957"/>
                    <a:pt x="2820104" y="957826"/>
                    <a:pt x="2828845" y="955683"/>
                  </a:cubicBezTo>
                  <a:cubicBezTo>
                    <a:pt x="2842321" y="951939"/>
                    <a:pt x="2856756" y="953873"/>
                    <a:pt x="2868767" y="961040"/>
                  </a:cubicBezTo>
                  <a:cubicBezTo>
                    <a:pt x="2872658" y="961040"/>
                    <a:pt x="2876097" y="958672"/>
                    <a:pt x="2878917" y="951962"/>
                  </a:cubicBezTo>
                  <a:cubicBezTo>
                    <a:pt x="2883822" y="940290"/>
                    <a:pt x="2907110" y="942489"/>
                    <a:pt x="2912241" y="947225"/>
                  </a:cubicBezTo>
                  <a:cubicBezTo>
                    <a:pt x="2917373" y="951962"/>
                    <a:pt x="2921771" y="958503"/>
                    <a:pt x="2930173" y="951567"/>
                  </a:cubicBezTo>
                  <a:cubicBezTo>
                    <a:pt x="2938574" y="944631"/>
                    <a:pt x="2938574" y="960589"/>
                    <a:pt x="2946638" y="961942"/>
                  </a:cubicBezTo>
                  <a:cubicBezTo>
                    <a:pt x="2954701" y="963296"/>
                    <a:pt x="2949457" y="971867"/>
                    <a:pt x="2942465" y="971021"/>
                  </a:cubicBezTo>
                  <a:cubicBezTo>
                    <a:pt x="2935473" y="970175"/>
                    <a:pt x="2926677" y="975306"/>
                    <a:pt x="2934740" y="980945"/>
                  </a:cubicBezTo>
                  <a:cubicBezTo>
                    <a:pt x="2942803" y="986584"/>
                    <a:pt x="2952277" y="975757"/>
                    <a:pt x="2958592" y="976603"/>
                  </a:cubicBezTo>
                  <a:lnTo>
                    <a:pt x="2961129" y="976941"/>
                  </a:lnTo>
                  <a:cubicBezTo>
                    <a:pt x="2966542" y="968167"/>
                    <a:pt x="2977707" y="964965"/>
                    <a:pt x="2986954" y="969555"/>
                  </a:cubicBezTo>
                  <a:cubicBezTo>
                    <a:pt x="2993101" y="967807"/>
                    <a:pt x="2995582" y="976152"/>
                    <a:pt x="3000375" y="971021"/>
                  </a:cubicBezTo>
                  <a:cubicBezTo>
                    <a:pt x="3006013" y="964931"/>
                    <a:pt x="3018644" y="963239"/>
                    <a:pt x="3024959" y="963634"/>
                  </a:cubicBezTo>
                  <a:cubicBezTo>
                    <a:pt x="3031275" y="964029"/>
                    <a:pt x="3026031" y="954556"/>
                    <a:pt x="3015487" y="954556"/>
                  </a:cubicBezTo>
                  <a:cubicBezTo>
                    <a:pt x="3004942" y="954556"/>
                    <a:pt x="3005280" y="947676"/>
                    <a:pt x="3013682" y="929914"/>
                  </a:cubicBezTo>
                  <a:cubicBezTo>
                    <a:pt x="3022084" y="912152"/>
                    <a:pt x="3038267" y="902679"/>
                    <a:pt x="3048473" y="891909"/>
                  </a:cubicBezTo>
                  <a:cubicBezTo>
                    <a:pt x="3058680" y="881139"/>
                    <a:pt x="3066010" y="886270"/>
                    <a:pt x="3066010" y="879335"/>
                  </a:cubicBezTo>
                  <a:cubicBezTo>
                    <a:pt x="3066010" y="872399"/>
                    <a:pt x="3070915" y="853002"/>
                    <a:pt x="3078640" y="852551"/>
                  </a:cubicBezTo>
                  <a:cubicBezTo>
                    <a:pt x="3086365" y="852100"/>
                    <a:pt x="3105707" y="856442"/>
                    <a:pt x="3117604" y="848209"/>
                  </a:cubicBezTo>
                  <a:cubicBezTo>
                    <a:pt x="3129502" y="839976"/>
                    <a:pt x="3128487" y="854299"/>
                    <a:pt x="3133449" y="856442"/>
                  </a:cubicBezTo>
                  <a:cubicBezTo>
                    <a:pt x="3138411" y="858584"/>
                    <a:pt x="3144727" y="843924"/>
                    <a:pt x="3150366" y="848209"/>
                  </a:cubicBezTo>
                  <a:cubicBezTo>
                    <a:pt x="3156004" y="852494"/>
                    <a:pt x="3141963" y="862926"/>
                    <a:pt x="3139088" y="875444"/>
                  </a:cubicBezTo>
                  <a:cubicBezTo>
                    <a:pt x="3136212" y="887962"/>
                    <a:pt x="3146474" y="883226"/>
                    <a:pt x="3152452" y="886722"/>
                  </a:cubicBezTo>
                  <a:cubicBezTo>
                    <a:pt x="3158429" y="890218"/>
                    <a:pt x="3144670" y="895349"/>
                    <a:pt x="3146137" y="898788"/>
                  </a:cubicBezTo>
                  <a:cubicBezTo>
                    <a:pt x="3147602" y="902228"/>
                    <a:pt x="3159444" y="902285"/>
                    <a:pt x="3174894" y="883226"/>
                  </a:cubicBezTo>
                  <a:cubicBezTo>
                    <a:pt x="3190344" y="864167"/>
                    <a:pt x="3204384" y="859035"/>
                    <a:pt x="3214365" y="860332"/>
                  </a:cubicBezTo>
                  <a:cubicBezTo>
                    <a:pt x="3224346" y="861629"/>
                    <a:pt x="3218594" y="849506"/>
                    <a:pt x="3219271" y="831800"/>
                  </a:cubicBezTo>
                  <a:cubicBezTo>
                    <a:pt x="3219947" y="814095"/>
                    <a:pt x="3250171" y="808907"/>
                    <a:pt x="3260039" y="814095"/>
                  </a:cubicBezTo>
                  <a:cubicBezTo>
                    <a:pt x="3269907" y="819282"/>
                    <a:pt x="3269117" y="824019"/>
                    <a:pt x="3259644" y="820974"/>
                  </a:cubicBezTo>
                  <a:cubicBezTo>
                    <a:pt x="3250171" y="817929"/>
                    <a:pt x="3241431" y="828361"/>
                    <a:pt x="3241769" y="843021"/>
                  </a:cubicBezTo>
                  <a:cubicBezTo>
                    <a:pt x="3242107" y="857682"/>
                    <a:pt x="3233311" y="862475"/>
                    <a:pt x="3237935" y="868114"/>
                  </a:cubicBezTo>
                  <a:cubicBezTo>
                    <a:pt x="3242559" y="873752"/>
                    <a:pt x="3231225" y="875049"/>
                    <a:pt x="3230886" y="881083"/>
                  </a:cubicBezTo>
                  <a:cubicBezTo>
                    <a:pt x="3230548" y="887116"/>
                    <a:pt x="3230886" y="891909"/>
                    <a:pt x="3223838" y="894503"/>
                  </a:cubicBezTo>
                  <a:cubicBezTo>
                    <a:pt x="3216789" y="897097"/>
                    <a:pt x="3193333" y="900142"/>
                    <a:pt x="3192600" y="911419"/>
                  </a:cubicBezTo>
                  <a:cubicBezTo>
                    <a:pt x="3191867" y="922697"/>
                    <a:pt x="3179292" y="923994"/>
                    <a:pt x="3173315" y="937809"/>
                  </a:cubicBezTo>
                  <a:cubicBezTo>
                    <a:pt x="3167338" y="951623"/>
                    <a:pt x="3144501" y="959856"/>
                    <a:pt x="3129445" y="987542"/>
                  </a:cubicBezTo>
                  <a:cubicBezTo>
                    <a:pt x="3114390" y="1015228"/>
                    <a:pt x="3090482" y="1015172"/>
                    <a:pt x="3090482" y="1020360"/>
                  </a:cubicBezTo>
                  <a:cubicBezTo>
                    <a:pt x="3090482" y="1025547"/>
                    <a:pt x="3073960" y="1025153"/>
                    <a:pt x="3068322" y="1025998"/>
                  </a:cubicBezTo>
                  <a:cubicBezTo>
                    <a:pt x="3062683" y="1026844"/>
                    <a:pt x="3073622" y="1043704"/>
                    <a:pt x="3060258" y="1061466"/>
                  </a:cubicBezTo>
                  <a:cubicBezTo>
                    <a:pt x="3059356" y="1062650"/>
                    <a:pt x="3058510" y="1064004"/>
                    <a:pt x="3057664" y="1065244"/>
                  </a:cubicBezTo>
                  <a:cubicBezTo>
                    <a:pt x="3058115" y="1067471"/>
                    <a:pt x="3058341" y="1069738"/>
                    <a:pt x="3058341" y="1072010"/>
                  </a:cubicBezTo>
                  <a:cubicBezTo>
                    <a:pt x="3070464" y="1077920"/>
                    <a:pt x="3076667" y="1091577"/>
                    <a:pt x="3073227" y="1104602"/>
                  </a:cubicBezTo>
                  <a:cubicBezTo>
                    <a:pt x="3062514" y="1153789"/>
                    <a:pt x="3056424" y="1203878"/>
                    <a:pt x="3055127" y="1254198"/>
                  </a:cubicBezTo>
                  <a:cubicBezTo>
                    <a:pt x="3055127" y="1254198"/>
                    <a:pt x="3055127" y="1254593"/>
                    <a:pt x="3055127" y="1254762"/>
                  </a:cubicBezTo>
                  <a:cubicBezTo>
                    <a:pt x="3056085" y="1267787"/>
                    <a:pt x="3055747" y="1282053"/>
                    <a:pt x="3058905" y="1286226"/>
                  </a:cubicBezTo>
                  <a:cubicBezTo>
                    <a:pt x="3063867" y="1292711"/>
                    <a:pt x="3062119" y="1303537"/>
                    <a:pt x="3065220" y="1307428"/>
                  </a:cubicBezTo>
                  <a:cubicBezTo>
                    <a:pt x="3068322" y="1311318"/>
                    <a:pt x="3081403" y="1290117"/>
                    <a:pt x="3090144" y="1281038"/>
                  </a:cubicBezTo>
                  <a:cubicBezTo>
                    <a:pt x="3098884" y="1271960"/>
                    <a:pt x="3096120" y="1268972"/>
                    <a:pt x="3102098" y="1264122"/>
                  </a:cubicBezTo>
                  <a:cubicBezTo>
                    <a:pt x="3108075" y="1259273"/>
                    <a:pt x="3105594" y="1239481"/>
                    <a:pt x="3107398" y="1234293"/>
                  </a:cubicBezTo>
                  <a:cubicBezTo>
                    <a:pt x="3109203" y="1229106"/>
                    <a:pt x="3120029" y="1226512"/>
                    <a:pt x="3123525" y="1220930"/>
                  </a:cubicBezTo>
                  <a:cubicBezTo>
                    <a:pt x="3125668" y="1217490"/>
                    <a:pt x="3129897" y="1217434"/>
                    <a:pt x="3134013" y="1217434"/>
                  </a:cubicBezTo>
                  <a:cubicBezTo>
                    <a:pt x="3137227" y="1214851"/>
                    <a:pt x="3140216" y="1211958"/>
                    <a:pt x="3142866" y="1208806"/>
                  </a:cubicBezTo>
                  <a:cubicBezTo>
                    <a:pt x="3142133" y="1203506"/>
                    <a:pt x="3139990" y="1196739"/>
                    <a:pt x="3138975" y="1191890"/>
                  </a:cubicBezTo>
                  <a:cubicBezTo>
                    <a:pt x="3138693" y="1190323"/>
                    <a:pt x="3138919" y="1188704"/>
                    <a:pt x="3139595" y="1187266"/>
                  </a:cubicBezTo>
                  <a:cubicBezTo>
                    <a:pt x="3132152" y="1175870"/>
                    <a:pt x="3133224" y="1160905"/>
                    <a:pt x="3142189" y="1150671"/>
                  </a:cubicBezTo>
                  <a:cubicBezTo>
                    <a:pt x="3153466" y="1138942"/>
                    <a:pt x="3166830" y="1129469"/>
                    <a:pt x="3181660" y="1122759"/>
                  </a:cubicBezTo>
                  <a:cubicBezTo>
                    <a:pt x="3182788" y="1113811"/>
                    <a:pt x="3188088" y="1105928"/>
                    <a:pt x="3195983" y="1101558"/>
                  </a:cubicBezTo>
                  <a:cubicBezTo>
                    <a:pt x="3197618" y="1098648"/>
                    <a:pt x="3200042" y="1096246"/>
                    <a:pt x="3202975" y="1094622"/>
                  </a:cubicBezTo>
                  <a:cubicBezTo>
                    <a:pt x="3210361" y="1092028"/>
                    <a:pt x="3214252" y="1101106"/>
                    <a:pt x="3221244" y="1093325"/>
                  </a:cubicBezTo>
                  <a:cubicBezTo>
                    <a:pt x="3228236" y="1085544"/>
                    <a:pt x="3214872" y="1073026"/>
                    <a:pt x="3209967" y="1073871"/>
                  </a:cubicBezTo>
                  <a:cubicBezTo>
                    <a:pt x="3205061" y="1074717"/>
                    <a:pt x="3203313" y="1051824"/>
                    <a:pt x="3214872" y="1041054"/>
                  </a:cubicBezTo>
                  <a:cubicBezTo>
                    <a:pt x="3226432" y="1030284"/>
                    <a:pt x="3221921" y="1028028"/>
                    <a:pt x="3214196" y="1025491"/>
                  </a:cubicBezTo>
                  <a:cubicBezTo>
                    <a:pt x="3206471" y="1022953"/>
                    <a:pt x="3205061" y="1026337"/>
                    <a:pt x="3199084" y="1026731"/>
                  </a:cubicBezTo>
                  <a:cubicBezTo>
                    <a:pt x="3193107" y="1027126"/>
                    <a:pt x="3187186" y="1011620"/>
                    <a:pt x="3196321" y="996508"/>
                  </a:cubicBezTo>
                  <a:cubicBezTo>
                    <a:pt x="3205455" y="981396"/>
                    <a:pt x="3214196" y="983088"/>
                    <a:pt x="3216282" y="970570"/>
                  </a:cubicBezTo>
                  <a:cubicBezTo>
                    <a:pt x="3218368" y="958052"/>
                    <a:pt x="3231056" y="940290"/>
                    <a:pt x="3234214" y="933805"/>
                  </a:cubicBezTo>
                  <a:cubicBezTo>
                    <a:pt x="3237371" y="927320"/>
                    <a:pt x="3250002" y="933805"/>
                    <a:pt x="3254907" y="932508"/>
                  </a:cubicBezTo>
                  <a:cubicBezTo>
                    <a:pt x="3259813" y="931211"/>
                    <a:pt x="3258065" y="944180"/>
                    <a:pt x="3264042" y="937696"/>
                  </a:cubicBezTo>
                  <a:cubicBezTo>
                    <a:pt x="3270019" y="931211"/>
                    <a:pt x="3279831" y="909502"/>
                    <a:pt x="3287894" y="909502"/>
                  </a:cubicBezTo>
                  <a:cubicBezTo>
                    <a:pt x="3292518" y="909502"/>
                    <a:pt x="3292799" y="914690"/>
                    <a:pt x="3292574" y="920780"/>
                  </a:cubicBezTo>
                  <a:cubicBezTo>
                    <a:pt x="3298213" y="920526"/>
                    <a:pt x="3303739" y="922178"/>
                    <a:pt x="3308306" y="925460"/>
                  </a:cubicBezTo>
                  <a:cubicBezTo>
                    <a:pt x="3310280" y="923486"/>
                    <a:pt x="3312479" y="921400"/>
                    <a:pt x="3314960" y="919313"/>
                  </a:cubicBezTo>
                  <a:cubicBezTo>
                    <a:pt x="3330354" y="906344"/>
                    <a:pt x="3364073" y="907641"/>
                    <a:pt x="3374280" y="913675"/>
                  </a:cubicBezTo>
                  <a:cubicBezTo>
                    <a:pt x="3377493" y="915699"/>
                    <a:pt x="3380144" y="918417"/>
                    <a:pt x="3382174" y="921625"/>
                  </a:cubicBezTo>
                  <a:cubicBezTo>
                    <a:pt x="3395481" y="912784"/>
                    <a:pt x="3408056" y="902922"/>
                    <a:pt x="3419840" y="892135"/>
                  </a:cubicBezTo>
                  <a:cubicBezTo>
                    <a:pt x="3445610" y="871046"/>
                    <a:pt x="3473239" y="852269"/>
                    <a:pt x="3504421" y="846066"/>
                  </a:cubicBezTo>
                  <a:cubicBezTo>
                    <a:pt x="3526469" y="839920"/>
                    <a:pt x="3555170" y="821989"/>
                    <a:pt x="3553479" y="816406"/>
                  </a:cubicBezTo>
                  <a:cubicBezTo>
                    <a:pt x="3551787" y="810824"/>
                    <a:pt x="3561881" y="808174"/>
                    <a:pt x="3562952" y="813813"/>
                  </a:cubicBezTo>
                  <a:cubicBezTo>
                    <a:pt x="3564023" y="819451"/>
                    <a:pt x="3572425" y="817252"/>
                    <a:pt x="3584040" y="820241"/>
                  </a:cubicBezTo>
                  <a:cubicBezTo>
                    <a:pt x="3595657" y="823229"/>
                    <a:pt x="3600957" y="828924"/>
                    <a:pt x="3609978" y="817703"/>
                  </a:cubicBezTo>
                  <a:cubicBezTo>
                    <a:pt x="3612967" y="814788"/>
                    <a:pt x="3614264" y="810525"/>
                    <a:pt x="3613419" y="806426"/>
                  </a:cubicBezTo>
                  <a:cubicBezTo>
                    <a:pt x="3609753" y="805236"/>
                    <a:pt x="3605975" y="804351"/>
                    <a:pt x="3602141" y="803776"/>
                  </a:cubicBezTo>
                  <a:cubicBezTo>
                    <a:pt x="3592442" y="801966"/>
                    <a:pt x="3585056" y="793942"/>
                    <a:pt x="3584097" y="784096"/>
                  </a:cubicBezTo>
                  <a:cubicBezTo>
                    <a:pt x="3573665" y="774866"/>
                    <a:pt x="3565264" y="763577"/>
                    <a:pt x="3559456" y="750941"/>
                  </a:cubicBezTo>
                  <a:cubicBezTo>
                    <a:pt x="3554663" y="739810"/>
                    <a:pt x="3556016" y="727004"/>
                    <a:pt x="3563008" y="717108"/>
                  </a:cubicBezTo>
                  <a:cubicBezTo>
                    <a:pt x="3561881" y="716206"/>
                    <a:pt x="3560302" y="716262"/>
                    <a:pt x="3557877" y="718123"/>
                  </a:cubicBezTo>
                  <a:cubicBezTo>
                    <a:pt x="3551223" y="723367"/>
                    <a:pt x="3539946" y="720774"/>
                    <a:pt x="3537859" y="712992"/>
                  </a:cubicBezTo>
                  <a:cubicBezTo>
                    <a:pt x="3535773" y="705211"/>
                    <a:pt x="3550885" y="699572"/>
                    <a:pt x="3561373" y="704760"/>
                  </a:cubicBezTo>
                  <a:cubicBezTo>
                    <a:pt x="3564644" y="706107"/>
                    <a:pt x="3567406" y="708481"/>
                    <a:pt x="3569211" y="711526"/>
                  </a:cubicBezTo>
                  <a:cubicBezTo>
                    <a:pt x="3572876" y="709242"/>
                    <a:pt x="3577161" y="708126"/>
                    <a:pt x="3581447" y="708312"/>
                  </a:cubicBezTo>
                  <a:cubicBezTo>
                    <a:pt x="3584379" y="701799"/>
                    <a:pt x="3590074" y="696950"/>
                    <a:pt x="3596953" y="695117"/>
                  </a:cubicBezTo>
                  <a:cubicBezTo>
                    <a:pt x="3609245" y="692360"/>
                    <a:pt x="3621764" y="690888"/>
                    <a:pt x="3634338" y="690719"/>
                  </a:cubicBezTo>
                  <a:cubicBezTo>
                    <a:pt x="3634056" y="687042"/>
                    <a:pt x="3636029" y="683563"/>
                    <a:pt x="3639300" y="681866"/>
                  </a:cubicBezTo>
                  <a:cubicBezTo>
                    <a:pt x="3646349" y="677524"/>
                    <a:pt x="3641048" y="668446"/>
                    <a:pt x="3635128" y="664555"/>
                  </a:cubicBezTo>
                  <a:cubicBezTo>
                    <a:pt x="3629207" y="660665"/>
                    <a:pt x="3630560" y="650289"/>
                    <a:pt x="3636875" y="650289"/>
                  </a:cubicBezTo>
                  <a:cubicBezTo>
                    <a:pt x="3643191" y="650289"/>
                    <a:pt x="3641443" y="641211"/>
                    <a:pt x="3645616" y="640760"/>
                  </a:cubicBezTo>
                  <a:cubicBezTo>
                    <a:pt x="3649788" y="640309"/>
                    <a:pt x="3650521" y="644651"/>
                    <a:pt x="3658246" y="639914"/>
                  </a:cubicBezTo>
                  <a:cubicBezTo>
                    <a:pt x="3665971" y="635177"/>
                    <a:pt x="3658641" y="647244"/>
                    <a:pt x="3655145" y="655477"/>
                  </a:cubicBezTo>
                  <a:cubicBezTo>
                    <a:pt x="3651649" y="663709"/>
                    <a:pt x="3662475" y="670589"/>
                    <a:pt x="3663547" y="675382"/>
                  </a:cubicBezTo>
                  <a:cubicBezTo>
                    <a:pt x="3664618" y="680175"/>
                    <a:pt x="3679674" y="681866"/>
                    <a:pt x="3688132" y="676227"/>
                  </a:cubicBezTo>
                  <a:cubicBezTo>
                    <a:pt x="3696590" y="670589"/>
                    <a:pt x="3723543" y="683163"/>
                    <a:pt x="3725291" y="691339"/>
                  </a:cubicBezTo>
                  <a:cubicBezTo>
                    <a:pt x="3726362" y="696679"/>
                    <a:pt x="3728448" y="701754"/>
                    <a:pt x="3731494" y="706282"/>
                  </a:cubicBezTo>
                  <a:lnTo>
                    <a:pt x="3758334" y="713612"/>
                  </a:lnTo>
                  <a:cubicBezTo>
                    <a:pt x="3768484" y="716133"/>
                    <a:pt x="3775814" y="724901"/>
                    <a:pt x="3776547" y="735321"/>
                  </a:cubicBezTo>
                  <a:cubicBezTo>
                    <a:pt x="3777167" y="735372"/>
                    <a:pt x="3777731" y="735372"/>
                    <a:pt x="3778352" y="735321"/>
                  </a:cubicBezTo>
                  <a:cubicBezTo>
                    <a:pt x="3784667" y="733573"/>
                    <a:pt x="3788163" y="742201"/>
                    <a:pt x="3792730" y="737013"/>
                  </a:cubicBezTo>
                  <a:cubicBezTo>
                    <a:pt x="3797298" y="731825"/>
                    <a:pt x="3799722" y="740058"/>
                    <a:pt x="3805700" y="733573"/>
                  </a:cubicBezTo>
                  <a:cubicBezTo>
                    <a:pt x="3811676" y="727089"/>
                    <a:pt x="3792730" y="722747"/>
                    <a:pt x="3795155" y="717559"/>
                  </a:cubicBezTo>
                  <a:cubicBezTo>
                    <a:pt x="3797579" y="712372"/>
                    <a:pt x="3801471" y="721450"/>
                    <a:pt x="3806771" y="721055"/>
                  </a:cubicBezTo>
                  <a:cubicBezTo>
                    <a:pt x="3812071" y="720661"/>
                    <a:pt x="3805361" y="708086"/>
                    <a:pt x="3809252" y="706789"/>
                  </a:cubicBezTo>
                  <a:cubicBezTo>
                    <a:pt x="3813142" y="705492"/>
                    <a:pt x="3809929" y="679554"/>
                    <a:pt x="3805700" y="677806"/>
                  </a:cubicBezTo>
                  <a:cubicBezTo>
                    <a:pt x="3801471" y="676058"/>
                    <a:pt x="3805023" y="666980"/>
                    <a:pt x="3813086" y="674367"/>
                  </a:cubicBezTo>
                  <a:cubicBezTo>
                    <a:pt x="3821150" y="681753"/>
                    <a:pt x="3833780" y="681246"/>
                    <a:pt x="3839757" y="681246"/>
                  </a:cubicBezTo>
                  <a:cubicBezTo>
                    <a:pt x="3845734" y="681246"/>
                    <a:pt x="3840096" y="674367"/>
                    <a:pt x="3834118" y="673070"/>
                  </a:cubicBezTo>
                  <a:cubicBezTo>
                    <a:pt x="3828142" y="671773"/>
                    <a:pt x="3835134" y="665683"/>
                    <a:pt x="3839363" y="670476"/>
                  </a:cubicBezTo>
                  <a:cubicBezTo>
                    <a:pt x="3843592" y="675269"/>
                    <a:pt x="3851655" y="677355"/>
                    <a:pt x="3852332" y="672167"/>
                  </a:cubicBezTo>
                  <a:cubicBezTo>
                    <a:pt x="3853009" y="666980"/>
                    <a:pt x="3857238" y="655759"/>
                    <a:pt x="3864624" y="656210"/>
                  </a:cubicBezTo>
                  <a:lnTo>
                    <a:pt x="3866316" y="656210"/>
                  </a:lnTo>
                  <a:cubicBezTo>
                    <a:pt x="3834063" y="628298"/>
                    <a:pt x="3797072" y="612679"/>
                    <a:pt x="3760082" y="596947"/>
                  </a:cubicBezTo>
                  <a:close/>
                  <a:moveTo>
                    <a:pt x="1908997" y="1214389"/>
                  </a:moveTo>
                  <a:cubicBezTo>
                    <a:pt x="1888979" y="1236436"/>
                    <a:pt x="1848944" y="1241624"/>
                    <a:pt x="1848944" y="1259781"/>
                  </a:cubicBezTo>
                  <a:cubicBezTo>
                    <a:pt x="1848944" y="1277937"/>
                    <a:pt x="1800508" y="1287016"/>
                    <a:pt x="1796279" y="1279234"/>
                  </a:cubicBezTo>
                  <a:cubicBezTo>
                    <a:pt x="1792614" y="1272411"/>
                    <a:pt x="1832085" y="1270156"/>
                    <a:pt x="1841389" y="1244218"/>
                  </a:cubicBezTo>
                  <a:cubicBezTo>
                    <a:pt x="1850692" y="1218279"/>
                    <a:pt x="1886837" y="1204746"/>
                    <a:pt x="1904599" y="1170294"/>
                  </a:cubicBezTo>
                  <a:cubicBezTo>
                    <a:pt x="1917229" y="1145652"/>
                    <a:pt x="1927774" y="1108268"/>
                    <a:pt x="1935161" y="1110636"/>
                  </a:cubicBezTo>
                  <a:cubicBezTo>
                    <a:pt x="1942547" y="1113004"/>
                    <a:pt x="1929014" y="1192341"/>
                    <a:pt x="1908997" y="1214389"/>
                  </a:cubicBezTo>
                  <a:close/>
                </a:path>
              </a:pathLst>
            </a:custGeom>
            <a:grpFill/>
            <a:ln w="8455" cap="flat">
              <a:solidFill>
                <a:srgbClr val="FFFFFF"/>
              </a:solid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B76830EE-EEF5-480D-918E-171907E934F4}"/>
                </a:ext>
              </a:extLst>
            </p:cNvPr>
            <p:cNvSpPr/>
            <p:nvPr/>
          </p:nvSpPr>
          <p:spPr>
            <a:xfrm>
              <a:off x="10285033" y="1588280"/>
              <a:ext cx="16916" cy="20429"/>
            </a:xfrm>
            <a:custGeom>
              <a:avLst/>
              <a:gdLst>
                <a:gd name="connsiteX0" fmla="*/ 0 w 16916"/>
                <a:gd name="connsiteY0" fmla="*/ 17818 h 20429"/>
                <a:gd name="connsiteX1" fmla="*/ 16916 w 16916"/>
                <a:gd name="connsiteY1" fmla="*/ 9022 h 20429"/>
                <a:gd name="connsiteX2" fmla="*/ 11277 w 16916"/>
                <a:gd name="connsiteY2" fmla="*/ 0 h 20429"/>
                <a:gd name="connsiteX3" fmla="*/ 0 w 16916"/>
                <a:gd name="connsiteY3" fmla="*/ 17818 h 20429"/>
              </a:gdLst>
              <a:ahLst/>
              <a:cxnLst>
                <a:cxn ang="0">
                  <a:pos x="connsiteX0" y="connsiteY0"/>
                </a:cxn>
                <a:cxn ang="0">
                  <a:pos x="connsiteX1" y="connsiteY1"/>
                </a:cxn>
                <a:cxn ang="0">
                  <a:pos x="connsiteX2" y="connsiteY2"/>
                </a:cxn>
                <a:cxn ang="0">
                  <a:pos x="connsiteX3" y="connsiteY3"/>
                </a:cxn>
              </a:cxnLst>
              <a:rect l="l" t="t" r="r" b="b"/>
              <a:pathLst>
                <a:path w="16916" h="20429">
                  <a:moveTo>
                    <a:pt x="0" y="17818"/>
                  </a:moveTo>
                  <a:cubicBezTo>
                    <a:pt x="6936" y="24077"/>
                    <a:pt x="15845" y="18270"/>
                    <a:pt x="16916" y="9022"/>
                  </a:cubicBezTo>
                  <a:cubicBezTo>
                    <a:pt x="16916" y="5193"/>
                    <a:pt x="14717" y="1703"/>
                    <a:pt x="11277" y="0"/>
                  </a:cubicBezTo>
                  <a:cubicBezTo>
                    <a:pt x="9530" y="6998"/>
                    <a:pt x="5582" y="13245"/>
                    <a:pt x="0" y="17818"/>
                  </a:cubicBezTo>
                  <a:close/>
                </a:path>
              </a:pathLst>
            </a:custGeom>
            <a:grpFill/>
            <a:ln w="8455" cap="flat">
              <a:solidFill>
                <a:srgbClr val="FFFFFF"/>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82FA7475-D255-41E6-B09E-92226330EF26}"/>
                </a:ext>
              </a:extLst>
            </p:cNvPr>
            <p:cNvSpPr/>
            <p:nvPr/>
          </p:nvSpPr>
          <p:spPr>
            <a:xfrm>
              <a:off x="7409079" y="924938"/>
              <a:ext cx="101867" cy="48275"/>
            </a:xfrm>
            <a:custGeom>
              <a:avLst/>
              <a:gdLst>
                <a:gd name="connsiteX0" fmla="*/ 95943 w 101867"/>
                <a:gd name="connsiteY0" fmla="*/ 0 h 48275"/>
                <a:gd name="connsiteX1" fmla="*/ 91601 w 101867"/>
                <a:gd name="connsiteY1" fmla="*/ 620 h 48275"/>
                <a:gd name="connsiteX2" fmla="*/ 53878 w 101867"/>
                <a:gd name="connsiteY2" fmla="*/ 7838 h 48275"/>
                <a:gd name="connsiteX3" fmla="*/ 55344 w 101867"/>
                <a:gd name="connsiteY3" fmla="*/ 9699 h 48275"/>
                <a:gd name="connsiteX4" fmla="*/ 23034 w 101867"/>
                <a:gd name="connsiteY4" fmla="*/ 24359 h 48275"/>
                <a:gd name="connsiteX5" fmla="*/ 479 w 101867"/>
                <a:gd name="connsiteY5" fmla="*/ 39922 h 48275"/>
                <a:gd name="connsiteX6" fmla="*/ 39950 w 101867"/>
                <a:gd name="connsiteY6" fmla="*/ 42516 h 48275"/>
                <a:gd name="connsiteX7" fmla="*/ 58896 w 101867"/>
                <a:gd name="connsiteY7" fmla="*/ 33889 h 48275"/>
                <a:gd name="connsiteX8" fmla="*/ 87090 w 101867"/>
                <a:gd name="connsiteY8" fmla="*/ 15732 h 48275"/>
                <a:gd name="connsiteX9" fmla="*/ 95943 w 101867"/>
                <a:gd name="connsiteY9" fmla="*/ 0 h 4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67" h="48275">
                  <a:moveTo>
                    <a:pt x="95943" y="0"/>
                  </a:moveTo>
                  <a:lnTo>
                    <a:pt x="91601" y="620"/>
                  </a:lnTo>
                  <a:cubicBezTo>
                    <a:pt x="78970" y="2594"/>
                    <a:pt x="66396" y="5075"/>
                    <a:pt x="53878" y="7838"/>
                  </a:cubicBezTo>
                  <a:cubicBezTo>
                    <a:pt x="54273" y="8537"/>
                    <a:pt x="54780" y="9163"/>
                    <a:pt x="55344" y="9699"/>
                  </a:cubicBezTo>
                  <a:cubicBezTo>
                    <a:pt x="65155" y="18326"/>
                    <a:pt x="27940" y="15732"/>
                    <a:pt x="23034" y="24359"/>
                  </a:cubicBezTo>
                  <a:cubicBezTo>
                    <a:pt x="18128" y="32987"/>
                    <a:pt x="-3468" y="29998"/>
                    <a:pt x="479" y="39922"/>
                  </a:cubicBezTo>
                  <a:cubicBezTo>
                    <a:pt x="4426" y="49846"/>
                    <a:pt x="39950" y="51200"/>
                    <a:pt x="39950" y="42516"/>
                  </a:cubicBezTo>
                  <a:cubicBezTo>
                    <a:pt x="39950" y="33832"/>
                    <a:pt x="58220" y="41670"/>
                    <a:pt x="58896" y="33889"/>
                  </a:cubicBezTo>
                  <a:cubicBezTo>
                    <a:pt x="59573" y="26107"/>
                    <a:pt x="67354" y="17480"/>
                    <a:pt x="87090" y="15732"/>
                  </a:cubicBezTo>
                  <a:cubicBezTo>
                    <a:pt x="103330" y="14435"/>
                    <a:pt x="106036" y="8063"/>
                    <a:pt x="95943" y="0"/>
                  </a:cubicBezTo>
                  <a:close/>
                </a:path>
              </a:pathLst>
            </a:custGeom>
            <a:grpFill/>
            <a:ln w="8455" cap="flat">
              <a:solidFill>
                <a:srgbClr val="FFFFFF"/>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812447C3-E3A5-40BD-B200-F72146E99662}"/>
                </a:ext>
              </a:extLst>
            </p:cNvPr>
            <p:cNvSpPr/>
            <p:nvPr/>
          </p:nvSpPr>
          <p:spPr>
            <a:xfrm>
              <a:off x="7620109" y="888255"/>
              <a:ext cx="73247" cy="16947"/>
            </a:xfrm>
            <a:custGeom>
              <a:avLst/>
              <a:gdLst>
                <a:gd name="connsiteX0" fmla="*/ 65353 w 73247"/>
                <a:gd name="connsiteY0" fmla="*/ 2456 h 16947"/>
                <a:gd name="connsiteX1" fmla="*/ 32028 w 73247"/>
                <a:gd name="connsiteY1" fmla="*/ 595 h 16947"/>
                <a:gd name="connsiteX2" fmla="*/ 7951 w 73247"/>
                <a:gd name="connsiteY2" fmla="*/ 5219 h 16947"/>
                <a:gd name="connsiteX3" fmla="*/ 902 w 73247"/>
                <a:gd name="connsiteY3" fmla="*/ 7193 h 16947"/>
                <a:gd name="connsiteX4" fmla="*/ 0 w 73247"/>
                <a:gd name="connsiteY4" fmla="*/ 7531 h 16947"/>
                <a:gd name="connsiteX5" fmla="*/ 30393 w 73247"/>
                <a:gd name="connsiteY5" fmla="*/ 16948 h 16947"/>
                <a:gd name="connsiteX6" fmla="*/ 53512 w 73247"/>
                <a:gd name="connsiteY6" fmla="*/ 5670 h 16947"/>
                <a:gd name="connsiteX7" fmla="*/ 73247 w 73247"/>
                <a:gd name="connsiteY7" fmla="*/ 4373 h 1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47" h="16947">
                  <a:moveTo>
                    <a:pt x="65353" y="2456"/>
                  </a:moveTo>
                  <a:cubicBezTo>
                    <a:pt x="54414" y="20"/>
                    <a:pt x="43136" y="-611"/>
                    <a:pt x="32028" y="595"/>
                  </a:cubicBezTo>
                  <a:cubicBezTo>
                    <a:pt x="32028" y="4373"/>
                    <a:pt x="17649" y="4712"/>
                    <a:pt x="7951" y="5219"/>
                  </a:cubicBezTo>
                  <a:lnTo>
                    <a:pt x="902" y="7193"/>
                  </a:lnTo>
                  <a:lnTo>
                    <a:pt x="0" y="7531"/>
                  </a:lnTo>
                  <a:cubicBezTo>
                    <a:pt x="2538" y="12380"/>
                    <a:pt x="14548" y="16948"/>
                    <a:pt x="30393" y="16948"/>
                  </a:cubicBezTo>
                  <a:cubicBezTo>
                    <a:pt x="47309" y="16948"/>
                    <a:pt x="42291" y="3979"/>
                    <a:pt x="53512" y="5670"/>
                  </a:cubicBezTo>
                  <a:cubicBezTo>
                    <a:pt x="60053" y="7159"/>
                    <a:pt x="66932" y="6708"/>
                    <a:pt x="73247" y="4373"/>
                  </a:cubicBezTo>
                  <a:close/>
                </a:path>
              </a:pathLst>
            </a:custGeom>
            <a:grpFill/>
            <a:ln w="8455" cap="flat">
              <a:solidFill>
                <a:srgbClr val="FFFFFF"/>
              </a:solid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765BEFA8-89BE-4A30-97F8-3C06C324F41D}"/>
                </a:ext>
              </a:extLst>
            </p:cNvPr>
            <p:cNvSpPr/>
            <p:nvPr/>
          </p:nvSpPr>
          <p:spPr>
            <a:xfrm>
              <a:off x="7619487" y="948546"/>
              <a:ext cx="80233" cy="33330"/>
            </a:xfrm>
            <a:custGeom>
              <a:avLst/>
              <a:gdLst>
                <a:gd name="connsiteX0" fmla="*/ 34511 w 80233"/>
                <a:gd name="connsiteY0" fmla="*/ 3346 h 33330"/>
                <a:gd name="connsiteX1" fmla="*/ 16975 w 80233"/>
                <a:gd name="connsiteY1" fmla="*/ 11127 h 33330"/>
                <a:gd name="connsiteX2" fmla="*/ 2878 w 80233"/>
                <a:gd name="connsiteY2" fmla="*/ 28438 h 33330"/>
                <a:gd name="connsiteX3" fmla="*/ 54867 w 80233"/>
                <a:gd name="connsiteY3" fmla="*/ 23250 h 33330"/>
                <a:gd name="connsiteX4" fmla="*/ 80128 w 80233"/>
                <a:gd name="connsiteY4" fmla="*/ 11127 h 33330"/>
                <a:gd name="connsiteX5" fmla="*/ 34511 w 80233"/>
                <a:gd name="connsiteY5" fmla="*/ 3346 h 3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33" h="33330">
                  <a:moveTo>
                    <a:pt x="34511" y="3346"/>
                  </a:moveTo>
                  <a:cubicBezTo>
                    <a:pt x="36597" y="10281"/>
                    <a:pt x="31015" y="11127"/>
                    <a:pt x="16975" y="11127"/>
                  </a:cubicBezTo>
                  <a:cubicBezTo>
                    <a:pt x="2934" y="11127"/>
                    <a:pt x="-4453" y="20882"/>
                    <a:pt x="2878" y="28438"/>
                  </a:cubicBezTo>
                  <a:cubicBezTo>
                    <a:pt x="11336" y="37065"/>
                    <a:pt x="48551" y="33626"/>
                    <a:pt x="54867" y="23250"/>
                  </a:cubicBezTo>
                  <a:cubicBezTo>
                    <a:pt x="61182" y="12875"/>
                    <a:pt x="77422" y="21502"/>
                    <a:pt x="80128" y="11127"/>
                  </a:cubicBezTo>
                  <a:cubicBezTo>
                    <a:pt x="82835" y="752"/>
                    <a:pt x="32368" y="-3534"/>
                    <a:pt x="34511" y="3346"/>
                  </a:cubicBezTo>
                  <a:close/>
                </a:path>
              </a:pathLst>
            </a:custGeom>
            <a:grpFill/>
            <a:ln w="8455" cap="flat">
              <a:solidFill>
                <a:srgbClr val="FFFFFF"/>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0D2BEF8E-3B31-4919-BF13-5514D05076BC}"/>
                </a:ext>
              </a:extLst>
            </p:cNvPr>
            <p:cNvSpPr/>
            <p:nvPr/>
          </p:nvSpPr>
          <p:spPr>
            <a:xfrm>
              <a:off x="7578852" y="902281"/>
              <a:ext cx="83677" cy="37888"/>
            </a:xfrm>
            <a:custGeom>
              <a:avLst/>
              <a:gdLst>
                <a:gd name="connsiteX0" fmla="*/ 83547 w 83677"/>
                <a:gd name="connsiteY0" fmla="*/ 19387 h 37888"/>
                <a:gd name="connsiteX1" fmla="*/ 42835 w 83677"/>
                <a:gd name="connsiteY1" fmla="*/ 6418 h 37888"/>
                <a:gd name="connsiteX2" fmla="*/ 25919 w 83677"/>
                <a:gd name="connsiteY2" fmla="*/ 10704 h 37888"/>
                <a:gd name="connsiteX3" fmla="*/ 658 w 83677"/>
                <a:gd name="connsiteY3" fmla="*/ 28860 h 37888"/>
                <a:gd name="connsiteX4" fmla="*/ 83547 w 83677"/>
                <a:gd name="connsiteY4" fmla="*/ 19387 h 3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7" h="37888">
                  <a:moveTo>
                    <a:pt x="83547" y="19387"/>
                  </a:moveTo>
                  <a:cubicBezTo>
                    <a:pt x="85690" y="1230"/>
                    <a:pt x="60992" y="15891"/>
                    <a:pt x="42835" y="6418"/>
                  </a:cubicBezTo>
                  <a:cubicBezTo>
                    <a:pt x="24679" y="-3055"/>
                    <a:pt x="13852" y="-2378"/>
                    <a:pt x="25919" y="10704"/>
                  </a:cubicBezTo>
                  <a:cubicBezTo>
                    <a:pt x="31558" y="16793"/>
                    <a:pt x="-5320" y="21474"/>
                    <a:pt x="658" y="28860"/>
                  </a:cubicBezTo>
                  <a:cubicBezTo>
                    <a:pt x="13909" y="45325"/>
                    <a:pt x="81574" y="37544"/>
                    <a:pt x="83547" y="19387"/>
                  </a:cubicBezTo>
                  <a:close/>
                </a:path>
              </a:pathLst>
            </a:custGeom>
            <a:grpFill/>
            <a:ln w="8455" cap="flat">
              <a:solidFill>
                <a:srgbClr val="FFFFFF"/>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A22361FE-65FC-4C99-86A0-D3806DB00808}"/>
                </a:ext>
              </a:extLst>
            </p:cNvPr>
            <p:cNvSpPr/>
            <p:nvPr/>
          </p:nvSpPr>
          <p:spPr>
            <a:xfrm>
              <a:off x="7509928" y="1181637"/>
              <a:ext cx="421447" cy="363592"/>
            </a:xfrm>
            <a:custGeom>
              <a:avLst/>
              <a:gdLst>
                <a:gd name="connsiteX0" fmla="*/ 417154 w 421447"/>
                <a:gd name="connsiteY0" fmla="*/ 5447 h 363592"/>
                <a:gd name="connsiteX1" fmla="*/ 343851 w 421447"/>
                <a:gd name="connsiteY1" fmla="*/ 22758 h 363592"/>
                <a:gd name="connsiteX2" fmla="*/ 305281 w 421447"/>
                <a:gd name="connsiteY2" fmla="*/ 34035 h 363592"/>
                <a:gd name="connsiteX3" fmla="*/ 269927 w 421447"/>
                <a:gd name="connsiteY3" fmla="*/ 43621 h 363592"/>
                <a:gd name="connsiteX4" fmla="*/ 255209 w 421447"/>
                <a:gd name="connsiteY4" fmla="*/ 45200 h 363592"/>
                <a:gd name="connsiteX5" fmla="*/ 251544 w 421447"/>
                <a:gd name="connsiteY5" fmla="*/ 44692 h 363592"/>
                <a:gd name="connsiteX6" fmla="*/ 232880 w 421447"/>
                <a:gd name="connsiteY6" fmla="*/ 47681 h 363592"/>
                <a:gd name="connsiteX7" fmla="*/ 213764 w 421447"/>
                <a:gd name="connsiteY7" fmla="*/ 55688 h 363592"/>
                <a:gd name="connsiteX8" fmla="*/ 212806 w 421447"/>
                <a:gd name="connsiteY8" fmla="*/ 55688 h 363592"/>
                <a:gd name="connsiteX9" fmla="*/ 198201 w 421447"/>
                <a:gd name="connsiteY9" fmla="*/ 60424 h 363592"/>
                <a:gd name="connsiteX10" fmla="*/ 193352 w 421447"/>
                <a:gd name="connsiteY10" fmla="*/ 61101 h 363592"/>
                <a:gd name="connsiteX11" fmla="*/ 150949 w 421447"/>
                <a:gd name="connsiteY11" fmla="*/ 96625 h 363592"/>
                <a:gd name="connsiteX12" fmla="*/ 125067 w 421447"/>
                <a:gd name="connsiteY12" fmla="*/ 101644 h 363592"/>
                <a:gd name="connsiteX13" fmla="*/ 114917 w 421447"/>
                <a:gd name="connsiteY13" fmla="*/ 112526 h 363592"/>
                <a:gd name="connsiteX14" fmla="*/ 118526 w 421447"/>
                <a:gd name="connsiteY14" fmla="*/ 118898 h 363592"/>
                <a:gd name="connsiteX15" fmla="*/ 105162 w 421447"/>
                <a:gd name="connsiteY15" fmla="*/ 137901 h 363592"/>
                <a:gd name="connsiteX16" fmla="*/ 98170 w 421447"/>
                <a:gd name="connsiteY16" fmla="*/ 156903 h 363592"/>
                <a:gd name="connsiteX17" fmla="*/ 78717 w 421447"/>
                <a:gd name="connsiteY17" fmla="*/ 169647 h 363592"/>
                <a:gd name="connsiteX18" fmla="*/ 75559 w 421447"/>
                <a:gd name="connsiteY18" fmla="*/ 179909 h 363592"/>
                <a:gd name="connsiteX19" fmla="*/ 69920 w 421447"/>
                <a:gd name="connsiteY19" fmla="*/ 189157 h 363592"/>
                <a:gd name="connsiteX20" fmla="*/ 74769 w 421447"/>
                <a:gd name="connsiteY20" fmla="*/ 190623 h 363592"/>
                <a:gd name="connsiteX21" fmla="*/ 68454 w 421447"/>
                <a:gd name="connsiteY21" fmla="*/ 207032 h 363592"/>
                <a:gd name="connsiteX22" fmla="*/ 47365 w 421447"/>
                <a:gd name="connsiteY22" fmla="*/ 220001 h 363592"/>
                <a:gd name="connsiteX23" fmla="*/ 30449 w 421447"/>
                <a:gd name="connsiteY23" fmla="*/ 234718 h 363592"/>
                <a:gd name="connsiteX24" fmla="*/ 26784 w 421447"/>
                <a:gd name="connsiteY24" fmla="*/ 235282 h 363592"/>
                <a:gd name="connsiteX25" fmla="*/ 26784 w 421447"/>
                <a:gd name="connsiteY25" fmla="*/ 238327 h 363592"/>
                <a:gd name="connsiteX26" fmla="*/ 38400 w 421447"/>
                <a:gd name="connsiteY26" fmla="*/ 254566 h 363592"/>
                <a:gd name="connsiteX27" fmla="*/ 24359 w 421447"/>
                <a:gd name="connsiteY27" fmla="*/ 271877 h 363592"/>
                <a:gd name="connsiteX28" fmla="*/ 8684 w 421447"/>
                <a:gd name="connsiteY28" fmla="*/ 279997 h 363592"/>
                <a:gd name="connsiteX29" fmla="*/ 5639 w 421447"/>
                <a:gd name="connsiteY29" fmla="*/ 294319 h 363592"/>
                <a:gd name="connsiteX30" fmla="*/ 0 w 421447"/>
                <a:gd name="connsiteY30" fmla="*/ 305597 h 363592"/>
                <a:gd name="connsiteX31" fmla="*/ 19003 w 421447"/>
                <a:gd name="connsiteY31" fmla="*/ 308078 h 363592"/>
                <a:gd name="connsiteX32" fmla="*/ 23175 w 421447"/>
                <a:gd name="connsiteY32" fmla="*/ 329674 h 363592"/>
                <a:gd name="connsiteX33" fmla="*/ 32310 w 421447"/>
                <a:gd name="connsiteY33" fmla="*/ 320201 h 363592"/>
                <a:gd name="connsiteX34" fmla="*/ 51256 w 421447"/>
                <a:gd name="connsiteY34" fmla="*/ 336610 h 363592"/>
                <a:gd name="connsiteX35" fmla="*/ 81480 w 421447"/>
                <a:gd name="connsiteY35" fmla="*/ 357360 h 363592"/>
                <a:gd name="connsiteX36" fmla="*/ 143506 w 421447"/>
                <a:gd name="connsiteY36" fmla="*/ 357360 h 363592"/>
                <a:gd name="connsiteX37" fmla="*/ 111253 w 421447"/>
                <a:gd name="connsiteY37" fmla="*/ 321893 h 363592"/>
                <a:gd name="connsiteX38" fmla="*/ 102794 w 421447"/>
                <a:gd name="connsiteY38" fmla="*/ 258795 h 363592"/>
                <a:gd name="connsiteX39" fmla="*/ 121797 w 421447"/>
                <a:gd name="connsiteY39" fmla="*/ 224963 h 363592"/>
                <a:gd name="connsiteX40" fmla="*/ 133074 w 421447"/>
                <a:gd name="connsiteY40" fmla="*/ 205960 h 363592"/>
                <a:gd name="connsiteX41" fmla="*/ 133695 w 421447"/>
                <a:gd name="connsiteY41" fmla="*/ 167955 h 363592"/>
                <a:gd name="connsiteX42" fmla="*/ 170177 w 421447"/>
                <a:gd name="connsiteY42" fmla="*/ 146472 h 363592"/>
                <a:gd name="connsiteX43" fmla="*/ 170177 w 421447"/>
                <a:gd name="connsiteY43" fmla="*/ 146472 h 363592"/>
                <a:gd name="connsiteX44" fmla="*/ 185514 w 421447"/>
                <a:gd name="connsiteY44" fmla="*/ 141848 h 363592"/>
                <a:gd name="connsiteX45" fmla="*/ 187939 w 421447"/>
                <a:gd name="connsiteY45" fmla="*/ 140833 h 363592"/>
                <a:gd name="connsiteX46" fmla="*/ 192619 w 421447"/>
                <a:gd name="connsiteY46" fmla="*/ 136942 h 363592"/>
                <a:gd name="connsiteX47" fmla="*/ 199668 w 421447"/>
                <a:gd name="connsiteY47" fmla="*/ 131980 h 363592"/>
                <a:gd name="connsiteX48" fmla="*/ 218501 w 421447"/>
                <a:gd name="connsiteY48" fmla="*/ 126003 h 363592"/>
                <a:gd name="connsiteX49" fmla="*/ 224140 w 421447"/>
                <a:gd name="connsiteY49" fmla="*/ 118842 h 363592"/>
                <a:gd name="connsiteX50" fmla="*/ 356143 w 421447"/>
                <a:gd name="connsiteY50" fmla="*/ 57436 h 363592"/>
                <a:gd name="connsiteX51" fmla="*/ 417154 w 421447"/>
                <a:gd name="connsiteY51" fmla="*/ 5447 h 36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1447" h="363592">
                  <a:moveTo>
                    <a:pt x="417154" y="5447"/>
                  </a:moveTo>
                  <a:cubicBezTo>
                    <a:pt x="401027" y="-10116"/>
                    <a:pt x="355128" y="11480"/>
                    <a:pt x="343851" y="22758"/>
                  </a:cubicBezTo>
                  <a:cubicBezTo>
                    <a:pt x="332573" y="34035"/>
                    <a:pt x="316502" y="26197"/>
                    <a:pt x="305281" y="34035"/>
                  </a:cubicBezTo>
                  <a:cubicBezTo>
                    <a:pt x="294850" y="40954"/>
                    <a:pt x="282445" y="44315"/>
                    <a:pt x="269927" y="43621"/>
                  </a:cubicBezTo>
                  <a:cubicBezTo>
                    <a:pt x="265303" y="45645"/>
                    <a:pt x="260171" y="46198"/>
                    <a:pt x="255209" y="45200"/>
                  </a:cubicBezTo>
                  <a:lnTo>
                    <a:pt x="251544" y="44692"/>
                  </a:lnTo>
                  <a:cubicBezTo>
                    <a:pt x="245173" y="44456"/>
                    <a:pt x="238857" y="45471"/>
                    <a:pt x="232880" y="47681"/>
                  </a:cubicBezTo>
                  <a:cubicBezTo>
                    <a:pt x="228369" y="53568"/>
                    <a:pt x="221095" y="56618"/>
                    <a:pt x="213764" y="55688"/>
                  </a:cubicBezTo>
                  <a:lnTo>
                    <a:pt x="212806" y="55688"/>
                  </a:lnTo>
                  <a:cubicBezTo>
                    <a:pt x="208126" y="57729"/>
                    <a:pt x="203220" y="59319"/>
                    <a:pt x="198201" y="60424"/>
                  </a:cubicBezTo>
                  <a:cubicBezTo>
                    <a:pt x="196679" y="60424"/>
                    <a:pt x="194988" y="60932"/>
                    <a:pt x="193352" y="61101"/>
                  </a:cubicBezTo>
                  <a:cubicBezTo>
                    <a:pt x="178579" y="72153"/>
                    <a:pt x="164425" y="84011"/>
                    <a:pt x="150949" y="96625"/>
                  </a:cubicBezTo>
                  <a:cubicBezTo>
                    <a:pt x="144013" y="103121"/>
                    <a:pt x="133920" y="105072"/>
                    <a:pt x="125067" y="101644"/>
                  </a:cubicBezTo>
                  <a:cubicBezTo>
                    <a:pt x="121571" y="105196"/>
                    <a:pt x="118188" y="108861"/>
                    <a:pt x="114917" y="112526"/>
                  </a:cubicBezTo>
                  <a:cubicBezTo>
                    <a:pt x="115650" y="114872"/>
                    <a:pt x="116891" y="117037"/>
                    <a:pt x="118526" y="118898"/>
                  </a:cubicBezTo>
                  <a:cubicBezTo>
                    <a:pt x="128337" y="130176"/>
                    <a:pt x="100257" y="130965"/>
                    <a:pt x="105162" y="137901"/>
                  </a:cubicBezTo>
                  <a:cubicBezTo>
                    <a:pt x="110068" y="144836"/>
                    <a:pt x="94618" y="149178"/>
                    <a:pt x="98170" y="156903"/>
                  </a:cubicBezTo>
                  <a:cubicBezTo>
                    <a:pt x="101723" y="164628"/>
                    <a:pt x="89092" y="167109"/>
                    <a:pt x="78717" y="169647"/>
                  </a:cubicBezTo>
                  <a:cubicBezTo>
                    <a:pt x="78153" y="173194"/>
                    <a:pt x="77081" y="176645"/>
                    <a:pt x="75559" y="179909"/>
                  </a:cubicBezTo>
                  <a:cubicBezTo>
                    <a:pt x="73981" y="183180"/>
                    <a:pt x="72119" y="186275"/>
                    <a:pt x="69920" y="189157"/>
                  </a:cubicBezTo>
                  <a:cubicBezTo>
                    <a:pt x="71386" y="190065"/>
                    <a:pt x="73078" y="190572"/>
                    <a:pt x="74769" y="190623"/>
                  </a:cubicBezTo>
                  <a:cubicBezTo>
                    <a:pt x="88077" y="191469"/>
                    <a:pt x="67044" y="194119"/>
                    <a:pt x="68454" y="207032"/>
                  </a:cubicBezTo>
                  <a:cubicBezTo>
                    <a:pt x="69864" y="219944"/>
                    <a:pt x="46689" y="211373"/>
                    <a:pt x="47365" y="220001"/>
                  </a:cubicBezTo>
                  <a:cubicBezTo>
                    <a:pt x="48042" y="228628"/>
                    <a:pt x="43869" y="234718"/>
                    <a:pt x="30449" y="234718"/>
                  </a:cubicBezTo>
                  <a:cubicBezTo>
                    <a:pt x="29209" y="234622"/>
                    <a:pt x="27968" y="234819"/>
                    <a:pt x="26784" y="235282"/>
                  </a:cubicBezTo>
                  <a:cubicBezTo>
                    <a:pt x="26840" y="236297"/>
                    <a:pt x="26840" y="237312"/>
                    <a:pt x="26784" y="238327"/>
                  </a:cubicBezTo>
                  <a:cubicBezTo>
                    <a:pt x="29265" y="242161"/>
                    <a:pt x="37497" y="248533"/>
                    <a:pt x="38400" y="254566"/>
                  </a:cubicBezTo>
                  <a:cubicBezTo>
                    <a:pt x="39809" y="264096"/>
                    <a:pt x="25092" y="257160"/>
                    <a:pt x="24359" y="271877"/>
                  </a:cubicBezTo>
                  <a:cubicBezTo>
                    <a:pt x="23965" y="279941"/>
                    <a:pt x="16183" y="279207"/>
                    <a:pt x="8684" y="279997"/>
                  </a:cubicBezTo>
                  <a:cubicBezTo>
                    <a:pt x="7725" y="284734"/>
                    <a:pt x="6767" y="289583"/>
                    <a:pt x="5639" y="294319"/>
                  </a:cubicBezTo>
                  <a:cubicBezTo>
                    <a:pt x="4624" y="298458"/>
                    <a:pt x="2706" y="302321"/>
                    <a:pt x="0" y="305597"/>
                  </a:cubicBezTo>
                  <a:cubicBezTo>
                    <a:pt x="6146" y="307548"/>
                    <a:pt x="12574" y="308388"/>
                    <a:pt x="19003" y="308078"/>
                  </a:cubicBezTo>
                  <a:cubicBezTo>
                    <a:pt x="30280" y="308980"/>
                    <a:pt x="14773" y="321893"/>
                    <a:pt x="23175" y="329674"/>
                  </a:cubicBezTo>
                  <a:cubicBezTo>
                    <a:pt x="31577" y="337456"/>
                    <a:pt x="37949" y="334862"/>
                    <a:pt x="32310" y="320201"/>
                  </a:cubicBezTo>
                  <a:cubicBezTo>
                    <a:pt x="26671" y="305540"/>
                    <a:pt x="61801" y="325389"/>
                    <a:pt x="51256" y="336610"/>
                  </a:cubicBezTo>
                  <a:cubicBezTo>
                    <a:pt x="40712" y="347831"/>
                    <a:pt x="68173" y="356515"/>
                    <a:pt x="81480" y="357360"/>
                  </a:cubicBezTo>
                  <a:cubicBezTo>
                    <a:pt x="94787" y="358206"/>
                    <a:pt x="142153" y="370950"/>
                    <a:pt x="143506" y="357360"/>
                  </a:cubicBezTo>
                  <a:cubicBezTo>
                    <a:pt x="144239" y="348733"/>
                    <a:pt x="125970" y="340952"/>
                    <a:pt x="111253" y="321893"/>
                  </a:cubicBezTo>
                  <a:cubicBezTo>
                    <a:pt x="96536" y="302834"/>
                    <a:pt x="85935" y="271764"/>
                    <a:pt x="102794" y="258795"/>
                  </a:cubicBezTo>
                  <a:cubicBezTo>
                    <a:pt x="119654" y="245826"/>
                    <a:pt x="104937" y="239793"/>
                    <a:pt x="121797" y="224963"/>
                  </a:cubicBezTo>
                  <a:cubicBezTo>
                    <a:pt x="127549" y="220046"/>
                    <a:pt x="131495" y="213364"/>
                    <a:pt x="133074" y="205960"/>
                  </a:cubicBezTo>
                  <a:cubicBezTo>
                    <a:pt x="122812" y="195275"/>
                    <a:pt x="123094" y="178297"/>
                    <a:pt x="133695" y="167955"/>
                  </a:cubicBezTo>
                  <a:cubicBezTo>
                    <a:pt x="143957" y="157952"/>
                    <a:pt x="156475" y="150582"/>
                    <a:pt x="170177" y="146472"/>
                  </a:cubicBezTo>
                  <a:lnTo>
                    <a:pt x="170177" y="146472"/>
                  </a:lnTo>
                  <a:cubicBezTo>
                    <a:pt x="168598" y="141284"/>
                    <a:pt x="177621" y="144385"/>
                    <a:pt x="185514" y="141848"/>
                  </a:cubicBezTo>
                  <a:cubicBezTo>
                    <a:pt x="186360" y="141560"/>
                    <a:pt x="187150" y="141216"/>
                    <a:pt x="187939" y="140833"/>
                  </a:cubicBezTo>
                  <a:cubicBezTo>
                    <a:pt x="189800" y="139936"/>
                    <a:pt x="191379" y="138600"/>
                    <a:pt x="192619" y="136942"/>
                  </a:cubicBezTo>
                  <a:cubicBezTo>
                    <a:pt x="194424" y="134636"/>
                    <a:pt x="196905" y="132910"/>
                    <a:pt x="199668" y="131980"/>
                  </a:cubicBezTo>
                  <a:cubicBezTo>
                    <a:pt x="204630" y="127091"/>
                    <a:pt x="211622" y="124870"/>
                    <a:pt x="218501" y="126003"/>
                  </a:cubicBezTo>
                  <a:cubicBezTo>
                    <a:pt x="221095" y="124294"/>
                    <a:pt x="223068" y="121780"/>
                    <a:pt x="224140" y="118842"/>
                  </a:cubicBezTo>
                  <a:cubicBezTo>
                    <a:pt x="229779" y="104125"/>
                    <a:pt x="310525" y="70405"/>
                    <a:pt x="356143" y="57436"/>
                  </a:cubicBezTo>
                  <a:cubicBezTo>
                    <a:pt x="401760" y="44467"/>
                    <a:pt x="433337" y="21010"/>
                    <a:pt x="417154" y="5447"/>
                  </a:cubicBezTo>
                  <a:close/>
                </a:path>
              </a:pathLst>
            </a:custGeom>
            <a:grpFill/>
            <a:ln w="8455" cap="flat">
              <a:solidFill>
                <a:srgbClr val="FFFFFF"/>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3B08D7A4-9F36-4AE5-995B-2D6BE1DE79E9}"/>
                </a:ext>
              </a:extLst>
            </p:cNvPr>
            <p:cNvSpPr/>
            <p:nvPr/>
          </p:nvSpPr>
          <p:spPr>
            <a:xfrm>
              <a:off x="8453622" y="921161"/>
              <a:ext cx="122756" cy="87795"/>
            </a:xfrm>
            <a:custGeom>
              <a:avLst/>
              <a:gdLst>
                <a:gd name="connsiteX0" fmla="*/ 122196 w 122756"/>
                <a:gd name="connsiteY0" fmla="*/ 34002 h 87795"/>
                <a:gd name="connsiteX1" fmla="*/ 103306 w 122756"/>
                <a:gd name="connsiteY1" fmla="*/ 43362 h 87795"/>
                <a:gd name="connsiteX2" fmla="*/ 77368 w 122756"/>
                <a:gd name="connsiteY2" fmla="*/ 15168 h 87795"/>
                <a:gd name="connsiteX3" fmla="*/ 77368 w 122756"/>
                <a:gd name="connsiteY3" fmla="*/ 6146 h 87795"/>
                <a:gd name="connsiteX4" fmla="*/ 75169 w 122756"/>
                <a:gd name="connsiteY4" fmla="*/ 4003 h 87795"/>
                <a:gd name="connsiteX5" fmla="*/ 57576 w 122756"/>
                <a:gd name="connsiteY5" fmla="*/ 5639 h 87795"/>
                <a:gd name="connsiteX6" fmla="*/ 35021 w 122756"/>
                <a:gd name="connsiteY6" fmla="*/ 0 h 87795"/>
                <a:gd name="connsiteX7" fmla="*/ 35642 w 122756"/>
                <a:gd name="connsiteY7" fmla="*/ 9135 h 87795"/>
                <a:gd name="connsiteX8" fmla="*/ 25097 w 122756"/>
                <a:gd name="connsiteY8" fmla="*/ 29039 h 87795"/>
                <a:gd name="connsiteX9" fmla="*/ 25774 w 122756"/>
                <a:gd name="connsiteY9" fmla="*/ 48888 h 87795"/>
                <a:gd name="connsiteX10" fmla="*/ 20135 w 122756"/>
                <a:gd name="connsiteY10" fmla="*/ 60165 h 87795"/>
                <a:gd name="connsiteX11" fmla="*/ 3219 w 122756"/>
                <a:gd name="connsiteY11" fmla="*/ 70541 h 87795"/>
                <a:gd name="connsiteX12" fmla="*/ 24308 w 122756"/>
                <a:gd name="connsiteY12" fmla="*/ 87795 h 87795"/>
                <a:gd name="connsiteX13" fmla="*/ 25661 w 122756"/>
                <a:gd name="connsiteY13" fmla="*/ 87795 h 87795"/>
                <a:gd name="connsiteX14" fmla="*/ 43367 w 122756"/>
                <a:gd name="connsiteY14" fmla="*/ 80014 h 87795"/>
                <a:gd name="connsiteX15" fmla="*/ 46863 w 122756"/>
                <a:gd name="connsiteY15" fmla="*/ 80014 h 87795"/>
                <a:gd name="connsiteX16" fmla="*/ 52501 w 122756"/>
                <a:gd name="connsiteY16" fmla="*/ 66537 h 87795"/>
                <a:gd name="connsiteX17" fmla="*/ 117798 w 122756"/>
                <a:gd name="connsiteY17" fmla="*/ 42347 h 87795"/>
                <a:gd name="connsiteX18" fmla="*/ 122196 w 122756"/>
                <a:gd name="connsiteY18" fmla="*/ 34002 h 8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756" h="87795">
                  <a:moveTo>
                    <a:pt x="122196" y="34002"/>
                  </a:moveTo>
                  <a:cubicBezTo>
                    <a:pt x="117460" y="39567"/>
                    <a:pt x="110637" y="42950"/>
                    <a:pt x="103306" y="43362"/>
                  </a:cubicBezTo>
                  <a:cubicBezTo>
                    <a:pt x="89322" y="44039"/>
                    <a:pt x="77368" y="29829"/>
                    <a:pt x="77368" y="15168"/>
                  </a:cubicBezTo>
                  <a:lnTo>
                    <a:pt x="77368" y="6146"/>
                  </a:lnTo>
                  <a:cubicBezTo>
                    <a:pt x="76579" y="5470"/>
                    <a:pt x="75902" y="4737"/>
                    <a:pt x="75169" y="4003"/>
                  </a:cubicBezTo>
                  <a:cubicBezTo>
                    <a:pt x="69756" y="6885"/>
                    <a:pt x="63441" y="7477"/>
                    <a:pt x="57576" y="5639"/>
                  </a:cubicBezTo>
                  <a:cubicBezTo>
                    <a:pt x="50246" y="3158"/>
                    <a:pt x="42577" y="2594"/>
                    <a:pt x="35021" y="0"/>
                  </a:cubicBezTo>
                  <a:cubicBezTo>
                    <a:pt x="31243" y="3214"/>
                    <a:pt x="31130" y="6372"/>
                    <a:pt x="35642" y="9135"/>
                  </a:cubicBezTo>
                  <a:cubicBezTo>
                    <a:pt x="45453" y="15168"/>
                    <a:pt x="35642" y="29885"/>
                    <a:pt x="25097" y="29039"/>
                  </a:cubicBezTo>
                  <a:cubicBezTo>
                    <a:pt x="14553" y="28194"/>
                    <a:pt x="12466" y="42009"/>
                    <a:pt x="25774" y="48888"/>
                  </a:cubicBezTo>
                  <a:cubicBezTo>
                    <a:pt x="39081" y="55767"/>
                    <a:pt x="34232" y="60165"/>
                    <a:pt x="20135" y="60165"/>
                  </a:cubicBezTo>
                  <a:cubicBezTo>
                    <a:pt x="6038" y="60165"/>
                    <a:pt x="-5972" y="65804"/>
                    <a:pt x="3219" y="70541"/>
                  </a:cubicBezTo>
                  <a:cubicBezTo>
                    <a:pt x="10267" y="73980"/>
                    <a:pt x="9534" y="83510"/>
                    <a:pt x="24308" y="87795"/>
                  </a:cubicBezTo>
                  <a:lnTo>
                    <a:pt x="25661" y="87795"/>
                  </a:lnTo>
                  <a:cubicBezTo>
                    <a:pt x="30285" y="82963"/>
                    <a:pt x="36657" y="80160"/>
                    <a:pt x="43367" y="80014"/>
                  </a:cubicBezTo>
                  <a:cubicBezTo>
                    <a:pt x="44551" y="79901"/>
                    <a:pt x="45679" y="79901"/>
                    <a:pt x="46863" y="80014"/>
                  </a:cubicBezTo>
                  <a:cubicBezTo>
                    <a:pt x="50584" y="76540"/>
                    <a:pt x="52671" y="71629"/>
                    <a:pt x="52501" y="66537"/>
                  </a:cubicBezTo>
                  <a:cubicBezTo>
                    <a:pt x="51035" y="56162"/>
                    <a:pt x="103702" y="46689"/>
                    <a:pt x="117798" y="42347"/>
                  </a:cubicBezTo>
                  <a:cubicBezTo>
                    <a:pt x="123155" y="41276"/>
                    <a:pt x="123324" y="37780"/>
                    <a:pt x="122196" y="34002"/>
                  </a:cubicBezTo>
                  <a:close/>
                </a:path>
              </a:pathLst>
            </a:custGeom>
            <a:grpFill/>
            <a:ln w="8455" cap="flat">
              <a:solidFill>
                <a:srgbClr val="FFFFFF"/>
              </a:solid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09790007-539A-43F4-9A3C-485908F3C055}"/>
                </a:ext>
              </a:extLst>
            </p:cNvPr>
            <p:cNvSpPr/>
            <p:nvPr/>
          </p:nvSpPr>
          <p:spPr>
            <a:xfrm>
              <a:off x="8623422" y="1035909"/>
              <a:ext cx="147100" cy="82375"/>
            </a:xfrm>
            <a:custGeom>
              <a:avLst/>
              <a:gdLst>
                <a:gd name="connsiteX0" fmla="*/ 138193 w 147100"/>
                <a:gd name="connsiteY0" fmla="*/ 26784 h 82375"/>
                <a:gd name="connsiteX1" fmla="*/ 123420 w 147100"/>
                <a:gd name="connsiteY1" fmla="*/ 26784 h 82375"/>
                <a:gd name="connsiteX2" fmla="*/ 88854 w 147100"/>
                <a:gd name="connsiteY2" fmla="*/ 13871 h 82375"/>
                <a:gd name="connsiteX3" fmla="*/ 81580 w 147100"/>
                <a:gd name="connsiteY3" fmla="*/ 22104 h 82375"/>
                <a:gd name="connsiteX4" fmla="*/ 81580 w 147100"/>
                <a:gd name="connsiteY4" fmla="*/ 10826 h 82375"/>
                <a:gd name="connsiteX5" fmla="*/ 73178 w 147100"/>
                <a:gd name="connsiteY5" fmla="*/ 6597 h 82375"/>
                <a:gd name="connsiteX6" fmla="*/ 52653 w 147100"/>
                <a:gd name="connsiteY6" fmla="*/ 4229 h 82375"/>
                <a:gd name="connsiteX7" fmla="*/ 45154 w 147100"/>
                <a:gd name="connsiteY7" fmla="*/ 0 h 82375"/>
                <a:gd name="connsiteX8" fmla="*/ 36809 w 147100"/>
                <a:gd name="connsiteY8" fmla="*/ 22555 h 82375"/>
                <a:gd name="connsiteX9" fmla="*/ 19272 w 147100"/>
                <a:gd name="connsiteY9" fmla="*/ 39020 h 82375"/>
                <a:gd name="connsiteX10" fmla="*/ 2355 w 147100"/>
                <a:gd name="connsiteY10" fmla="*/ 80465 h 82375"/>
                <a:gd name="connsiteX11" fmla="*/ 64833 w 147100"/>
                <a:gd name="connsiteY11" fmla="*/ 72740 h 82375"/>
                <a:gd name="connsiteX12" fmla="*/ 146989 w 147100"/>
                <a:gd name="connsiteY12" fmla="*/ 38907 h 82375"/>
                <a:gd name="connsiteX13" fmla="*/ 138193 w 147100"/>
                <a:gd name="connsiteY13" fmla="*/ 26784 h 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100" h="82375">
                  <a:moveTo>
                    <a:pt x="138193" y="26784"/>
                  </a:moveTo>
                  <a:cubicBezTo>
                    <a:pt x="133456" y="28701"/>
                    <a:pt x="128156" y="28701"/>
                    <a:pt x="123420" y="26784"/>
                  </a:cubicBezTo>
                  <a:cubicBezTo>
                    <a:pt x="112142" y="22217"/>
                    <a:pt x="100244" y="18495"/>
                    <a:pt x="88854" y="13871"/>
                  </a:cubicBezTo>
                  <a:cubicBezTo>
                    <a:pt x="85809" y="16020"/>
                    <a:pt x="83328" y="18833"/>
                    <a:pt x="81580" y="22104"/>
                  </a:cubicBezTo>
                  <a:cubicBezTo>
                    <a:pt x="77125" y="31577"/>
                    <a:pt x="72051" y="24472"/>
                    <a:pt x="81580" y="10826"/>
                  </a:cubicBezTo>
                  <a:cubicBezTo>
                    <a:pt x="78704" y="9529"/>
                    <a:pt x="75941" y="8063"/>
                    <a:pt x="73178" y="6597"/>
                  </a:cubicBezTo>
                  <a:cubicBezTo>
                    <a:pt x="66299" y="8503"/>
                    <a:pt x="58912" y="7652"/>
                    <a:pt x="52653" y="4229"/>
                  </a:cubicBezTo>
                  <a:cubicBezTo>
                    <a:pt x="50116" y="2819"/>
                    <a:pt x="47635" y="1466"/>
                    <a:pt x="45154" y="0"/>
                  </a:cubicBezTo>
                  <a:cubicBezTo>
                    <a:pt x="44477" y="8740"/>
                    <a:pt x="36188" y="13138"/>
                    <a:pt x="36809" y="22555"/>
                  </a:cubicBezTo>
                  <a:cubicBezTo>
                    <a:pt x="37429" y="31972"/>
                    <a:pt x="19892" y="17367"/>
                    <a:pt x="19272" y="39020"/>
                  </a:cubicBezTo>
                  <a:cubicBezTo>
                    <a:pt x="18651" y="60673"/>
                    <a:pt x="-7907" y="73191"/>
                    <a:pt x="2355" y="80465"/>
                  </a:cubicBezTo>
                  <a:cubicBezTo>
                    <a:pt x="12618" y="87739"/>
                    <a:pt x="43801" y="71838"/>
                    <a:pt x="64833" y="72740"/>
                  </a:cubicBezTo>
                  <a:cubicBezTo>
                    <a:pt x="85865" y="73642"/>
                    <a:pt x="144903" y="52835"/>
                    <a:pt x="146989" y="38907"/>
                  </a:cubicBezTo>
                  <a:cubicBezTo>
                    <a:pt x="147835" y="32761"/>
                    <a:pt x="143775" y="29491"/>
                    <a:pt x="138193" y="26784"/>
                  </a:cubicBezTo>
                  <a:close/>
                </a:path>
              </a:pathLst>
            </a:custGeom>
            <a:grpFill/>
            <a:ln w="8455" cap="flat">
              <a:solidFill>
                <a:srgbClr val="FFFFFF"/>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3D1610A5-0CB0-4B6B-B1D0-BAFF452132D5}"/>
                </a:ext>
              </a:extLst>
            </p:cNvPr>
            <p:cNvSpPr/>
            <p:nvPr/>
          </p:nvSpPr>
          <p:spPr>
            <a:xfrm>
              <a:off x="8509846" y="974209"/>
              <a:ext cx="125687" cy="89216"/>
            </a:xfrm>
            <a:custGeom>
              <a:avLst/>
              <a:gdLst>
                <a:gd name="connsiteX0" fmla="*/ 125688 w 125687"/>
                <a:gd name="connsiteY0" fmla="*/ 34690 h 89216"/>
                <a:gd name="connsiteX1" fmla="*/ 122473 w 125687"/>
                <a:gd name="connsiteY1" fmla="*/ 18394 h 89216"/>
                <a:gd name="connsiteX2" fmla="*/ 90558 w 125687"/>
                <a:gd name="connsiteY2" fmla="*/ 15744 h 89216"/>
                <a:gd name="connsiteX3" fmla="*/ 73021 w 125687"/>
                <a:gd name="connsiteY3" fmla="*/ 2775 h 89216"/>
                <a:gd name="connsiteX4" fmla="*/ 7048 w 125687"/>
                <a:gd name="connsiteY4" fmla="*/ 20086 h 89216"/>
                <a:gd name="connsiteX5" fmla="*/ 0 w 125687"/>
                <a:gd name="connsiteY5" fmla="*/ 30856 h 89216"/>
                <a:gd name="connsiteX6" fmla="*/ 5639 w 125687"/>
                <a:gd name="connsiteY6" fmla="*/ 35536 h 89216"/>
                <a:gd name="connsiteX7" fmla="*/ 13251 w 125687"/>
                <a:gd name="connsiteY7" fmla="*/ 53185 h 89216"/>
                <a:gd name="connsiteX8" fmla="*/ 14943 w 125687"/>
                <a:gd name="connsiteY8" fmla="*/ 53806 h 89216"/>
                <a:gd name="connsiteX9" fmla="*/ 32423 w 125687"/>
                <a:gd name="connsiteY9" fmla="*/ 71793 h 89216"/>
                <a:gd name="connsiteX10" fmla="*/ 54639 w 125687"/>
                <a:gd name="connsiteY10" fmla="*/ 76530 h 89216"/>
                <a:gd name="connsiteX11" fmla="*/ 67608 w 125687"/>
                <a:gd name="connsiteY11" fmla="*/ 75515 h 89216"/>
                <a:gd name="connsiteX12" fmla="*/ 88923 w 125687"/>
                <a:gd name="connsiteY12" fmla="*/ 87976 h 89216"/>
                <a:gd name="connsiteX13" fmla="*/ 98847 w 125687"/>
                <a:gd name="connsiteY13" fmla="*/ 89217 h 89216"/>
                <a:gd name="connsiteX14" fmla="*/ 114974 w 125687"/>
                <a:gd name="connsiteY14" fmla="*/ 67621 h 89216"/>
                <a:gd name="connsiteX15" fmla="*/ 125462 w 125687"/>
                <a:gd name="connsiteY15" fmla="*/ 34747 h 8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687" h="89216">
                  <a:moveTo>
                    <a:pt x="125688" y="34690"/>
                  </a:moveTo>
                  <a:cubicBezTo>
                    <a:pt x="123037" y="29689"/>
                    <a:pt x="121909" y="24022"/>
                    <a:pt x="122473" y="18394"/>
                  </a:cubicBezTo>
                  <a:cubicBezTo>
                    <a:pt x="112436" y="8639"/>
                    <a:pt x="90558" y="5031"/>
                    <a:pt x="90558" y="15744"/>
                  </a:cubicBezTo>
                  <a:cubicBezTo>
                    <a:pt x="90558" y="31307"/>
                    <a:pt x="77194" y="12304"/>
                    <a:pt x="73021" y="2775"/>
                  </a:cubicBezTo>
                  <a:cubicBezTo>
                    <a:pt x="68849" y="-6754"/>
                    <a:pt x="7048" y="10556"/>
                    <a:pt x="7048" y="20086"/>
                  </a:cubicBezTo>
                  <a:cubicBezTo>
                    <a:pt x="7048" y="23695"/>
                    <a:pt x="3722" y="27360"/>
                    <a:pt x="0" y="30856"/>
                  </a:cubicBezTo>
                  <a:cubicBezTo>
                    <a:pt x="2086" y="32158"/>
                    <a:pt x="3947" y="33732"/>
                    <a:pt x="5639" y="35536"/>
                  </a:cubicBezTo>
                  <a:cubicBezTo>
                    <a:pt x="9981" y="40481"/>
                    <a:pt x="12631" y="46650"/>
                    <a:pt x="13251" y="53185"/>
                  </a:cubicBezTo>
                  <a:lnTo>
                    <a:pt x="14943" y="53806"/>
                  </a:lnTo>
                  <a:cubicBezTo>
                    <a:pt x="23062" y="57014"/>
                    <a:pt x="29434" y="63566"/>
                    <a:pt x="32423" y="71793"/>
                  </a:cubicBezTo>
                  <a:cubicBezTo>
                    <a:pt x="40091" y="71725"/>
                    <a:pt x="47647" y="73344"/>
                    <a:pt x="54639" y="76530"/>
                  </a:cubicBezTo>
                  <a:cubicBezTo>
                    <a:pt x="58981" y="76079"/>
                    <a:pt x="63266" y="75627"/>
                    <a:pt x="67608" y="75515"/>
                  </a:cubicBezTo>
                  <a:cubicBezTo>
                    <a:pt x="76574" y="75064"/>
                    <a:pt x="84919" y="79958"/>
                    <a:pt x="88923" y="87976"/>
                  </a:cubicBezTo>
                  <a:cubicBezTo>
                    <a:pt x="92193" y="88721"/>
                    <a:pt x="95520" y="89132"/>
                    <a:pt x="98847" y="89217"/>
                  </a:cubicBezTo>
                  <a:cubicBezTo>
                    <a:pt x="119203" y="89217"/>
                    <a:pt x="121402" y="68466"/>
                    <a:pt x="114974" y="67621"/>
                  </a:cubicBezTo>
                  <a:cubicBezTo>
                    <a:pt x="108546" y="66775"/>
                    <a:pt x="114297" y="54651"/>
                    <a:pt x="125462" y="34747"/>
                  </a:cubicBezTo>
                  <a:close/>
                </a:path>
              </a:pathLst>
            </a:custGeom>
            <a:grpFill/>
            <a:ln w="8455" cap="flat">
              <a:solidFill>
                <a:srgbClr val="FFFFFF"/>
              </a:solid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664449B3-FA17-4B05-8F74-382342DD72BA}"/>
                </a:ext>
              </a:extLst>
            </p:cNvPr>
            <p:cNvSpPr/>
            <p:nvPr/>
          </p:nvSpPr>
          <p:spPr>
            <a:xfrm>
              <a:off x="8427742" y="901317"/>
              <a:ext cx="33790" cy="16461"/>
            </a:xfrm>
            <a:custGeom>
              <a:avLst/>
              <a:gdLst>
                <a:gd name="connsiteX0" fmla="*/ 33667 w 33790"/>
                <a:gd name="connsiteY0" fmla="*/ 7382 h 16461"/>
                <a:gd name="connsiteX1" fmla="*/ 2033 w 33790"/>
                <a:gd name="connsiteY1" fmla="*/ 12570 h 16461"/>
                <a:gd name="connsiteX2" fmla="*/ 33667 w 33790"/>
                <a:gd name="connsiteY2" fmla="*/ 7382 h 16461"/>
              </a:gdLst>
              <a:ahLst/>
              <a:cxnLst>
                <a:cxn ang="0">
                  <a:pos x="connsiteX0" y="connsiteY0"/>
                </a:cxn>
                <a:cxn ang="0">
                  <a:pos x="connsiteX1" y="connsiteY1"/>
                </a:cxn>
                <a:cxn ang="0">
                  <a:pos x="connsiteX2" y="connsiteY2"/>
                </a:cxn>
              </a:cxnLst>
              <a:rect l="l" t="t" r="r" b="b"/>
              <a:pathLst>
                <a:path w="33790" h="16461">
                  <a:moveTo>
                    <a:pt x="33667" y="7382"/>
                  </a:moveTo>
                  <a:cubicBezTo>
                    <a:pt x="36487" y="-5587"/>
                    <a:pt x="-10146" y="52"/>
                    <a:pt x="2033" y="12570"/>
                  </a:cubicBezTo>
                  <a:cubicBezTo>
                    <a:pt x="6262" y="16855"/>
                    <a:pt x="30848" y="20351"/>
                    <a:pt x="33667" y="7382"/>
                  </a:cubicBezTo>
                  <a:close/>
                </a:path>
              </a:pathLst>
            </a:custGeom>
            <a:grpFill/>
            <a:ln w="8455" cap="flat">
              <a:solidFill>
                <a:srgbClr val="FFFFFF"/>
              </a:solid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C80A1CEA-E78F-48B6-8410-6F11ECB0BC29}"/>
                </a:ext>
              </a:extLst>
            </p:cNvPr>
            <p:cNvSpPr/>
            <p:nvPr/>
          </p:nvSpPr>
          <p:spPr>
            <a:xfrm>
              <a:off x="8163863" y="1410131"/>
              <a:ext cx="20331" cy="18387"/>
            </a:xfrm>
            <a:custGeom>
              <a:avLst/>
              <a:gdLst>
                <a:gd name="connsiteX0" fmla="*/ 1963 w 20331"/>
                <a:gd name="connsiteY0" fmla="*/ 14681 h 18387"/>
                <a:gd name="connsiteX1" fmla="*/ 20176 w 20331"/>
                <a:gd name="connsiteY1" fmla="*/ 5152 h 18387"/>
                <a:gd name="connsiteX2" fmla="*/ 1963 w 20331"/>
                <a:gd name="connsiteY2" fmla="*/ 14681 h 18387"/>
              </a:gdLst>
              <a:ahLst/>
              <a:cxnLst>
                <a:cxn ang="0">
                  <a:pos x="connsiteX0" y="connsiteY0"/>
                </a:cxn>
                <a:cxn ang="0">
                  <a:pos x="connsiteX1" y="connsiteY1"/>
                </a:cxn>
                <a:cxn ang="0">
                  <a:pos x="connsiteX2" y="connsiteY2"/>
                </a:cxn>
              </a:cxnLst>
              <a:rect l="l" t="t" r="r" b="b"/>
              <a:pathLst>
                <a:path w="20331" h="18387">
                  <a:moveTo>
                    <a:pt x="1963" y="14681"/>
                  </a:moveTo>
                  <a:cubicBezTo>
                    <a:pt x="13240" y="21617"/>
                    <a:pt x="21585" y="19023"/>
                    <a:pt x="20176" y="5152"/>
                  </a:cubicBezTo>
                  <a:cubicBezTo>
                    <a:pt x="18766" y="-8719"/>
                    <a:pt x="-7228" y="9212"/>
                    <a:pt x="1963" y="14681"/>
                  </a:cubicBezTo>
                  <a:close/>
                </a:path>
              </a:pathLst>
            </a:custGeom>
            <a:grpFill/>
            <a:ln w="8455" cap="flat">
              <a:solidFill>
                <a:srgbClr val="FFFFFF"/>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77737C86-9042-4912-A0A5-AD0F50346B49}"/>
                </a:ext>
              </a:extLst>
            </p:cNvPr>
            <p:cNvSpPr/>
            <p:nvPr/>
          </p:nvSpPr>
          <p:spPr>
            <a:xfrm>
              <a:off x="9595589" y="1343245"/>
              <a:ext cx="26328" cy="17469"/>
            </a:xfrm>
            <a:custGeom>
              <a:avLst/>
              <a:gdLst>
                <a:gd name="connsiteX0" fmla="*/ 26329 w 26328"/>
                <a:gd name="connsiteY0" fmla="*/ 4655 h 17469"/>
                <a:gd name="connsiteX1" fmla="*/ 3774 w 26328"/>
                <a:gd name="connsiteY1" fmla="*/ 15933 h 17469"/>
                <a:gd name="connsiteX2" fmla="*/ 26329 w 26328"/>
                <a:gd name="connsiteY2" fmla="*/ 4655 h 17469"/>
              </a:gdLst>
              <a:ahLst/>
              <a:cxnLst>
                <a:cxn ang="0">
                  <a:pos x="connsiteX0" y="connsiteY0"/>
                </a:cxn>
                <a:cxn ang="0">
                  <a:pos x="connsiteX1" y="connsiteY1"/>
                </a:cxn>
                <a:cxn ang="0">
                  <a:pos x="connsiteX2" y="connsiteY2"/>
                </a:cxn>
              </a:cxnLst>
              <a:rect l="l" t="t" r="r" b="b"/>
              <a:pathLst>
                <a:path w="26328" h="17469">
                  <a:moveTo>
                    <a:pt x="26329" y="4655"/>
                  </a:moveTo>
                  <a:cubicBezTo>
                    <a:pt x="26329" y="-8370"/>
                    <a:pt x="-11902" y="9392"/>
                    <a:pt x="3774" y="15933"/>
                  </a:cubicBezTo>
                  <a:cubicBezTo>
                    <a:pt x="12288" y="19372"/>
                    <a:pt x="26329" y="17624"/>
                    <a:pt x="26329" y="4655"/>
                  </a:cubicBezTo>
                  <a:close/>
                </a:path>
              </a:pathLst>
            </a:custGeom>
            <a:grpFill/>
            <a:ln w="8455" cap="flat">
              <a:solidFill>
                <a:srgbClr val="FFFFFF"/>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E0C7466F-2E34-40B2-A11C-E767F90F0243}"/>
                </a:ext>
              </a:extLst>
            </p:cNvPr>
            <p:cNvSpPr/>
            <p:nvPr/>
          </p:nvSpPr>
          <p:spPr>
            <a:xfrm>
              <a:off x="9741742" y="1270726"/>
              <a:ext cx="116619" cy="45992"/>
            </a:xfrm>
            <a:custGeom>
              <a:avLst/>
              <a:gdLst>
                <a:gd name="connsiteX0" fmla="*/ 38850 w 116619"/>
                <a:gd name="connsiteY0" fmla="*/ 31388 h 45992"/>
                <a:gd name="connsiteX1" fmla="*/ 91234 w 116619"/>
                <a:gd name="connsiteY1" fmla="*/ 45992 h 45992"/>
                <a:gd name="connsiteX2" fmla="*/ 116608 w 116619"/>
                <a:gd name="connsiteY2" fmla="*/ 33080 h 45992"/>
                <a:gd name="connsiteX3" fmla="*/ 77982 w 116619"/>
                <a:gd name="connsiteY3" fmla="*/ 18362 h 45992"/>
                <a:gd name="connsiteX4" fmla="*/ 50578 w 116619"/>
                <a:gd name="connsiteY4" fmla="*/ 11427 h 45992"/>
                <a:gd name="connsiteX5" fmla="*/ 18268 w 116619"/>
                <a:gd name="connsiteY5" fmla="*/ 2799 h 45992"/>
                <a:gd name="connsiteX6" fmla="*/ 2141 w 116619"/>
                <a:gd name="connsiteY6" fmla="*/ 22648 h 45992"/>
                <a:gd name="connsiteX7" fmla="*/ 21651 w 116619"/>
                <a:gd name="connsiteY7" fmla="*/ 32065 h 45992"/>
                <a:gd name="connsiteX8" fmla="*/ 38850 w 116619"/>
                <a:gd name="connsiteY8" fmla="*/ 31388 h 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19" h="45992">
                  <a:moveTo>
                    <a:pt x="38850" y="31388"/>
                  </a:moveTo>
                  <a:cubicBezTo>
                    <a:pt x="55822" y="37816"/>
                    <a:pt x="73359" y="42705"/>
                    <a:pt x="91234" y="45992"/>
                  </a:cubicBezTo>
                  <a:cubicBezTo>
                    <a:pt x="106458" y="43624"/>
                    <a:pt x="116157" y="38549"/>
                    <a:pt x="116608" y="33080"/>
                  </a:cubicBezTo>
                  <a:cubicBezTo>
                    <a:pt x="117285" y="24396"/>
                    <a:pt x="87118" y="11427"/>
                    <a:pt x="77982" y="18362"/>
                  </a:cubicBezTo>
                  <a:cubicBezTo>
                    <a:pt x="68847" y="25298"/>
                    <a:pt x="61799" y="7085"/>
                    <a:pt x="50578" y="11427"/>
                  </a:cubicBezTo>
                  <a:cubicBezTo>
                    <a:pt x="39357" y="15769"/>
                    <a:pt x="23907" y="14923"/>
                    <a:pt x="18268" y="2799"/>
                  </a:cubicBezTo>
                  <a:cubicBezTo>
                    <a:pt x="12629" y="-9324"/>
                    <a:pt x="-6317" y="21802"/>
                    <a:pt x="2141" y="22648"/>
                  </a:cubicBezTo>
                  <a:cubicBezTo>
                    <a:pt x="9359" y="24091"/>
                    <a:pt x="16069" y="27334"/>
                    <a:pt x="21651" y="32065"/>
                  </a:cubicBezTo>
                  <a:cubicBezTo>
                    <a:pt x="27065" y="29493"/>
                    <a:pt x="33267" y="29245"/>
                    <a:pt x="38850" y="31388"/>
                  </a:cubicBezTo>
                  <a:close/>
                </a:path>
              </a:pathLst>
            </a:custGeom>
            <a:grpFill/>
            <a:ln w="8455" cap="flat">
              <a:solidFill>
                <a:srgbClr val="FFFFFF"/>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F12BE9B1-BD59-4CEE-B0A0-D10D79BE5456}"/>
                </a:ext>
              </a:extLst>
            </p:cNvPr>
            <p:cNvSpPr/>
            <p:nvPr/>
          </p:nvSpPr>
          <p:spPr>
            <a:xfrm>
              <a:off x="10524401" y="1502006"/>
              <a:ext cx="92065" cy="35809"/>
            </a:xfrm>
            <a:custGeom>
              <a:avLst/>
              <a:gdLst>
                <a:gd name="connsiteX0" fmla="*/ 37606 w 92065"/>
                <a:gd name="connsiteY0" fmla="*/ 25939 h 35809"/>
                <a:gd name="connsiteX1" fmla="*/ 91400 w 92065"/>
                <a:gd name="connsiteY1" fmla="*/ 22612 h 35809"/>
                <a:gd name="connsiteX2" fmla="*/ 60838 w 92065"/>
                <a:gd name="connsiteY2" fmla="*/ 621 h 35809"/>
                <a:gd name="connsiteX3" fmla="*/ 3210 w 92065"/>
                <a:gd name="connsiteY3" fmla="*/ 33495 h 35809"/>
                <a:gd name="connsiteX4" fmla="*/ 27964 w 92065"/>
                <a:gd name="connsiteY4" fmla="*/ 30168 h 35809"/>
                <a:gd name="connsiteX5" fmla="*/ 37606 w 92065"/>
                <a:gd name="connsiteY5" fmla="*/ 25939 h 3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65" h="35809">
                  <a:moveTo>
                    <a:pt x="37606" y="25939"/>
                  </a:moveTo>
                  <a:cubicBezTo>
                    <a:pt x="55312" y="22516"/>
                    <a:pt x="73413" y="21394"/>
                    <a:pt x="91400" y="22612"/>
                  </a:cubicBezTo>
                  <a:cubicBezTo>
                    <a:pt x="94670" y="16973"/>
                    <a:pt x="86100" y="4794"/>
                    <a:pt x="60838" y="621"/>
                  </a:cubicBezTo>
                  <a:cubicBezTo>
                    <a:pt x="29205" y="-4567"/>
                    <a:pt x="-11845" y="24191"/>
                    <a:pt x="3210" y="33495"/>
                  </a:cubicBezTo>
                  <a:cubicBezTo>
                    <a:pt x="13360" y="39697"/>
                    <a:pt x="20522" y="31634"/>
                    <a:pt x="27964" y="30168"/>
                  </a:cubicBezTo>
                  <a:cubicBezTo>
                    <a:pt x="30840" y="28059"/>
                    <a:pt x="34110" y="26615"/>
                    <a:pt x="37606" y="25939"/>
                  </a:cubicBezTo>
                  <a:close/>
                </a:path>
              </a:pathLst>
            </a:custGeom>
            <a:grpFill/>
            <a:ln w="8455" cap="flat">
              <a:solidFill>
                <a:srgbClr val="FFFFFF"/>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B2B66A11-5957-4B1E-9BAD-8A09D0F5F46A}"/>
                </a:ext>
              </a:extLst>
            </p:cNvPr>
            <p:cNvSpPr/>
            <p:nvPr/>
          </p:nvSpPr>
          <p:spPr>
            <a:xfrm>
              <a:off x="7785114" y="915071"/>
              <a:ext cx="53721" cy="18711"/>
            </a:xfrm>
            <a:custGeom>
              <a:avLst/>
              <a:gdLst>
                <a:gd name="connsiteX0" fmla="*/ 31787 w 53721"/>
                <a:gd name="connsiteY0" fmla="*/ 0 h 18711"/>
                <a:gd name="connsiteX1" fmla="*/ 28968 w 53721"/>
                <a:gd name="connsiteY1" fmla="*/ 507 h 18711"/>
                <a:gd name="connsiteX2" fmla="*/ 774 w 53721"/>
                <a:gd name="connsiteY2" fmla="*/ 13477 h 18711"/>
                <a:gd name="connsiteX3" fmla="*/ 40245 w 53721"/>
                <a:gd name="connsiteY3" fmla="*/ 16070 h 18711"/>
                <a:gd name="connsiteX4" fmla="*/ 53722 w 53721"/>
                <a:gd name="connsiteY4" fmla="*/ 12067 h 18711"/>
                <a:gd name="connsiteX5" fmla="*/ 31787 w 53721"/>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21" h="18711">
                  <a:moveTo>
                    <a:pt x="31787" y="0"/>
                  </a:moveTo>
                  <a:cubicBezTo>
                    <a:pt x="30941" y="479"/>
                    <a:pt x="29927" y="660"/>
                    <a:pt x="28968" y="507"/>
                  </a:cubicBezTo>
                  <a:cubicBezTo>
                    <a:pt x="21919" y="-338"/>
                    <a:pt x="-4865" y="6146"/>
                    <a:pt x="774" y="13477"/>
                  </a:cubicBezTo>
                  <a:cubicBezTo>
                    <a:pt x="7089" y="22160"/>
                    <a:pt x="26712" y="17818"/>
                    <a:pt x="40245" y="16070"/>
                  </a:cubicBezTo>
                  <a:cubicBezTo>
                    <a:pt x="44925" y="15580"/>
                    <a:pt x="49493" y="14221"/>
                    <a:pt x="53722" y="12067"/>
                  </a:cubicBezTo>
                  <a:cubicBezTo>
                    <a:pt x="46223" y="8402"/>
                    <a:pt x="38835" y="4229"/>
                    <a:pt x="31787" y="0"/>
                  </a:cubicBezTo>
                  <a:close/>
                </a:path>
              </a:pathLst>
            </a:custGeom>
            <a:grpFill/>
            <a:ln w="8455" cap="flat">
              <a:solidFill>
                <a:srgbClr val="FFFFFF"/>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3A30D341-CE60-4304-A64E-58C231635791}"/>
                </a:ext>
              </a:extLst>
            </p:cNvPr>
            <p:cNvSpPr/>
            <p:nvPr/>
          </p:nvSpPr>
          <p:spPr>
            <a:xfrm>
              <a:off x="9546287" y="1241919"/>
              <a:ext cx="169549" cy="73445"/>
            </a:xfrm>
            <a:custGeom>
              <a:avLst/>
              <a:gdLst>
                <a:gd name="connsiteX0" fmla="*/ 155701 w 169549"/>
                <a:gd name="connsiteY0" fmla="*/ 12547 h 73445"/>
                <a:gd name="connsiteX1" fmla="*/ 126323 w 169549"/>
                <a:gd name="connsiteY1" fmla="*/ 4765 h 73445"/>
                <a:gd name="connsiteX2" fmla="*/ 105967 w 169549"/>
                <a:gd name="connsiteY2" fmla="*/ 15197 h 73445"/>
                <a:gd name="connsiteX3" fmla="*/ 70894 w 169549"/>
                <a:gd name="connsiteY3" fmla="*/ 8994 h 73445"/>
                <a:gd name="connsiteX4" fmla="*/ 70894 w 169549"/>
                <a:gd name="connsiteY4" fmla="*/ 10855 h 73445"/>
                <a:gd name="connsiteX5" fmla="*/ 49975 w 169549"/>
                <a:gd name="connsiteY5" fmla="*/ 3581 h 73445"/>
                <a:gd name="connsiteX6" fmla="*/ 32550 w 169549"/>
                <a:gd name="connsiteY6" fmla="*/ 311 h 73445"/>
                <a:gd name="connsiteX7" fmla="*/ 6556 w 169549"/>
                <a:gd name="connsiteY7" fmla="*/ 60081 h 73445"/>
                <a:gd name="connsiteX8" fmla="*/ 13830 w 169549"/>
                <a:gd name="connsiteY8" fmla="*/ 73445 h 73445"/>
                <a:gd name="connsiteX9" fmla="*/ 39317 w 169549"/>
                <a:gd name="connsiteY9" fmla="*/ 64480 h 73445"/>
                <a:gd name="connsiteX10" fmla="*/ 61872 w 169549"/>
                <a:gd name="connsiteY10" fmla="*/ 69667 h 73445"/>
                <a:gd name="connsiteX11" fmla="*/ 103993 w 169549"/>
                <a:gd name="connsiteY11" fmla="*/ 64480 h 73445"/>
                <a:gd name="connsiteX12" fmla="*/ 101907 w 169549"/>
                <a:gd name="connsiteY12" fmla="*/ 30647 h 73445"/>
                <a:gd name="connsiteX13" fmla="*/ 114538 w 169549"/>
                <a:gd name="connsiteY13" fmla="*/ 35835 h 73445"/>
                <a:gd name="connsiteX14" fmla="*/ 145438 w 169549"/>
                <a:gd name="connsiteY14" fmla="*/ 62619 h 73445"/>
                <a:gd name="connsiteX15" fmla="*/ 162354 w 169549"/>
                <a:gd name="connsiteY15" fmla="*/ 37526 h 73445"/>
                <a:gd name="connsiteX16" fmla="*/ 155701 w 169549"/>
                <a:gd name="connsiteY16" fmla="*/ 12547 h 7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49" h="73445">
                  <a:moveTo>
                    <a:pt x="155701" y="12547"/>
                  </a:moveTo>
                  <a:cubicBezTo>
                    <a:pt x="146961" y="7015"/>
                    <a:pt x="136698" y="4297"/>
                    <a:pt x="126323" y="4765"/>
                  </a:cubicBezTo>
                  <a:cubicBezTo>
                    <a:pt x="122037" y="11797"/>
                    <a:pt x="114199" y="15829"/>
                    <a:pt x="105967" y="15197"/>
                  </a:cubicBezTo>
                  <a:cubicBezTo>
                    <a:pt x="94069" y="14357"/>
                    <a:pt x="82341" y="12282"/>
                    <a:pt x="70894" y="8994"/>
                  </a:cubicBezTo>
                  <a:lnTo>
                    <a:pt x="70894" y="10855"/>
                  </a:lnTo>
                  <a:cubicBezTo>
                    <a:pt x="70499" y="21569"/>
                    <a:pt x="60970" y="13618"/>
                    <a:pt x="49975" y="3581"/>
                  </a:cubicBezTo>
                  <a:cubicBezTo>
                    <a:pt x="44223" y="2177"/>
                    <a:pt x="38415" y="1083"/>
                    <a:pt x="32550" y="311"/>
                  </a:cubicBezTo>
                  <a:cubicBezTo>
                    <a:pt x="-267" y="-3806"/>
                    <a:pt x="-6921" y="33861"/>
                    <a:pt x="6556" y="60081"/>
                  </a:cubicBezTo>
                  <a:cubicBezTo>
                    <a:pt x="8924" y="64666"/>
                    <a:pt x="11349" y="69120"/>
                    <a:pt x="13830" y="73445"/>
                  </a:cubicBezTo>
                  <a:cubicBezTo>
                    <a:pt x="22626" y="71381"/>
                    <a:pt x="31141" y="68376"/>
                    <a:pt x="39317" y="64480"/>
                  </a:cubicBezTo>
                  <a:cubicBezTo>
                    <a:pt x="47719" y="61040"/>
                    <a:pt x="48452" y="80043"/>
                    <a:pt x="61872" y="69667"/>
                  </a:cubicBezTo>
                  <a:cubicBezTo>
                    <a:pt x="75292" y="59292"/>
                    <a:pt x="88543" y="64480"/>
                    <a:pt x="103993" y="64480"/>
                  </a:cubicBezTo>
                  <a:cubicBezTo>
                    <a:pt x="119443" y="64480"/>
                    <a:pt x="101230" y="41135"/>
                    <a:pt x="101907" y="30647"/>
                  </a:cubicBezTo>
                  <a:cubicBezTo>
                    <a:pt x="102584" y="20159"/>
                    <a:pt x="120177" y="27151"/>
                    <a:pt x="114538" y="35835"/>
                  </a:cubicBezTo>
                  <a:cubicBezTo>
                    <a:pt x="108899" y="44519"/>
                    <a:pt x="122996" y="64367"/>
                    <a:pt x="145438" y="62619"/>
                  </a:cubicBezTo>
                  <a:cubicBezTo>
                    <a:pt x="167880" y="60871"/>
                    <a:pt x="151077" y="43616"/>
                    <a:pt x="162354" y="37526"/>
                  </a:cubicBezTo>
                  <a:cubicBezTo>
                    <a:pt x="173632" y="31437"/>
                    <a:pt x="171828" y="24501"/>
                    <a:pt x="155701" y="12547"/>
                  </a:cubicBezTo>
                  <a:close/>
                </a:path>
              </a:pathLst>
            </a:custGeom>
            <a:grpFill/>
            <a:ln w="8455" cap="flat">
              <a:solidFill>
                <a:srgbClr val="FFFFFF"/>
              </a:solid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D07237AD-1298-4466-81C6-63756FCEC189}"/>
                </a:ext>
              </a:extLst>
            </p:cNvPr>
            <p:cNvSpPr/>
            <p:nvPr/>
          </p:nvSpPr>
          <p:spPr>
            <a:xfrm>
              <a:off x="9607548" y="1368100"/>
              <a:ext cx="74293" cy="37798"/>
            </a:xfrm>
            <a:custGeom>
              <a:avLst/>
              <a:gdLst>
                <a:gd name="connsiteX0" fmla="*/ 70587 w 74293"/>
                <a:gd name="connsiteY0" fmla="*/ 36808 h 37798"/>
                <a:gd name="connsiteX1" fmla="*/ 39687 w 74293"/>
                <a:gd name="connsiteY1" fmla="*/ 551 h 37798"/>
                <a:gd name="connsiteX2" fmla="*/ 216 w 74293"/>
                <a:gd name="connsiteY2" fmla="*/ 23105 h 37798"/>
                <a:gd name="connsiteX3" fmla="*/ 70587 w 74293"/>
                <a:gd name="connsiteY3" fmla="*/ 36808 h 37798"/>
              </a:gdLst>
              <a:ahLst/>
              <a:cxnLst>
                <a:cxn ang="0">
                  <a:pos x="connsiteX0" y="connsiteY0"/>
                </a:cxn>
                <a:cxn ang="0">
                  <a:pos x="connsiteX1" y="connsiteY1"/>
                </a:cxn>
                <a:cxn ang="0">
                  <a:pos x="connsiteX2" y="connsiteY2"/>
                </a:cxn>
                <a:cxn ang="0">
                  <a:pos x="connsiteX3" y="connsiteY3"/>
                </a:cxn>
              </a:cxnLst>
              <a:rect l="l" t="t" r="r" b="b"/>
              <a:pathLst>
                <a:path w="74293" h="37798">
                  <a:moveTo>
                    <a:pt x="70587" y="36808"/>
                  </a:moveTo>
                  <a:cubicBezTo>
                    <a:pt x="83162" y="33368"/>
                    <a:pt x="61452" y="4836"/>
                    <a:pt x="39687" y="551"/>
                  </a:cubicBezTo>
                  <a:cubicBezTo>
                    <a:pt x="17921" y="-3735"/>
                    <a:pt x="-2321" y="18256"/>
                    <a:pt x="216" y="23105"/>
                  </a:cubicBezTo>
                  <a:cubicBezTo>
                    <a:pt x="6700" y="34270"/>
                    <a:pt x="57900" y="40304"/>
                    <a:pt x="70587" y="36808"/>
                  </a:cubicBezTo>
                  <a:close/>
                </a:path>
              </a:pathLst>
            </a:custGeom>
            <a:grpFill/>
            <a:ln w="8455" cap="flat">
              <a:solidFill>
                <a:srgbClr val="FFFFFF"/>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E1227657-3EE2-4672-A524-BB6D48E982F7}"/>
                </a:ext>
              </a:extLst>
            </p:cNvPr>
            <p:cNvSpPr/>
            <p:nvPr/>
          </p:nvSpPr>
          <p:spPr>
            <a:xfrm>
              <a:off x="7704951" y="913285"/>
              <a:ext cx="70130" cy="39053"/>
            </a:xfrm>
            <a:custGeom>
              <a:avLst/>
              <a:gdLst>
                <a:gd name="connsiteX0" fmla="*/ 69095 w 70130"/>
                <a:gd name="connsiteY0" fmla="*/ 22198 h 39053"/>
                <a:gd name="connsiteX1" fmla="*/ 58551 w 70130"/>
                <a:gd name="connsiteY1" fmla="*/ 6635 h 39053"/>
                <a:gd name="connsiteX2" fmla="*/ 19926 w 70130"/>
                <a:gd name="connsiteY2" fmla="*/ 5790 h 39053"/>
                <a:gd name="connsiteX3" fmla="*/ 1712 w 70130"/>
                <a:gd name="connsiteY3" fmla="*/ 32574 h 39053"/>
                <a:gd name="connsiteX4" fmla="*/ 69095 w 70130"/>
                <a:gd name="connsiteY4" fmla="*/ 22198 h 3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30" h="39053">
                  <a:moveTo>
                    <a:pt x="69095" y="22198"/>
                  </a:moveTo>
                  <a:cubicBezTo>
                    <a:pt x="74001" y="14417"/>
                    <a:pt x="59961" y="14417"/>
                    <a:pt x="58551" y="6635"/>
                  </a:cubicBezTo>
                  <a:cubicBezTo>
                    <a:pt x="57141" y="-1146"/>
                    <a:pt x="17840" y="-2894"/>
                    <a:pt x="19926" y="5790"/>
                  </a:cubicBezTo>
                  <a:cubicBezTo>
                    <a:pt x="22012" y="14473"/>
                    <a:pt x="-7253" y="23834"/>
                    <a:pt x="1712" y="32574"/>
                  </a:cubicBezTo>
                  <a:cubicBezTo>
                    <a:pt x="18516" y="48982"/>
                    <a:pt x="64190" y="29980"/>
                    <a:pt x="69095" y="22198"/>
                  </a:cubicBezTo>
                  <a:close/>
                </a:path>
              </a:pathLst>
            </a:custGeom>
            <a:grpFill/>
            <a:ln w="8455" cap="flat">
              <a:solidFill>
                <a:srgbClr val="FFFFFF"/>
              </a:solid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A02EE92B-4AE3-420D-9B54-1DFB16B8639D}"/>
                </a:ext>
              </a:extLst>
            </p:cNvPr>
            <p:cNvSpPr/>
            <p:nvPr/>
          </p:nvSpPr>
          <p:spPr>
            <a:xfrm>
              <a:off x="7429589" y="1601801"/>
              <a:ext cx="51682" cy="38767"/>
            </a:xfrm>
            <a:custGeom>
              <a:avLst/>
              <a:gdLst>
                <a:gd name="connsiteX0" fmla="*/ 4611 w 51682"/>
                <a:gd name="connsiteY0" fmla="*/ 31137 h 38767"/>
                <a:gd name="connsiteX1" fmla="*/ 48875 w 51682"/>
                <a:gd name="connsiteY1" fmla="*/ 19860 h 38767"/>
                <a:gd name="connsiteX2" fmla="*/ 27786 w 51682"/>
                <a:gd name="connsiteY2" fmla="*/ 857 h 38767"/>
                <a:gd name="connsiteX3" fmla="*/ 4611 w 51682"/>
                <a:gd name="connsiteY3" fmla="*/ 31137 h 38767"/>
              </a:gdLst>
              <a:ahLst/>
              <a:cxnLst>
                <a:cxn ang="0">
                  <a:pos x="connsiteX0" y="connsiteY0"/>
                </a:cxn>
                <a:cxn ang="0">
                  <a:pos x="connsiteX1" y="connsiteY1"/>
                </a:cxn>
                <a:cxn ang="0">
                  <a:pos x="connsiteX2" y="connsiteY2"/>
                </a:cxn>
                <a:cxn ang="0">
                  <a:pos x="connsiteX3" y="connsiteY3"/>
                </a:cxn>
              </a:cxnLst>
              <a:rect l="l" t="t" r="r" b="b"/>
              <a:pathLst>
                <a:path w="51682" h="38767">
                  <a:moveTo>
                    <a:pt x="4611" y="31137"/>
                  </a:moveTo>
                  <a:cubicBezTo>
                    <a:pt x="23613" y="52790"/>
                    <a:pt x="39740" y="21664"/>
                    <a:pt x="48875" y="19860"/>
                  </a:cubicBezTo>
                  <a:cubicBezTo>
                    <a:pt x="58010" y="18055"/>
                    <a:pt x="43236" y="6045"/>
                    <a:pt x="27786" y="857"/>
                  </a:cubicBezTo>
                  <a:cubicBezTo>
                    <a:pt x="12336" y="-4331"/>
                    <a:pt x="-9655" y="15067"/>
                    <a:pt x="4611" y="31137"/>
                  </a:cubicBezTo>
                  <a:close/>
                </a:path>
              </a:pathLst>
            </a:custGeom>
            <a:grpFill/>
            <a:ln w="8455" cap="flat">
              <a:solidFill>
                <a:srgbClr val="FFFFFF"/>
              </a:solid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0A6FBCDA-FEC7-42C7-808B-3EE6E121173B}"/>
                </a:ext>
              </a:extLst>
            </p:cNvPr>
            <p:cNvSpPr/>
            <p:nvPr/>
          </p:nvSpPr>
          <p:spPr>
            <a:xfrm>
              <a:off x="6747852" y="2253910"/>
              <a:ext cx="74882" cy="39341"/>
            </a:xfrm>
            <a:custGeom>
              <a:avLst/>
              <a:gdLst>
                <a:gd name="connsiteX0" fmla="*/ 61519 w 74882"/>
                <a:gd name="connsiteY0" fmla="*/ 8932 h 39341"/>
                <a:gd name="connsiteX1" fmla="*/ 47309 w 74882"/>
                <a:gd name="connsiteY1" fmla="*/ 2448 h 39341"/>
                <a:gd name="connsiteX2" fmla="*/ 32874 w 74882"/>
                <a:gd name="connsiteY2" fmla="*/ 812 h 39341"/>
                <a:gd name="connsiteX3" fmla="*/ 36596 w 74882"/>
                <a:gd name="connsiteY3" fmla="*/ 5210 h 39341"/>
                <a:gd name="connsiteX4" fmla="*/ 28871 w 74882"/>
                <a:gd name="connsiteY4" fmla="*/ 21225 h 39341"/>
                <a:gd name="connsiteX5" fmla="*/ 17593 w 74882"/>
                <a:gd name="connsiteY5" fmla="*/ 21225 h 39341"/>
                <a:gd name="connsiteX6" fmla="*/ 1410 w 74882"/>
                <a:gd name="connsiteY6" fmla="*/ 22521 h 39341"/>
                <a:gd name="connsiteX7" fmla="*/ 0 w 74882"/>
                <a:gd name="connsiteY7" fmla="*/ 29457 h 39341"/>
                <a:gd name="connsiteX8" fmla="*/ 12011 w 74882"/>
                <a:gd name="connsiteY8" fmla="*/ 34814 h 39341"/>
                <a:gd name="connsiteX9" fmla="*/ 74037 w 74882"/>
                <a:gd name="connsiteY9" fmla="*/ 38028 h 39341"/>
                <a:gd name="connsiteX10" fmla="*/ 74883 w 74882"/>
                <a:gd name="connsiteY10" fmla="*/ 18631 h 39341"/>
                <a:gd name="connsiteX11" fmla="*/ 61519 w 74882"/>
                <a:gd name="connsiteY11" fmla="*/ 8932 h 3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82" h="39341">
                  <a:moveTo>
                    <a:pt x="61519" y="8932"/>
                  </a:moveTo>
                  <a:cubicBezTo>
                    <a:pt x="58361" y="10849"/>
                    <a:pt x="49903" y="6958"/>
                    <a:pt x="47309" y="2448"/>
                  </a:cubicBezTo>
                  <a:cubicBezTo>
                    <a:pt x="45166" y="-1218"/>
                    <a:pt x="38626" y="136"/>
                    <a:pt x="32874" y="812"/>
                  </a:cubicBezTo>
                  <a:cubicBezTo>
                    <a:pt x="34475" y="1929"/>
                    <a:pt x="35755" y="3446"/>
                    <a:pt x="36596" y="5210"/>
                  </a:cubicBezTo>
                  <a:cubicBezTo>
                    <a:pt x="39753" y="12146"/>
                    <a:pt x="23965" y="12992"/>
                    <a:pt x="28871" y="21225"/>
                  </a:cubicBezTo>
                  <a:cubicBezTo>
                    <a:pt x="33776" y="29457"/>
                    <a:pt x="17593" y="29852"/>
                    <a:pt x="17593" y="21225"/>
                  </a:cubicBezTo>
                  <a:cubicBezTo>
                    <a:pt x="17593" y="12597"/>
                    <a:pt x="677" y="16883"/>
                    <a:pt x="1410" y="22521"/>
                  </a:cubicBezTo>
                  <a:cubicBezTo>
                    <a:pt x="1619" y="24924"/>
                    <a:pt x="1128" y="27331"/>
                    <a:pt x="0" y="29457"/>
                  </a:cubicBezTo>
                  <a:cubicBezTo>
                    <a:pt x="4624" y="31431"/>
                    <a:pt x="9924" y="33799"/>
                    <a:pt x="12011" y="34814"/>
                  </a:cubicBezTo>
                  <a:cubicBezTo>
                    <a:pt x="15225" y="36393"/>
                    <a:pt x="57120" y="41806"/>
                    <a:pt x="74037" y="38028"/>
                  </a:cubicBezTo>
                  <a:cubicBezTo>
                    <a:pt x="73879" y="31549"/>
                    <a:pt x="74161" y="25070"/>
                    <a:pt x="74883" y="18631"/>
                  </a:cubicBezTo>
                  <a:cubicBezTo>
                    <a:pt x="74657" y="13443"/>
                    <a:pt x="64677" y="6958"/>
                    <a:pt x="61519" y="8932"/>
                  </a:cubicBezTo>
                  <a:close/>
                </a:path>
              </a:pathLst>
            </a:custGeom>
            <a:grpFill/>
            <a:ln w="8455" cap="flat">
              <a:solidFill>
                <a:srgbClr val="FFFFFF"/>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ACA15E04-E295-428D-997F-FF02551D6F44}"/>
                </a:ext>
              </a:extLst>
            </p:cNvPr>
            <p:cNvSpPr/>
            <p:nvPr/>
          </p:nvSpPr>
          <p:spPr>
            <a:xfrm>
              <a:off x="7409079" y="924938"/>
              <a:ext cx="101867" cy="48275"/>
            </a:xfrm>
            <a:custGeom>
              <a:avLst/>
              <a:gdLst>
                <a:gd name="connsiteX0" fmla="*/ 95943 w 101867"/>
                <a:gd name="connsiteY0" fmla="*/ 0 h 48275"/>
                <a:gd name="connsiteX1" fmla="*/ 91601 w 101867"/>
                <a:gd name="connsiteY1" fmla="*/ 620 h 48275"/>
                <a:gd name="connsiteX2" fmla="*/ 53878 w 101867"/>
                <a:gd name="connsiteY2" fmla="*/ 7838 h 48275"/>
                <a:gd name="connsiteX3" fmla="*/ 55344 w 101867"/>
                <a:gd name="connsiteY3" fmla="*/ 9699 h 48275"/>
                <a:gd name="connsiteX4" fmla="*/ 23034 w 101867"/>
                <a:gd name="connsiteY4" fmla="*/ 24359 h 48275"/>
                <a:gd name="connsiteX5" fmla="*/ 479 w 101867"/>
                <a:gd name="connsiteY5" fmla="*/ 39922 h 48275"/>
                <a:gd name="connsiteX6" fmla="*/ 39950 w 101867"/>
                <a:gd name="connsiteY6" fmla="*/ 42516 h 48275"/>
                <a:gd name="connsiteX7" fmla="*/ 58896 w 101867"/>
                <a:gd name="connsiteY7" fmla="*/ 33889 h 48275"/>
                <a:gd name="connsiteX8" fmla="*/ 87090 w 101867"/>
                <a:gd name="connsiteY8" fmla="*/ 15732 h 48275"/>
                <a:gd name="connsiteX9" fmla="*/ 95943 w 101867"/>
                <a:gd name="connsiteY9" fmla="*/ 0 h 4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67" h="48275">
                  <a:moveTo>
                    <a:pt x="95943" y="0"/>
                  </a:moveTo>
                  <a:lnTo>
                    <a:pt x="91601" y="620"/>
                  </a:lnTo>
                  <a:cubicBezTo>
                    <a:pt x="78970" y="2594"/>
                    <a:pt x="66396" y="5075"/>
                    <a:pt x="53878" y="7838"/>
                  </a:cubicBezTo>
                  <a:cubicBezTo>
                    <a:pt x="54273" y="8537"/>
                    <a:pt x="54780" y="9163"/>
                    <a:pt x="55344" y="9699"/>
                  </a:cubicBezTo>
                  <a:cubicBezTo>
                    <a:pt x="65155" y="18326"/>
                    <a:pt x="27940" y="15732"/>
                    <a:pt x="23034" y="24359"/>
                  </a:cubicBezTo>
                  <a:cubicBezTo>
                    <a:pt x="18128" y="32987"/>
                    <a:pt x="-3468" y="29998"/>
                    <a:pt x="479" y="39922"/>
                  </a:cubicBezTo>
                  <a:cubicBezTo>
                    <a:pt x="4426" y="49846"/>
                    <a:pt x="39950" y="51200"/>
                    <a:pt x="39950" y="42516"/>
                  </a:cubicBezTo>
                  <a:cubicBezTo>
                    <a:pt x="39950" y="33832"/>
                    <a:pt x="58220" y="41670"/>
                    <a:pt x="58896" y="33889"/>
                  </a:cubicBezTo>
                  <a:cubicBezTo>
                    <a:pt x="59573" y="26107"/>
                    <a:pt x="67354" y="17480"/>
                    <a:pt x="87090" y="15732"/>
                  </a:cubicBezTo>
                  <a:cubicBezTo>
                    <a:pt x="103330" y="14435"/>
                    <a:pt x="106036" y="8063"/>
                    <a:pt x="95943" y="0"/>
                  </a:cubicBezTo>
                  <a:close/>
                </a:path>
              </a:pathLst>
            </a:custGeom>
            <a:grpFill/>
            <a:ln w="8455" cap="flat">
              <a:solidFill>
                <a:srgbClr val="FFFFFF"/>
              </a:solid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332835DA-457A-44BA-946D-E5A5091289ED}"/>
                </a:ext>
              </a:extLst>
            </p:cNvPr>
            <p:cNvSpPr/>
            <p:nvPr/>
          </p:nvSpPr>
          <p:spPr>
            <a:xfrm>
              <a:off x="6930828" y="1133373"/>
              <a:ext cx="3866315" cy="1656814"/>
            </a:xfrm>
            <a:custGeom>
              <a:avLst/>
              <a:gdLst>
                <a:gd name="connsiteX0" fmla="*/ 3760082 w 3866315"/>
                <a:gd name="connsiteY0" fmla="*/ 596947 h 1656814"/>
                <a:gd name="connsiteX1" fmla="*/ 3757207 w 3866315"/>
                <a:gd name="connsiteY1" fmla="*/ 599653 h 1656814"/>
                <a:gd name="connsiteX2" fmla="*/ 3768089 w 3866315"/>
                <a:gd name="connsiteY2" fmla="*/ 613074 h 1656814"/>
                <a:gd name="connsiteX3" fmla="*/ 3764593 w 3866315"/>
                <a:gd name="connsiteY3" fmla="*/ 631681 h 1656814"/>
                <a:gd name="connsiteX4" fmla="*/ 3749482 w 3866315"/>
                <a:gd name="connsiteY4" fmla="*/ 623449 h 1656814"/>
                <a:gd name="connsiteX5" fmla="*/ 3748466 w 3866315"/>
                <a:gd name="connsiteY5" fmla="*/ 593620 h 1656814"/>
                <a:gd name="connsiteX6" fmla="*/ 3748466 w 3866315"/>
                <a:gd name="connsiteY6" fmla="*/ 591815 h 1656814"/>
                <a:gd name="connsiteX7" fmla="*/ 3732790 w 3866315"/>
                <a:gd name="connsiteY7" fmla="*/ 569543 h 1656814"/>
                <a:gd name="connsiteX8" fmla="*/ 3732001 w 3866315"/>
                <a:gd name="connsiteY8" fmla="*/ 568866 h 1656814"/>
                <a:gd name="connsiteX9" fmla="*/ 3710348 w 3866315"/>
                <a:gd name="connsiteY9" fmla="*/ 566103 h 1656814"/>
                <a:gd name="connsiteX10" fmla="*/ 3655765 w 3866315"/>
                <a:gd name="connsiteY10" fmla="*/ 557250 h 1656814"/>
                <a:gd name="connsiteX11" fmla="*/ 3641781 w 3866315"/>
                <a:gd name="connsiteY11" fmla="*/ 513944 h 1656814"/>
                <a:gd name="connsiteX12" fmla="*/ 3620692 w 3866315"/>
                <a:gd name="connsiteY12" fmla="*/ 501990 h 1656814"/>
                <a:gd name="connsiteX13" fmla="*/ 3554324 w 3866315"/>
                <a:gd name="connsiteY13" fmla="*/ 468158 h 1656814"/>
                <a:gd name="connsiteX14" fmla="*/ 3536619 w 3866315"/>
                <a:gd name="connsiteY14" fmla="*/ 457444 h 1656814"/>
                <a:gd name="connsiteX15" fmla="*/ 3528386 w 3866315"/>
                <a:gd name="connsiteY15" fmla="*/ 460602 h 1656814"/>
                <a:gd name="connsiteX16" fmla="*/ 3427904 w 3866315"/>
                <a:gd name="connsiteY16" fmla="*/ 457726 h 1656814"/>
                <a:gd name="connsiteX17" fmla="*/ 3411552 w 3866315"/>
                <a:gd name="connsiteY17" fmla="*/ 442445 h 1656814"/>
                <a:gd name="connsiteX18" fmla="*/ 3400274 w 3866315"/>
                <a:gd name="connsiteY18" fmla="*/ 443066 h 1656814"/>
                <a:gd name="connsiteX19" fmla="*/ 3392549 w 3866315"/>
                <a:gd name="connsiteY19" fmla="*/ 461673 h 1656814"/>
                <a:gd name="connsiteX20" fmla="*/ 3404165 w 3866315"/>
                <a:gd name="connsiteY20" fmla="*/ 485018 h 1656814"/>
                <a:gd name="connsiteX21" fmla="*/ 3398188 w 3866315"/>
                <a:gd name="connsiteY21" fmla="*/ 513550 h 1656814"/>
                <a:gd name="connsiteX22" fmla="*/ 3365539 w 3866315"/>
                <a:gd name="connsiteY22" fmla="*/ 498382 h 1656814"/>
                <a:gd name="connsiteX23" fmla="*/ 3342534 w 3866315"/>
                <a:gd name="connsiteY23" fmla="*/ 480394 h 1656814"/>
                <a:gd name="connsiteX24" fmla="*/ 3259475 w 3866315"/>
                <a:gd name="connsiteY24" fmla="*/ 481747 h 1656814"/>
                <a:gd name="connsiteX25" fmla="*/ 3220850 w 3866315"/>
                <a:gd name="connsiteY25" fmla="*/ 466297 h 1656814"/>
                <a:gd name="connsiteX26" fmla="*/ 3182280 w 3866315"/>
                <a:gd name="connsiteY26" fmla="*/ 472895 h 1656814"/>
                <a:gd name="connsiteX27" fmla="*/ 3177375 w 3866315"/>
                <a:gd name="connsiteY27" fmla="*/ 500130 h 1656814"/>
                <a:gd name="connsiteX28" fmla="*/ 3171059 w 3866315"/>
                <a:gd name="connsiteY28" fmla="*/ 471936 h 1656814"/>
                <a:gd name="connsiteX29" fmla="*/ 3152790 w 3866315"/>
                <a:gd name="connsiteY29" fmla="*/ 463703 h 1656814"/>
                <a:gd name="connsiteX30" fmla="*/ 3140159 w 3866315"/>
                <a:gd name="connsiteY30" fmla="*/ 457670 h 1656814"/>
                <a:gd name="connsiteX31" fmla="*/ 3144332 w 3866315"/>
                <a:gd name="connsiteY31" fmla="*/ 439062 h 1656814"/>
                <a:gd name="connsiteX32" fmla="*/ 3145178 w 3866315"/>
                <a:gd name="connsiteY32" fmla="*/ 431111 h 1656814"/>
                <a:gd name="connsiteX33" fmla="*/ 3095106 w 3866315"/>
                <a:gd name="connsiteY33" fmla="*/ 414759 h 1656814"/>
                <a:gd name="connsiteX34" fmla="*/ 3010186 w 3866315"/>
                <a:gd name="connsiteY34" fmla="*/ 399591 h 1656814"/>
                <a:gd name="connsiteX35" fmla="*/ 2960396 w 3866315"/>
                <a:gd name="connsiteY35" fmla="*/ 401903 h 1656814"/>
                <a:gd name="connsiteX36" fmla="*/ 2954081 w 3866315"/>
                <a:gd name="connsiteY36" fmla="*/ 387637 h 1656814"/>
                <a:gd name="connsiteX37" fmla="*/ 2948442 w 3866315"/>
                <a:gd name="connsiteY37" fmla="*/ 381998 h 1656814"/>
                <a:gd name="connsiteX38" fmla="*/ 2937165 w 3866315"/>
                <a:gd name="connsiteY38" fmla="*/ 377995 h 1656814"/>
                <a:gd name="connsiteX39" fmla="*/ 2930906 w 3866315"/>
                <a:gd name="connsiteY39" fmla="*/ 374724 h 1656814"/>
                <a:gd name="connsiteX40" fmla="*/ 2924139 w 3866315"/>
                <a:gd name="connsiteY40" fmla="*/ 376698 h 1656814"/>
                <a:gd name="connsiteX41" fmla="*/ 2915004 w 3866315"/>
                <a:gd name="connsiteY41" fmla="*/ 371961 h 1656814"/>
                <a:gd name="connsiteX42" fmla="*/ 2885176 w 3866315"/>
                <a:gd name="connsiteY42" fmla="*/ 359838 h 1656814"/>
                <a:gd name="connsiteX43" fmla="*/ 2882694 w 3866315"/>
                <a:gd name="connsiteY43" fmla="*/ 350308 h 1656814"/>
                <a:gd name="connsiteX44" fmla="*/ 2902092 w 3866315"/>
                <a:gd name="connsiteY44" fmla="*/ 339031 h 1656814"/>
                <a:gd name="connsiteX45" fmla="*/ 2883314 w 3866315"/>
                <a:gd name="connsiteY45" fmla="*/ 338016 h 1656814"/>
                <a:gd name="connsiteX46" fmla="*/ 2865440 w 3866315"/>
                <a:gd name="connsiteY46" fmla="*/ 346530 h 1656814"/>
                <a:gd name="connsiteX47" fmla="*/ 2834258 w 3866315"/>
                <a:gd name="connsiteY47" fmla="*/ 322622 h 1656814"/>
                <a:gd name="connsiteX48" fmla="*/ 2825517 w 3866315"/>
                <a:gd name="connsiteY48" fmla="*/ 323299 h 1656814"/>
                <a:gd name="connsiteX49" fmla="*/ 2811477 w 3866315"/>
                <a:gd name="connsiteY49" fmla="*/ 351831 h 1656814"/>
                <a:gd name="connsiteX50" fmla="*/ 2786159 w 3866315"/>
                <a:gd name="connsiteY50" fmla="*/ 349237 h 1656814"/>
                <a:gd name="connsiteX51" fmla="*/ 2804767 w 3866315"/>
                <a:gd name="connsiteY51" fmla="*/ 334971 h 1656814"/>
                <a:gd name="connsiteX52" fmla="*/ 2778152 w 3866315"/>
                <a:gd name="connsiteY52" fmla="*/ 325047 h 1656814"/>
                <a:gd name="connsiteX53" fmla="*/ 2778152 w 3866315"/>
                <a:gd name="connsiteY53" fmla="*/ 319746 h 1656814"/>
                <a:gd name="connsiteX54" fmla="*/ 2754977 w 3866315"/>
                <a:gd name="connsiteY54" fmla="*/ 300067 h 1656814"/>
                <a:gd name="connsiteX55" fmla="*/ 2726783 w 3866315"/>
                <a:gd name="connsiteY55" fmla="*/ 297812 h 1656814"/>
                <a:gd name="connsiteX56" fmla="*/ 2690977 w 3866315"/>
                <a:gd name="connsiteY56" fmla="*/ 288733 h 1656814"/>
                <a:gd name="connsiteX57" fmla="*/ 2685733 w 3866315"/>
                <a:gd name="connsiteY57" fmla="*/ 302097 h 1656814"/>
                <a:gd name="connsiteX58" fmla="*/ 2664645 w 3866315"/>
                <a:gd name="connsiteY58" fmla="*/ 311232 h 1656814"/>
                <a:gd name="connsiteX59" fmla="*/ 2656524 w 3866315"/>
                <a:gd name="connsiteY59" fmla="*/ 311232 h 1656814"/>
                <a:gd name="connsiteX60" fmla="*/ 2657821 w 3866315"/>
                <a:gd name="connsiteY60" fmla="*/ 317829 h 1656814"/>
                <a:gd name="connsiteX61" fmla="*/ 2659908 w 3866315"/>
                <a:gd name="connsiteY61" fmla="*/ 329107 h 1656814"/>
                <a:gd name="connsiteX62" fmla="*/ 2661825 w 3866315"/>
                <a:gd name="connsiteY62" fmla="*/ 329671 h 1656814"/>
                <a:gd name="connsiteX63" fmla="*/ 2660472 w 3866315"/>
                <a:gd name="connsiteY63" fmla="*/ 334520 h 1656814"/>
                <a:gd name="connsiteX64" fmla="*/ 2659739 w 3866315"/>
                <a:gd name="connsiteY64" fmla="*/ 349068 h 1656814"/>
                <a:gd name="connsiteX65" fmla="*/ 2662896 w 3866315"/>
                <a:gd name="connsiteY65" fmla="*/ 365138 h 1656814"/>
                <a:gd name="connsiteX66" fmla="*/ 2648236 w 3866315"/>
                <a:gd name="connsiteY66" fmla="*/ 368860 h 1656814"/>
                <a:gd name="connsiteX67" fmla="*/ 2638706 w 3866315"/>
                <a:gd name="connsiteY67" fmla="*/ 374499 h 1656814"/>
                <a:gd name="connsiteX68" fmla="*/ 2623651 w 3866315"/>
                <a:gd name="connsiteY68" fmla="*/ 376810 h 1656814"/>
                <a:gd name="connsiteX69" fmla="*/ 2614460 w 3866315"/>
                <a:gd name="connsiteY69" fmla="*/ 381491 h 1656814"/>
                <a:gd name="connsiteX70" fmla="*/ 2602506 w 3866315"/>
                <a:gd name="connsiteY70" fmla="*/ 373596 h 1656814"/>
                <a:gd name="connsiteX71" fmla="*/ 2583108 w 3866315"/>
                <a:gd name="connsiteY71" fmla="*/ 382900 h 1656814"/>
                <a:gd name="connsiteX72" fmla="*/ 2551362 w 3866315"/>
                <a:gd name="connsiteY72" fmla="*/ 380081 h 1656814"/>
                <a:gd name="connsiteX73" fmla="*/ 2511891 w 3866315"/>
                <a:gd name="connsiteY73" fmla="*/ 373371 h 1656814"/>
                <a:gd name="connsiteX74" fmla="*/ 2504391 w 3866315"/>
                <a:gd name="connsiteY74" fmla="*/ 372018 h 1656814"/>
                <a:gd name="connsiteX75" fmla="*/ 2476874 w 3866315"/>
                <a:gd name="connsiteY75" fmla="*/ 368860 h 1656814"/>
                <a:gd name="connsiteX76" fmla="*/ 2469713 w 3866315"/>
                <a:gd name="connsiteY76" fmla="*/ 383239 h 1656814"/>
                <a:gd name="connsiteX77" fmla="*/ 2454602 w 3866315"/>
                <a:gd name="connsiteY77" fmla="*/ 405794 h 1656814"/>
                <a:gd name="connsiteX78" fmla="*/ 2439885 w 3866315"/>
                <a:gd name="connsiteY78" fmla="*/ 400155 h 1656814"/>
                <a:gd name="connsiteX79" fmla="*/ 2404417 w 3866315"/>
                <a:gd name="connsiteY79" fmla="*/ 360684 h 1656814"/>
                <a:gd name="connsiteX80" fmla="*/ 2382651 w 3866315"/>
                <a:gd name="connsiteY80" fmla="*/ 330855 h 1656814"/>
                <a:gd name="connsiteX81" fmla="*/ 2392124 w 3866315"/>
                <a:gd name="connsiteY81" fmla="*/ 331306 h 1656814"/>
                <a:gd name="connsiteX82" fmla="*/ 2409040 w 3866315"/>
                <a:gd name="connsiteY82" fmla="*/ 333448 h 1656814"/>
                <a:gd name="connsiteX83" fmla="*/ 2412311 w 3866315"/>
                <a:gd name="connsiteY83" fmla="*/ 326118 h 1656814"/>
                <a:gd name="connsiteX84" fmla="*/ 2394718 w 3866315"/>
                <a:gd name="connsiteY84" fmla="*/ 309202 h 1656814"/>
                <a:gd name="connsiteX85" fmla="*/ 2380621 w 3866315"/>
                <a:gd name="connsiteY85" fmla="*/ 289523 h 1656814"/>
                <a:gd name="connsiteX86" fmla="*/ 2374193 w 3866315"/>
                <a:gd name="connsiteY86" fmla="*/ 281234 h 1656814"/>
                <a:gd name="connsiteX87" fmla="*/ 2340078 w 3866315"/>
                <a:gd name="connsiteY87" fmla="*/ 283918 h 1656814"/>
                <a:gd name="connsiteX88" fmla="*/ 2338161 w 3866315"/>
                <a:gd name="connsiteY88" fmla="*/ 282080 h 1656814"/>
                <a:gd name="connsiteX89" fmla="*/ 2265365 w 3866315"/>
                <a:gd name="connsiteY89" fmla="*/ 254675 h 1656814"/>
                <a:gd name="connsiteX90" fmla="*/ 2266155 w 3866315"/>
                <a:gd name="connsiteY90" fmla="*/ 257664 h 1656814"/>
                <a:gd name="connsiteX91" fmla="*/ 2265816 w 3866315"/>
                <a:gd name="connsiteY91" fmla="*/ 279768 h 1656814"/>
                <a:gd name="connsiteX92" fmla="*/ 2251776 w 3866315"/>
                <a:gd name="connsiteY92" fmla="*/ 281008 h 1656814"/>
                <a:gd name="connsiteX93" fmla="*/ 2223018 w 3866315"/>
                <a:gd name="connsiteY93" fmla="*/ 284504 h 1656814"/>
                <a:gd name="connsiteX94" fmla="*/ 2219128 w 3866315"/>
                <a:gd name="connsiteY94" fmla="*/ 283433 h 1656814"/>
                <a:gd name="connsiteX95" fmla="*/ 2211459 w 3866315"/>
                <a:gd name="connsiteY95" fmla="*/ 284730 h 1656814"/>
                <a:gd name="connsiteX96" fmla="*/ 2181291 w 3866315"/>
                <a:gd name="connsiteY96" fmla="*/ 278020 h 1656814"/>
                <a:gd name="connsiteX97" fmla="*/ 2179205 w 3866315"/>
                <a:gd name="connsiteY97" fmla="*/ 277061 h 1656814"/>
                <a:gd name="connsiteX98" fmla="*/ 2147515 w 3866315"/>
                <a:gd name="connsiteY98" fmla="*/ 269336 h 1656814"/>
                <a:gd name="connsiteX99" fmla="*/ 2147515 w 3866315"/>
                <a:gd name="connsiteY99" fmla="*/ 264769 h 1656814"/>
                <a:gd name="connsiteX100" fmla="*/ 2121972 w 3866315"/>
                <a:gd name="connsiteY100" fmla="*/ 259468 h 1656814"/>
                <a:gd name="connsiteX101" fmla="*/ 2087294 w 3866315"/>
                <a:gd name="connsiteY101" fmla="*/ 243905 h 1656814"/>
                <a:gd name="connsiteX102" fmla="*/ 2086109 w 3866315"/>
                <a:gd name="connsiteY102" fmla="*/ 242890 h 1656814"/>
                <a:gd name="connsiteX103" fmla="*/ 2032654 w 3866315"/>
                <a:gd name="connsiteY103" fmla="*/ 251630 h 1656814"/>
                <a:gd name="connsiteX104" fmla="*/ 2029497 w 3866315"/>
                <a:gd name="connsiteY104" fmla="*/ 267193 h 1656814"/>
                <a:gd name="connsiteX105" fmla="*/ 2025662 w 3866315"/>
                <a:gd name="connsiteY105" fmla="*/ 238661 h 1656814"/>
                <a:gd name="connsiteX106" fmla="*/ 2013708 w 3866315"/>
                <a:gd name="connsiteY106" fmla="*/ 235222 h 1656814"/>
                <a:gd name="connsiteX107" fmla="*/ 1989123 w 3866315"/>
                <a:gd name="connsiteY107" fmla="*/ 239507 h 1656814"/>
                <a:gd name="connsiteX108" fmla="*/ 1961719 w 3866315"/>
                <a:gd name="connsiteY108" fmla="*/ 222253 h 1656814"/>
                <a:gd name="connsiteX109" fmla="*/ 1935048 w 3866315"/>
                <a:gd name="connsiteY109" fmla="*/ 241312 h 1656814"/>
                <a:gd name="connsiteX110" fmla="*/ 1949426 w 3866315"/>
                <a:gd name="connsiteY110" fmla="*/ 245992 h 1656814"/>
                <a:gd name="connsiteX111" fmla="*/ 1920331 w 3866315"/>
                <a:gd name="connsiteY111" fmla="*/ 256367 h 1656814"/>
                <a:gd name="connsiteX112" fmla="*/ 1884187 w 3866315"/>
                <a:gd name="connsiteY112" fmla="*/ 271986 h 1656814"/>
                <a:gd name="connsiteX113" fmla="*/ 1845223 w 3866315"/>
                <a:gd name="connsiteY113" fmla="*/ 286647 h 1656814"/>
                <a:gd name="connsiteX114" fmla="*/ 1850861 w 3866315"/>
                <a:gd name="connsiteY114" fmla="*/ 266348 h 1656814"/>
                <a:gd name="connsiteX115" fmla="*/ 1873022 w 3866315"/>
                <a:gd name="connsiteY115" fmla="*/ 252082 h 1656814"/>
                <a:gd name="connsiteX116" fmla="*/ 1899016 w 3866315"/>
                <a:gd name="connsiteY116" fmla="*/ 242157 h 1656814"/>
                <a:gd name="connsiteX117" fmla="*/ 1917963 w 3866315"/>
                <a:gd name="connsiteY117" fmla="*/ 226594 h 1656814"/>
                <a:gd name="connsiteX118" fmla="*/ 1942491 w 3866315"/>
                <a:gd name="connsiteY118" fmla="*/ 207987 h 1656814"/>
                <a:gd name="connsiteX119" fmla="*/ 1983259 w 3866315"/>
                <a:gd name="connsiteY119" fmla="*/ 187687 h 1656814"/>
                <a:gd name="connsiteX120" fmla="*/ 1994536 w 3866315"/>
                <a:gd name="connsiteY120" fmla="*/ 172124 h 1656814"/>
                <a:gd name="connsiteX121" fmla="*/ 2023350 w 3866315"/>
                <a:gd name="connsiteY121" fmla="*/ 158253 h 1656814"/>
                <a:gd name="connsiteX122" fmla="*/ 2034233 w 3866315"/>
                <a:gd name="connsiteY122" fmla="*/ 140547 h 1656814"/>
                <a:gd name="connsiteX123" fmla="*/ 2023689 w 3866315"/>
                <a:gd name="connsiteY123" fmla="*/ 130623 h 1656814"/>
                <a:gd name="connsiteX124" fmla="*/ 2035643 w 3866315"/>
                <a:gd name="connsiteY124" fmla="*/ 125435 h 1656814"/>
                <a:gd name="connsiteX125" fmla="*/ 2029666 w 3866315"/>
                <a:gd name="connsiteY125" fmla="*/ 112015 h 1656814"/>
                <a:gd name="connsiteX126" fmla="*/ 2028425 w 3866315"/>
                <a:gd name="connsiteY126" fmla="*/ 108463 h 1656814"/>
                <a:gd name="connsiteX127" fmla="*/ 2009479 w 3866315"/>
                <a:gd name="connsiteY127" fmla="*/ 99046 h 1656814"/>
                <a:gd name="connsiteX128" fmla="*/ 1997356 w 3866315"/>
                <a:gd name="connsiteY128" fmla="*/ 79480 h 1656814"/>
                <a:gd name="connsiteX129" fmla="*/ 1932792 w 3866315"/>
                <a:gd name="connsiteY129" fmla="*/ 64988 h 1656814"/>
                <a:gd name="connsiteX130" fmla="*/ 1926251 w 3866315"/>
                <a:gd name="connsiteY130" fmla="*/ 62225 h 1656814"/>
                <a:gd name="connsiteX131" fmla="*/ 1908208 w 3866315"/>
                <a:gd name="connsiteY131" fmla="*/ 60590 h 1656814"/>
                <a:gd name="connsiteX132" fmla="*/ 1893096 w 3866315"/>
                <a:gd name="connsiteY132" fmla="*/ 69494 h 1656814"/>
                <a:gd name="connsiteX133" fmla="*/ 1892758 w 3866315"/>
                <a:gd name="connsiteY133" fmla="*/ 71360 h 1656814"/>
                <a:gd name="connsiteX134" fmla="*/ 1862928 w 3866315"/>
                <a:gd name="connsiteY134" fmla="*/ 74856 h 1656814"/>
                <a:gd name="connsiteX135" fmla="*/ 1879845 w 3866315"/>
                <a:gd name="connsiteY135" fmla="*/ 47621 h 1656814"/>
                <a:gd name="connsiteX136" fmla="*/ 1840881 w 3866315"/>
                <a:gd name="connsiteY136" fmla="*/ 44181 h 1656814"/>
                <a:gd name="connsiteX137" fmla="*/ 1812687 w 3866315"/>
                <a:gd name="connsiteY137" fmla="*/ 38994 h 1656814"/>
                <a:gd name="connsiteX138" fmla="*/ 1819735 w 3866315"/>
                <a:gd name="connsiteY138" fmla="*/ 35498 h 1656814"/>
                <a:gd name="connsiteX139" fmla="*/ 1841840 w 3866315"/>
                <a:gd name="connsiteY139" fmla="*/ 25122 h 1656814"/>
                <a:gd name="connsiteX140" fmla="*/ 1844659 w 3866315"/>
                <a:gd name="connsiteY140" fmla="*/ 13845 h 1656814"/>
                <a:gd name="connsiteX141" fmla="*/ 1824641 w 3866315"/>
                <a:gd name="connsiteY141" fmla="*/ 7811 h 1656814"/>
                <a:gd name="connsiteX142" fmla="*/ 1799718 w 3866315"/>
                <a:gd name="connsiteY142" fmla="*/ 30 h 1656814"/>
                <a:gd name="connsiteX143" fmla="*/ 1768480 w 3866315"/>
                <a:gd name="connsiteY143" fmla="*/ 8206 h 1656814"/>
                <a:gd name="connsiteX144" fmla="*/ 1742146 w 3866315"/>
                <a:gd name="connsiteY144" fmla="*/ 32453 h 1656814"/>
                <a:gd name="connsiteX145" fmla="*/ 1734873 w 3866315"/>
                <a:gd name="connsiteY145" fmla="*/ 38430 h 1656814"/>
                <a:gd name="connsiteX146" fmla="*/ 1730362 w 3866315"/>
                <a:gd name="connsiteY146" fmla="*/ 68202 h 1656814"/>
                <a:gd name="connsiteX147" fmla="*/ 1730362 w 3866315"/>
                <a:gd name="connsiteY147" fmla="*/ 70458 h 1656814"/>
                <a:gd name="connsiteX148" fmla="*/ 1719084 w 3866315"/>
                <a:gd name="connsiteY148" fmla="*/ 76096 h 1656814"/>
                <a:gd name="connsiteX149" fmla="*/ 1711021 w 3866315"/>
                <a:gd name="connsiteY149" fmla="*/ 77393 h 1656814"/>
                <a:gd name="connsiteX150" fmla="*/ 1700251 w 3866315"/>
                <a:gd name="connsiteY150" fmla="*/ 75025 h 1656814"/>
                <a:gd name="connsiteX151" fmla="*/ 1680628 w 3866315"/>
                <a:gd name="connsiteY151" fmla="*/ 81792 h 1656814"/>
                <a:gd name="connsiteX152" fmla="*/ 1696078 w 3866315"/>
                <a:gd name="connsiteY152" fmla="*/ 96452 h 1656814"/>
                <a:gd name="connsiteX153" fmla="*/ 1678203 w 3866315"/>
                <a:gd name="connsiteY153" fmla="*/ 92167 h 1656814"/>
                <a:gd name="connsiteX154" fmla="*/ 1657510 w 3866315"/>
                <a:gd name="connsiteY154" fmla="*/ 97806 h 1656814"/>
                <a:gd name="connsiteX155" fmla="*/ 1642059 w 3866315"/>
                <a:gd name="connsiteY155" fmla="*/ 101696 h 1656814"/>
                <a:gd name="connsiteX156" fmla="*/ 1629880 w 3866315"/>
                <a:gd name="connsiteY156" fmla="*/ 103501 h 1656814"/>
                <a:gd name="connsiteX157" fmla="*/ 1615219 w 3866315"/>
                <a:gd name="connsiteY157" fmla="*/ 108688 h 1656814"/>
                <a:gd name="connsiteX158" fmla="*/ 1601291 w 3866315"/>
                <a:gd name="connsiteY158" fmla="*/ 104065 h 1656814"/>
                <a:gd name="connsiteX159" fmla="*/ 1581555 w 3866315"/>
                <a:gd name="connsiteY159" fmla="*/ 114327 h 1656814"/>
                <a:gd name="connsiteX160" fmla="*/ 1570673 w 3866315"/>
                <a:gd name="connsiteY160" fmla="*/ 114327 h 1656814"/>
                <a:gd name="connsiteX161" fmla="*/ 1571124 w 3866315"/>
                <a:gd name="connsiteY161" fmla="*/ 115117 h 1656814"/>
                <a:gd name="connsiteX162" fmla="*/ 1531653 w 3866315"/>
                <a:gd name="connsiteY162" fmla="*/ 122447 h 1656814"/>
                <a:gd name="connsiteX163" fmla="*/ 1522856 w 3866315"/>
                <a:gd name="connsiteY163" fmla="*/ 126563 h 1656814"/>
                <a:gd name="connsiteX164" fmla="*/ 1419949 w 3866315"/>
                <a:gd name="connsiteY164" fmla="*/ 172970 h 1656814"/>
                <a:gd name="connsiteX165" fmla="*/ 1419611 w 3866315"/>
                <a:gd name="connsiteY165" fmla="*/ 172970 h 1656814"/>
                <a:gd name="connsiteX166" fmla="*/ 1424686 w 3866315"/>
                <a:gd name="connsiteY166" fmla="*/ 180718 h 1656814"/>
                <a:gd name="connsiteX167" fmla="*/ 1423502 w 3866315"/>
                <a:gd name="connsiteY167" fmla="*/ 183289 h 1656814"/>
                <a:gd name="connsiteX168" fmla="*/ 1403145 w 3866315"/>
                <a:gd name="connsiteY168" fmla="*/ 181992 h 1656814"/>
                <a:gd name="connsiteX169" fmla="*/ 1416171 w 3866315"/>
                <a:gd name="connsiteY169" fmla="*/ 191070 h 1656814"/>
                <a:gd name="connsiteX170" fmla="*/ 1426659 w 3866315"/>
                <a:gd name="connsiteY170" fmla="*/ 200995 h 1656814"/>
                <a:gd name="connsiteX171" fmla="*/ 1408784 w 3866315"/>
                <a:gd name="connsiteY171" fmla="*/ 202291 h 1656814"/>
                <a:gd name="connsiteX172" fmla="*/ 1417863 w 3866315"/>
                <a:gd name="connsiteY172" fmla="*/ 210073 h 1656814"/>
                <a:gd name="connsiteX173" fmla="*/ 1425644 w 3866315"/>
                <a:gd name="connsiteY173" fmla="*/ 220448 h 1656814"/>
                <a:gd name="connsiteX174" fmla="*/ 1426772 w 3866315"/>
                <a:gd name="connsiteY174" fmla="*/ 221914 h 1656814"/>
                <a:gd name="connsiteX175" fmla="*/ 1424234 w 3866315"/>
                <a:gd name="connsiteY175" fmla="*/ 234320 h 1656814"/>
                <a:gd name="connsiteX176" fmla="*/ 1417525 w 3866315"/>
                <a:gd name="connsiteY176" fmla="*/ 236913 h 1656814"/>
                <a:gd name="connsiteX177" fmla="*/ 1394970 w 3866315"/>
                <a:gd name="connsiteY177" fmla="*/ 235616 h 1656814"/>
                <a:gd name="connsiteX178" fmla="*/ 1383692 w 3866315"/>
                <a:gd name="connsiteY178" fmla="*/ 240353 h 1656814"/>
                <a:gd name="connsiteX179" fmla="*/ 1382170 w 3866315"/>
                <a:gd name="connsiteY179" fmla="*/ 239338 h 1656814"/>
                <a:gd name="connsiteX180" fmla="*/ 1371456 w 3866315"/>
                <a:gd name="connsiteY180" fmla="*/ 242045 h 1656814"/>
                <a:gd name="connsiteX181" fmla="*/ 1313602 w 3866315"/>
                <a:gd name="connsiteY181" fmla="*/ 258059 h 1656814"/>
                <a:gd name="connsiteX182" fmla="*/ 1286988 w 3866315"/>
                <a:gd name="connsiteY182" fmla="*/ 249093 h 1656814"/>
                <a:gd name="connsiteX183" fmla="*/ 1279093 w 3866315"/>
                <a:gd name="connsiteY183" fmla="*/ 277963 h 1656814"/>
                <a:gd name="connsiteX184" fmla="*/ 1279432 w 3866315"/>
                <a:gd name="connsiteY184" fmla="*/ 298714 h 1656814"/>
                <a:gd name="connsiteX185" fmla="*/ 1311742 w 3866315"/>
                <a:gd name="connsiteY185" fmla="*/ 319916 h 1656814"/>
                <a:gd name="connsiteX186" fmla="*/ 1325388 w 3866315"/>
                <a:gd name="connsiteY186" fmla="*/ 348448 h 1656814"/>
                <a:gd name="connsiteX187" fmla="*/ 1285071 w 3866315"/>
                <a:gd name="connsiteY187" fmla="*/ 332434 h 1656814"/>
                <a:gd name="connsiteX188" fmla="*/ 1230657 w 3866315"/>
                <a:gd name="connsiteY188" fmla="*/ 315123 h 1656814"/>
                <a:gd name="connsiteX189" fmla="*/ 1213740 w 3866315"/>
                <a:gd name="connsiteY189" fmla="*/ 304296 h 1656814"/>
                <a:gd name="connsiteX190" fmla="*/ 1198629 w 3866315"/>
                <a:gd name="connsiteY190" fmla="*/ 319013 h 1656814"/>
                <a:gd name="connsiteX191" fmla="*/ 1208440 w 3866315"/>
                <a:gd name="connsiteY191" fmla="*/ 323355 h 1656814"/>
                <a:gd name="connsiteX192" fmla="*/ 1221409 w 3866315"/>
                <a:gd name="connsiteY192" fmla="*/ 332828 h 1656814"/>
                <a:gd name="connsiteX193" fmla="*/ 1201786 w 3866315"/>
                <a:gd name="connsiteY193" fmla="*/ 337170 h 1656814"/>
                <a:gd name="connsiteX194" fmla="*/ 1178498 w 3866315"/>
                <a:gd name="connsiteY194" fmla="*/ 339713 h 1656814"/>
                <a:gd name="connsiteX195" fmla="*/ 1176130 w 3866315"/>
                <a:gd name="connsiteY195" fmla="*/ 343655 h 1656814"/>
                <a:gd name="connsiteX196" fmla="*/ 1207764 w 3866315"/>
                <a:gd name="connsiteY196" fmla="*/ 373935 h 1656814"/>
                <a:gd name="connsiteX197" fmla="*/ 1229134 w 3866315"/>
                <a:gd name="connsiteY197" fmla="*/ 388595 h 1656814"/>
                <a:gd name="connsiteX198" fmla="*/ 1225638 w 3866315"/>
                <a:gd name="connsiteY198" fmla="*/ 397279 h 1656814"/>
                <a:gd name="connsiteX199" fmla="*/ 1198290 w 3866315"/>
                <a:gd name="connsiteY199" fmla="*/ 379968 h 1656814"/>
                <a:gd name="connsiteX200" fmla="*/ 1157917 w 3866315"/>
                <a:gd name="connsiteY200" fmla="*/ 375626 h 1656814"/>
                <a:gd name="connsiteX201" fmla="*/ 1156507 w 3866315"/>
                <a:gd name="connsiteY201" fmla="*/ 356624 h 1656814"/>
                <a:gd name="connsiteX202" fmla="*/ 1162146 w 3866315"/>
                <a:gd name="connsiteY202" fmla="*/ 327697 h 1656814"/>
                <a:gd name="connsiteX203" fmla="*/ 1151940 w 3866315"/>
                <a:gd name="connsiteY203" fmla="*/ 291327 h 1656814"/>
                <a:gd name="connsiteX204" fmla="*/ 1145625 w 3866315"/>
                <a:gd name="connsiteY204" fmla="*/ 303056 h 1656814"/>
                <a:gd name="connsiteX205" fmla="*/ 1139647 w 3866315"/>
                <a:gd name="connsiteY205" fmla="*/ 333730 h 1656814"/>
                <a:gd name="connsiteX206" fmla="*/ 1111454 w 3866315"/>
                <a:gd name="connsiteY206" fmla="*/ 351887 h 1656814"/>
                <a:gd name="connsiteX207" fmla="*/ 1101981 w 3866315"/>
                <a:gd name="connsiteY207" fmla="*/ 370044 h 1656814"/>
                <a:gd name="connsiteX208" fmla="*/ 1129046 w 3866315"/>
                <a:gd name="connsiteY208" fmla="*/ 410248 h 1656814"/>
                <a:gd name="connsiteX209" fmla="*/ 1115006 w 3866315"/>
                <a:gd name="connsiteY209" fmla="*/ 459531 h 1656814"/>
                <a:gd name="connsiteX210" fmla="*/ 1116021 w 3866315"/>
                <a:gd name="connsiteY210" fmla="*/ 488908 h 1656814"/>
                <a:gd name="connsiteX211" fmla="*/ 1134291 w 3866315"/>
                <a:gd name="connsiteY211" fmla="*/ 492799 h 1656814"/>
                <a:gd name="connsiteX212" fmla="*/ 1162033 w 3866315"/>
                <a:gd name="connsiteY212" fmla="*/ 485469 h 1656814"/>
                <a:gd name="connsiteX213" fmla="*/ 1207651 w 3866315"/>
                <a:gd name="connsiteY213" fmla="*/ 504471 h 1656814"/>
                <a:gd name="connsiteX214" fmla="*/ 1216447 w 3866315"/>
                <a:gd name="connsiteY214" fmla="*/ 527026 h 1656814"/>
                <a:gd name="connsiteX215" fmla="*/ 1205565 w 3866315"/>
                <a:gd name="connsiteY215" fmla="*/ 548623 h 1656814"/>
                <a:gd name="connsiteX216" fmla="*/ 1232912 w 3866315"/>
                <a:gd name="connsiteY216" fmla="*/ 571178 h 1656814"/>
                <a:gd name="connsiteX217" fmla="*/ 1206241 w 3866315"/>
                <a:gd name="connsiteY217" fmla="*/ 568584 h 1656814"/>
                <a:gd name="connsiteX218" fmla="*/ 1195415 w 3866315"/>
                <a:gd name="connsiteY218" fmla="*/ 549976 h 1656814"/>
                <a:gd name="connsiteX219" fmla="*/ 1201053 w 3866315"/>
                <a:gd name="connsiteY219" fmla="*/ 528831 h 1656814"/>
                <a:gd name="connsiteX220" fmla="*/ 1189156 w 3866315"/>
                <a:gd name="connsiteY220" fmla="*/ 510223 h 1656814"/>
                <a:gd name="connsiteX221" fmla="*/ 1174044 w 3866315"/>
                <a:gd name="connsiteY221" fmla="*/ 498100 h 1656814"/>
                <a:gd name="connsiteX222" fmla="*/ 1137561 w 3866315"/>
                <a:gd name="connsiteY222" fmla="*/ 510223 h 1656814"/>
                <a:gd name="connsiteX223" fmla="*/ 1142467 w 3866315"/>
                <a:gd name="connsiteY223" fmla="*/ 550822 h 1656814"/>
                <a:gd name="connsiteX224" fmla="*/ 1122788 w 3866315"/>
                <a:gd name="connsiteY224" fmla="*/ 585444 h 1656814"/>
                <a:gd name="connsiteX225" fmla="*/ 1104857 w 3866315"/>
                <a:gd name="connsiteY225" fmla="*/ 604897 h 1656814"/>
                <a:gd name="connsiteX226" fmla="*/ 1083091 w 3866315"/>
                <a:gd name="connsiteY226" fmla="*/ 628242 h 1656814"/>
                <a:gd name="connsiteX227" fmla="*/ 1061720 w 3866315"/>
                <a:gd name="connsiteY227" fmla="*/ 628242 h 1656814"/>
                <a:gd name="connsiteX228" fmla="*/ 1034316 w 3866315"/>
                <a:gd name="connsiteY228" fmla="*/ 630836 h 1656814"/>
                <a:gd name="connsiteX229" fmla="*/ 1015370 w 3866315"/>
                <a:gd name="connsiteY229" fmla="*/ 623449 h 1656814"/>
                <a:gd name="connsiteX230" fmla="*/ 1003754 w 3866315"/>
                <a:gd name="connsiteY230" fmla="*/ 610931 h 1656814"/>
                <a:gd name="connsiteX231" fmla="*/ 1016441 w 3866315"/>
                <a:gd name="connsiteY231" fmla="*/ 614822 h 1656814"/>
                <a:gd name="connsiteX232" fmla="*/ 1030087 w 3866315"/>
                <a:gd name="connsiteY232" fmla="*/ 613074 h 1656814"/>
                <a:gd name="connsiteX233" fmla="*/ 1043789 w 3866315"/>
                <a:gd name="connsiteY233" fmla="*/ 620009 h 1656814"/>
                <a:gd name="connsiteX234" fmla="*/ 1056082 w 3866315"/>
                <a:gd name="connsiteY234" fmla="*/ 614370 h 1656814"/>
                <a:gd name="connsiteX235" fmla="*/ 1061720 w 3866315"/>
                <a:gd name="connsiteY235" fmla="*/ 607491 h 1656814"/>
                <a:gd name="connsiteX236" fmla="*/ 1072265 w 3866315"/>
                <a:gd name="connsiteY236" fmla="*/ 596665 h 1656814"/>
                <a:gd name="connsiteX237" fmla="*/ 1079595 w 3866315"/>
                <a:gd name="connsiteY237" fmla="*/ 581102 h 1656814"/>
                <a:gd name="connsiteX238" fmla="*/ 1085910 w 3866315"/>
                <a:gd name="connsiteY238" fmla="*/ 571572 h 1656814"/>
                <a:gd name="connsiteX239" fmla="*/ 1097526 w 3866315"/>
                <a:gd name="connsiteY239" fmla="*/ 562099 h 1656814"/>
                <a:gd name="connsiteX240" fmla="*/ 1101699 w 3866315"/>
                <a:gd name="connsiteY240" fmla="*/ 548228 h 1656814"/>
                <a:gd name="connsiteX241" fmla="*/ 1108014 w 3866315"/>
                <a:gd name="connsiteY241" fmla="*/ 528831 h 1656814"/>
                <a:gd name="connsiteX242" fmla="*/ 1108747 w 3866315"/>
                <a:gd name="connsiteY242" fmla="*/ 518004 h 1656814"/>
                <a:gd name="connsiteX243" fmla="*/ 1090139 w 3866315"/>
                <a:gd name="connsiteY243" fmla="*/ 492912 h 1656814"/>
                <a:gd name="connsiteX244" fmla="*/ 1089407 w 3866315"/>
                <a:gd name="connsiteY244" fmla="*/ 463083 h 1656814"/>
                <a:gd name="connsiteX245" fmla="*/ 1089068 w 3866315"/>
                <a:gd name="connsiteY245" fmla="*/ 435397 h 1656814"/>
                <a:gd name="connsiteX246" fmla="*/ 1095045 w 3866315"/>
                <a:gd name="connsiteY246" fmla="*/ 404722 h 1656814"/>
                <a:gd name="connsiteX247" fmla="*/ 1075761 w 3866315"/>
                <a:gd name="connsiteY247" fmla="*/ 371454 h 1656814"/>
                <a:gd name="connsiteX248" fmla="*/ 1083486 w 3866315"/>
                <a:gd name="connsiteY248" fmla="*/ 349406 h 1656814"/>
                <a:gd name="connsiteX249" fmla="*/ 1093636 w 3866315"/>
                <a:gd name="connsiteY249" fmla="*/ 299672 h 1656814"/>
                <a:gd name="connsiteX250" fmla="*/ 1064201 w 3866315"/>
                <a:gd name="connsiteY250" fmla="*/ 287549 h 1656814"/>
                <a:gd name="connsiteX251" fmla="*/ 1036007 w 3866315"/>
                <a:gd name="connsiteY251" fmla="*/ 286929 h 1656814"/>
                <a:gd name="connsiteX252" fmla="*/ 1031948 w 3866315"/>
                <a:gd name="connsiteY252" fmla="*/ 287662 h 1656814"/>
                <a:gd name="connsiteX253" fmla="*/ 1029185 w 3866315"/>
                <a:gd name="connsiteY253" fmla="*/ 307623 h 1656814"/>
                <a:gd name="connsiteX254" fmla="*/ 977421 w 3866315"/>
                <a:gd name="connsiteY254" fmla="*/ 377487 h 1656814"/>
                <a:gd name="connsiteX255" fmla="*/ 974658 w 3866315"/>
                <a:gd name="connsiteY255" fmla="*/ 378220 h 1656814"/>
                <a:gd name="connsiteX256" fmla="*/ 961407 w 3866315"/>
                <a:gd name="connsiteY256" fmla="*/ 401959 h 1656814"/>
                <a:gd name="connsiteX257" fmla="*/ 961802 w 3866315"/>
                <a:gd name="connsiteY257" fmla="*/ 401959 h 1656814"/>
                <a:gd name="connsiteX258" fmla="*/ 959038 w 3866315"/>
                <a:gd name="connsiteY258" fmla="*/ 425304 h 1656814"/>
                <a:gd name="connsiteX259" fmla="*/ 957629 w 3866315"/>
                <a:gd name="connsiteY259" fmla="*/ 439118 h 1656814"/>
                <a:gd name="connsiteX260" fmla="*/ 949566 w 3866315"/>
                <a:gd name="connsiteY260" fmla="*/ 459023 h 1656814"/>
                <a:gd name="connsiteX261" fmla="*/ 977759 w 3866315"/>
                <a:gd name="connsiteY261" fmla="*/ 471992 h 1656814"/>
                <a:gd name="connsiteX262" fmla="*/ 987909 w 3866315"/>
                <a:gd name="connsiteY262" fmla="*/ 495788 h 1656814"/>
                <a:gd name="connsiteX263" fmla="*/ 1002288 w 3866315"/>
                <a:gd name="connsiteY263" fmla="*/ 504866 h 1656814"/>
                <a:gd name="connsiteX264" fmla="*/ 987571 w 3866315"/>
                <a:gd name="connsiteY264" fmla="*/ 533793 h 1656814"/>
                <a:gd name="connsiteX265" fmla="*/ 958757 w 3866315"/>
                <a:gd name="connsiteY265" fmla="*/ 505599 h 1656814"/>
                <a:gd name="connsiteX266" fmla="*/ 920526 w 3866315"/>
                <a:gd name="connsiteY266" fmla="*/ 485300 h 1656814"/>
                <a:gd name="connsiteX267" fmla="*/ 889513 w 3866315"/>
                <a:gd name="connsiteY267" fmla="*/ 469737 h 1656814"/>
                <a:gd name="connsiteX268" fmla="*/ 876431 w 3866315"/>
                <a:gd name="connsiteY268" fmla="*/ 471880 h 1656814"/>
                <a:gd name="connsiteX269" fmla="*/ 839554 w 3866315"/>
                <a:gd name="connsiteY269" fmla="*/ 464380 h 1656814"/>
                <a:gd name="connsiteX270" fmla="*/ 824780 w 3866315"/>
                <a:gd name="connsiteY270" fmla="*/ 453554 h 1656814"/>
                <a:gd name="connsiteX271" fmla="*/ 801887 w 3866315"/>
                <a:gd name="connsiteY271" fmla="*/ 450283 h 1656814"/>
                <a:gd name="connsiteX272" fmla="*/ 784294 w 3866315"/>
                <a:gd name="connsiteY272" fmla="*/ 434269 h 1656814"/>
                <a:gd name="connsiteX273" fmla="*/ 755536 w 3866315"/>
                <a:gd name="connsiteY273" fmla="*/ 422597 h 1656814"/>
                <a:gd name="connsiteX274" fmla="*/ 762191 w 3866315"/>
                <a:gd name="connsiteY274" fmla="*/ 446844 h 1656814"/>
                <a:gd name="connsiteX275" fmla="*/ 779727 w 3866315"/>
                <a:gd name="connsiteY275" fmla="*/ 455471 h 1656814"/>
                <a:gd name="connsiteX276" fmla="*/ 794838 w 3866315"/>
                <a:gd name="connsiteY276" fmla="*/ 468835 h 1656814"/>
                <a:gd name="connsiteX277" fmla="*/ 805721 w 3866315"/>
                <a:gd name="connsiteY277" fmla="*/ 493081 h 1656814"/>
                <a:gd name="connsiteX278" fmla="*/ 805552 w 3866315"/>
                <a:gd name="connsiteY278" fmla="*/ 506394 h 1656814"/>
                <a:gd name="connsiteX279" fmla="*/ 798334 w 3866315"/>
                <a:gd name="connsiteY279" fmla="*/ 509039 h 1656814"/>
                <a:gd name="connsiteX280" fmla="*/ 782208 w 3866315"/>
                <a:gd name="connsiteY280" fmla="*/ 519019 h 1656814"/>
                <a:gd name="connsiteX281" fmla="*/ 769916 w 3866315"/>
                <a:gd name="connsiteY281" fmla="*/ 525053 h 1656814"/>
                <a:gd name="connsiteX282" fmla="*/ 769916 w 3866315"/>
                <a:gd name="connsiteY282" fmla="*/ 507742 h 1656814"/>
                <a:gd name="connsiteX283" fmla="*/ 755536 w 3866315"/>
                <a:gd name="connsiteY283" fmla="*/ 494378 h 1656814"/>
                <a:gd name="connsiteX284" fmla="*/ 719054 w 3866315"/>
                <a:gd name="connsiteY284" fmla="*/ 516933 h 1656814"/>
                <a:gd name="connsiteX285" fmla="*/ 679019 w 3866315"/>
                <a:gd name="connsiteY285" fmla="*/ 516933 h 1656814"/>
                <a:gd name="connsiteX286" fmla="*/ 656915 w 3866315"/>
                <a:gd name="connsiteY286" fmla="*/ 536838 h 1656814"/>
                <a:gd name="connsiteX287" fmla="*/ 624943 w 3866315"/>
                <a:gd name="connsiteY287" fmla="*/ 533793 h 1656814"/>
                <a:gd name="connsiteX288" fmla="*/ 630921 w 3866315"/>
                <a:gd name="connsiteY288" fmla="*/ 526011 h 1656814"/>
                <a:gd name="connsiteX289" fmla="*/ 636559 w 3866315"/>
                <a:gd name="connsiteY289" fmla="*/ 517384 h 1656814"/>
                <a:gd name="connsiteX290" fmla="*/ 641859 w 3866315"/>
                <a:gd name="connsiteY290" fmla="*/ 497479 h 1656814"/>
                <a:gd name="connsiteX291" fmla="*/ 609550 w 3866315"/>
                <a:gd name="connsiteY291" fmla="*/ 509152 h 1656814"/>
                <a:gd name="connsiteX292" fmla="*/ 604982 w 3866315"/>
                <a:gd name="connsiteY292" fmla="*/ 525617 h 1656814"/>
                <a:gd name="connsiteX293" fmla="*/ 594438 w 3866315"/>
                <a:gd name="connsiteY293" fmla="*/ 517835 h 1656814"/>
                <a:gd name="connsiteX294" fmla="*/ 540081 w 3866315"/>
                <a:gd name="connsiteY294" fmla="*/ 537684 h 1656814"/>
                <a:gd name="connsiteX295" fmla="*/ 517526 w 3866315"/>
                <a:gd name="connsiteY295" fmla="*/ 554994 h 1656814"/>
                <a:gd name="connsiteX296" fmla="*/ 491531 w 3866315"/>
                <a:gd name="connsiteY296" fmla="*/ 564975 h 1656814"/>
                <a:gd name="connsiteX297" fmla="*/ 486287 w 3866315"/>
                <a:gd name="connsiteY297" fmla="*/ 595650 h 1656814"/>
                <a:gd name="connsiteX298" fmla="*/ 445914 w 3866315"/>
                <a:gd name="connsiteY298" fmla="*/ 602134 h 1656814"/>
                <a:gd name="connsiteX299" fmla="*/ 426911 w 3866315"/>
                <a:gd name="connsiteY299" fmla="*/ 580087 h 1656814"/>
                <a:gd name="connsiteX300" fmla="*/ 426234 w 3866315"/>
                <a:gd name="connsiteY300" fmla="*/ 561479 h 1656814"/>
                <a:gd name="connsiteX301" fmla="*/ 442756 w 3866315"/>
                <a:gd name="connsiteY301" fmla="*/ 553698 h 1656814"/>
                <a:gd name="connsiteX302" fmla="*/ 463788 w 3866315"/>
                <a:gd name="connsiteY302" fmla="*/ 552401 h 1656814"/>
                <a:gd name="connsiteX303" fmla="*/ 449410 w 3866315"/>
                <a:gd name="connsiteY303" fmla="*/ 524207 h 1656814"/>
                <a:gd name="connsiteX304" fmla="*/ 419186 w 3866315"/>
                <a:gd name="connsiteY304" fmla="*/ 513832 h 1656814"/>
                <a:gd name="connsiteX305" fmla="*/ 404920 w 3866315"/>
                <a:gd name="connsiteY305" fmla="*/ 514960 h 1656814"/>
                <a:gd name="connsiteX306" fmla="*/ 400127 w 3866315"/>
                <a:gd name="connsiteY306" fmla="*/ 526237 h 1656814"/>
                <a:gd name="connsiteX307" fmla="*/ 400973 w 3866315"/>
                <a:gd name="connsiteY307" fmla="*/ 541292 h 1656814"/>
                <a:gd name="connsiteX308" fmla="*/ 391838 w 3866315"/>
                <a:gd name="connsiteY308" fmla="*/ 573715 h 1656814"/>
                <a:gd name="connsiteX309" fmla="*/ 399563 w 3866315"/>
                <a:gd name="connsiteY309" fmla="*/ 584090 h 1656814"/>
                <a:gd name="connsiteX310" fmla="*/ 408360 w 3866315"/>
                <a:gd name="connsiteY310" fmla="*/ 610029 h 1656814"/>
                <a:gd name="connsiteX311" fmla="*/ 400973 w 3866315"/>
                <a:gd name="connsiteY311" fmla="*/ 632584 h 1656814"/>
                <a:gd name="connsiteX312" fmla="*/ 390766 w 3866315"/>
                <a:gd name="connsiteY312" fmla="*/ 632133 h 1656814"/>
                <a:gd name="connsiteX313" fmla="*/ 383775 w 3866315"/>
                <a:gd name="connsiteY313" fmla="*/ 623505 h 1656814"/>
                <a:gd name="connsiteX314" fmla="*/ 359866 w 3866315"/>
                <a:gd name="connsiteY314" fmla="*/ 617867 h 1656814"/>
                <a:gd name="connsiteX315" fmla="*/ 344811 w 3866315"/>
                <a:gd name="connsiteY315" fmla="*/ 626945 h 1656814"/>
                <a:gd name="connsiteX316" fmla="*/ 323722 w 3866315"/>
                <a:gd name="connsiteY316" fmla="*/ 638222 h 1656814"/>
                <a:gd name="connsiteX317" fmla="*/ 301167 w 3866315"/>
                <a:gd name="connsiteY317" fmla="*/ 658522 h 1656814"/>
                <a:gd name="connsiteX318" fmla="*/ 302577 w 3866315"/>
                <a:gd name="connsiteY318" fmla="*/ 684009 h 1656814"/>
                <a:gd name="connsiteX319" fmla="*/ 312332 w 3866315"/>
                <a:gd name="connsiteY319" fmla="*/ 708199 h 1656814"/>
                <a:gd name="connsiteX320" fmla="*/ 284138 w 3866315"/>
                <a:gd name="connsiteY320" fmla="*/ 706000 h 1656814"/>
                <a:gd name="connsiteX321" fmla="*/ 259553 w 3866315"/>
                <a:gd name="connsiteY321" fmla="*/ 699121 h 1656814"/>
                <a:gd name="connsiteX322" fmla="*/ 232544 w 3866315"/>
                <a:gd name="connsiteY322" fmla="*/ 679216 h 1656814"/>
                <a:gd name="connsiteX323" fmla="*/ 218165 w 3866315"/>
                <a:gd name="connsiteY323" fmla="*/ 695625 h 1656814"/>
                <a:gd name="connsiteX324" fmla="*/ 225157 w 3866315"/>
                <a:gd name="connsiteY324" fmla="*/ 712541 h 1656814"/>
                <a:gd name="connsiteX325" fmla="*/ 248332 w 3866315"/>
                <a:gd name="connsiteY325" fmla="*/ 722522 h 1656814"/>
                <a:gd name="connsiteX326" fmla="*/ 250475 w 3866315"/>
                <a:gd name="connsiteY326" fmla="*/ 740227 h 1656814"/>
                <a:gd name="connsiteX327" fmla="*/ 232544 w 3866315"/>
                <a:gd name="connsiteY327" fmla="*/ 743667 h 1656814"/>
                <a:gd name="connsiteX328" fmla="*/ 213936 w 3866315"/>
                <a:gd name="connsiteY328" fmla="*/ 736788 h 1656814"/>
                <a:gd name="connsiteX329" fmla="*/ 192170 w 3866315"/>
                <a:gd name="connsiteY329" fmla="*/ 721619 h 1656814"/>
                <a:gd name="connsiteX330" fmla="*/ 179878 w 3866315"/>
                <a:gd name="connsiteY330" fmla="*/ 704703 h 1656814"/>
                <a:gd name="connsiteX331" fmla="*/ 174239 w 3866315"/>
                <a:gd name="connsiteY331" fmla="*/ 683558 h 1656814"/>
                <a:gd name="connsiteX332" fmla="*/ 174972 w 3866315"/>
                <a:gd name="connsiteY332" fmla="*/ 664499 h 1656814"/>
                <a:gd name="connsiteX333" fmla="*/ 176720 w 3866315"/>
                <a:gd name="connsiteY333" fmla="*/ 645947 h 1656814"/>
                <a:gd name="connsiteX334" fmla="*/ 158451 w 3866315"/>
                <a:gd name="connsiteY334" fmla="*/ 629482 h 1656814"/>
                <a:gd name="connsiteX335" fmla="*/ 144072 w 3866315"/>
                <a:gd name="connsiteY335" fmla="*/ 616570 h 1656814"/>
                <a:gd name="connsiteX336" fmla="*/ 120953 w 3866315"/>
                <a:gd name="connsiteY336" fmla="*/ 592774 h 1656814"/>
                <a:gd name="connsiteX337" fmla="*/ 112495 w 3866315"/>
                <a:gd name="connsiteY337" fmla="*/ 583245 h 1656814"/>
                <a:gd name="connsiteX338" fmla="*/ 131441 w 3866315"/>
                <a:gd name="connsiteY338" fmla="*/ 591872 h 1656814"/>
                <a:gd name="connsiteX339" fmla="*/ 164428 w 3866315"/>
                <a:gd name="connsiteY339" fmla="*/ 609183 h 1656814"/>
                <a:gd name="connsiteX340" fmla="*/ 205872 w 3866315"/>
                <a:gd name="connsiteY340" fmla="*/ 625197 h 1656814"/>
                <a:gd name="connsiteX341" fmla="*/ 261358 w 3866315"/>
                <a:gd name="connsiteY341" fmla="*/ 636474 h 1656814"/>
                <a:gd name="connsiteX342" fmla="*/ 330150 w 3866315"/>
                <a:gd name="connsiteY342" fmla="*/ 599315 h 1656814"/>
                <a:gd name="connsiteX343" fmla="*/ 328571 w 3866315"/>
                <a:gd name="connsiteY343" fmla="*/ 568415 h 1656814"/>
                <a:gd name="connsiteX344" fmla="*/ 299081 w 3866315"/>
                <a:gd name="connsiteY344" fmla="*/ 548623 h 1656814"/>
                <a:gd name="connsiteX345" fmla="*/ 297164 w 3866315"/>
                <a:gd name="connsiteY345" fmla="*/ 546536 h 1656814"/>
                <a:gd name="connsiteX346" fmla="*/ 292766 w 3866315"/>
                <a:gd name="connsiteY346" fmla="*/ 546029 h 1656814"/>
                <a:gd name="connsiteX347" fmla="*/ 263049 w 3866315"/>
                <a:gd name="connsiteY347" fmla="*/ 530128 h 1656814"/>
                <a:gd name="connsiteX348" fmla="*/ 256339 w 3866315"/>
                <a:gd name="connsiteY348" fmla="*/ 515129 h 1656814"/>
                <a:gd name="connsiteX349" fmla="*/ 241848 w 3866315"/>
                <a:gd name="connsiteY349" fmla="*/ 503344 h 1656814"/>
                <a:gd name="connsiteX350" fmla="*/ 228089 w 3866315"/>
                <a:gd name="connsiteY350" fmla="*/ 496070 h 1656814"/>
                <a:gd name="connsiteX351" fmla="*/ 214612 w 3866315"/>
                <a:gd name="connsiteY351" fmla="*/ 496070 h 1656814"/>
                <a:gd name="connsiteX352" fmla="*/ 198655 w 3866315"/>
                <a:gd name="connsiteY352" fmla="*/ 489698 h 1656814"/>
                <a:gd name="connsiteX353" fmla="*/ 177453 w 3866315"/>
                <a:gd name="connsiteY353" fmla="*/ 477857 h 1656814"/>
                <a:gd name="connsiteX354" fmla="*/ 174352 w 3866315"/>
                <a:gd name="connsiteY354" fmla="*/ 476052 h 1656814"/>
                <a:gd name="connsiteX355" fmla="*/ 169559 w 3866315"/>
                <a:gd name="connsiteY355" fmla="*/ 473346 h 1656814"/>
                <a:gd name="connsiteX356" fmla="*/ 162736 w 3866315"/>
                <a:gd name="connsiteY356" fmla="*/ 469173 h 1656814"/>
                <a:gd name="connsiteX357" fmla="*/ 155349 w 3866315"/>
                <a:gd name="connsiteY357" fmla="*/ 473064 h 1656814"/>
                <a:gd name="connsiteX358" fmla="*/ 133527 w 3866315"/>
                <a:gd name="connsiteY358" fmla="*/ 471316 h 1656814"/>
                <a:gd name="connsiteX359" fmla="*/ 120220 w 3866315"/>
                <a:gd name="connsiteY359" fmla="*/ 461843 h 1656814"/>
                <a:gd name="connsiteX360" fmla="*/ 137756 w 3866315"/>
                <a:gd name="connsiteY360" fmla="*/ 454907 h 1656814"/>
                <a:gd name="connsiteX361" fmla="*/ 121968 w 3866315"/>
                <a:gd name="connsiteY361" fmla="*/ 447125 h 1656814"/>
                <a:gd name="connsiteX362" fmla="*/ 105052 w 3866315"/>
                <a:gd name="connsiteY362" fmla="*/ 451016 h 1656814"/>
                <a:gd name="connsiteX363" fmla="*/ 90673 w 3866315"/>
                <a:gd name="connsiteY363" fmla="*/ 450170 h 1656814"/>
                <a:gd name="connsiteX364" fmla="*/ 89038 w 3866315"/>
                <a:gd name="connsiteY364" fmla="*/ 448761 h 1656814"/>
                <a:gd name="connsiteX365" fmla="*/ 76971 w 3866315"/>
                <a:gd name="connsiteY365" fmla="*/ 459249 h 1656814"/>
                <a:gd name="connsiteX366" fmla="*/ 57348 w 3866315"/>
                <a:gd name="connsiteY366" fmla="*/ 470526 h 1656814"/>
                <a:gd name="connsiteX367" fmla="*/ 41165 w 3866315"/>
                <a:gd name="connsiteY367" fmla="*/ 487837 h 1656814"/>
                <a:gd name="connsiteX368" fmla="*/ 32086 w 3866315"/>
                <a:gd name="connsiteY368" fmla="*/ 496465 h 1656814"/>
                <a:gd name="connsiteX369" fmla="*/ 28534 w 3866315"/>
                <a:gd name="connsiteY369" fmla="*/ 512027 h 1656814"/>
                <a:gd name="connsiteX370" fmla="*/ 32086 w 3866315"/>
                <a:gd name="connsiteY370" fmla="*/ 528436 h 1656814"/>
                <a:gd name="connsiteX371" fmla="*/ 46803 w 3866315"/>
                <a:gd name="connsiteY371" fmla="*/ 538811 h 1656814"/>
                <a:gd name="connsiteX372" fmla="*/ 63720 w 3866315"/>
                <a:gd name="connsiteY372" fmla="*/ 560464 h 1656814"/>
                <a:gd name="connsiteX373" fmla="*/ 48439 w 3866315"/>
                <a:gd name="connsiteY373" fmla="*/ 581948 h 1656814"/>
                <a:gd name="connsiteX374" fmla="*/ 41447 w 3866315"/>
                <a:gd name="connsiteY374" fmla="*/ 599259 h 1656814"/>
                <a:gd name="connsiteX375" fmla="*/ 64002 w 3866315"/>
                <a:gd name="connsiteY375" fmla="*/ 643354 h 1656814"/>
                <a:gd name="connsiteX376" fmla="*/ 56277 w 3866315"/>
                <a:gd name="connsiteY376" fmla="*/ 660608 h 1656814"/>
                <a:gd name="connsiteX377" fmla="*/ 59773 w 3866315"/>
                <a:gd name="connsiteY377" fmla="*/ 683163 h 1656814"/>
                <a:gd name="connsiteX378" fmla="*/ 54134 w 3866315"/>
                <a:gd name="connsiteY378" fmla="*/ 691790 h 1656814"/>
                <a:gd name="connsiteX379" fmla="*/ 66032 w 3866315"/>
                <a:gd name="connsiteY379" fmla="*/ 701320 h 1656814"/>
                <a:gd name="connsiteX380" fmla="*/ 62536 w 3866315"/>
                <a:gd name="connsiteY380" fmla="*/ 716037 h 1656814"/>
                <a:gd name="connsiteX381" fmla="*/ 75166 w 3866315"/>
                <a:gd name="connsiteY381" fmla="*/ 731600 h 1656814"/>
                <a:gd name="connsiteX382" fmla="*/ 60449 w 3866315"/>
                <a:gd name="connsiteY382" fmla="*/ 748009 h 1656814"/>
                <a:gd name="connsiteX383" fmla="*/ 90617 w 3866315"/>
                <a:gd name="connsiteY383" fmla="*/ 776541 h 1656814"/>
                <a:gd name="connsiteX384" fmla="*/ 96932 w 3866315"/>
                <a:gd name="connsiteY384" fmla="*/ 799885 h 1656814"/>
                <a:gd name="connsiteX385" fmla="*/ 61859 w 3866315"/>
                <a:gd name="connsiteY385" fmla="*/ 841386 h 1656814"/>
                <a:gd name="connsiteX386" fmla="*/ 25320 w 3866315"/>
                <a:gd name="connsiteY386" fmla="*/ 877700 h 1656814"/>
                <a:gd name="connsiteX387" fmla="*/ 14042 w 3866315"/>
                <a:gd name="connsiteY387" fmla="*/ 895462 h 1656814"/>
                <a:gd name="connsiteX388" fmla="*/ 23967 w 3866315"/>
                <a:gd name="connsiteY388" fmla="*/ 891120 h 1656814"/>
                <a:gd name="connsiteX389" fmla="*/ 39078 w 3866315"/>
                <a:gd name="connsiteY389" fmla="*/ 910122 h 1656814"/>
                <a:gd name="connsiteX390" fmla="*/ 59773 w 3866315"/>
                <a:gd name="connsiteY390" fmla="*/ 915761 h 1656814"/>
                <a:gd name="connsiteX391" fmla="*/ 48495 w 3866315"/>
                <a:gd name="connsiteY391" fmla="*/ 919595 h 1656814"/>
                <a:gd name="connsiteX392" fmla="*/ 25658 w 3866315"/>
                <a:gd name="connsiteY392" fmla="*/ 929125 h 1656814"/>
                <a:gd name="connsiteX393" fmla="*/ 14042 w 3866315"/>
                <a:gd name="connsiteY393" fmla="*/ 940402 h 1656814"/>
                <a:gd name="connsiteX394" fmla="*/ 9193 w 3866315"/>
                <a:gd name="connsiteY394" fmla="*/ 959574 h 1656814"/>
                <a:gd name="connsiteX395" fmla="*/ 1299 w 3866315"/>
                <a:gd name="connsiteY395" fmla="*/ 974517 h 1656814"/>
                <a:gd name="connsiteX396" fmla="*/ 2878 w 3866315"/>
                <a:gd name="connsiteY396" fmla="*/ 991433 h 1656814"/>
                <a:gd name="connsiteX397" fmla="*/ 7840 w 3866315"/>
                <a:gd name="connsiteY397" fmla="*/ 1007052 h 1656814"/>
                <a:gd name="connsiteX398" fmla="*/ 1525 w 3866315"/>
                <a:gd name="connsiteY398" fmla="*/ 1016807 h 1656814"/>
                <a:gd name="connsiteX399" fmla="*/ 4682 w 3866315"/>
                <a:gd name="connsiteY399" fmla="*/ 1032370 h 1656814"/>
                <a:gd name="connsiteX400" fmla="*/ 7332 w 3866315"/>
                <a:gd name="connsiteY400" fmla="*/ 1048553 h 1656814"/>
                <a:gd name="connsiteX401" fmla="*/ 14719 w 3866315"/>
                <a:gd name="connsiteY401" fmla="*/ 1065469 h 1656814"/>
                <a:gd name="connsiteX402" fmla="*/ 21035 w 3866315"/>
                <a:gd name="connsiteY402" fmla="*/ 1085544 h 1656814"/>
                <a:gd name="connsiteX403" fmla="*/ 33665 w 3866315"/>
                <a:gd name="connsiteY403" fmla="*/ 1090111 h 1656814"/>
                <a:gd name="connsiteX404" fmla="*/ 45732 w 3866315"/>
                <a:gd name="connsiteY404" fmla="*/ 1097272 h 1656814"/>
                <a:gd name="connsiteX405" fmla="*/ 58419 w 3866315"/>
                <a:gd name="connsiteY405" fmla="*/ 1097272 h 1656814"/>
                <a:gd name="connsiteX406" fmla="*/ 80523 w 3866315"/>
                <a:gd name="connsiteY406" fmla="*/ 1104997 h 1656814"/>
                <a:gd name="connsiteX407" fmla="*/ 82610 w 3866315"/>
                <a:gd name="connsiteY407" fmla="*/ 1125127 h 1656814"/>
                <a:gd name="connsiteX408" fmla="*/ 85260 w 3866315"/>
                <a:gd name="connsiteY408" fmla="*/ 1145878 h 1656814"/>
                <a:gd name="connsiteX409" fmla="*/ 96537 w 3866315"/>
                <a:gd name="connsiteY409" fmla="*/ 1164035 h 1656814"/>
                <a:gd name="connsiteX410" fmla="*/ 110239 w 3866315"/>
                <a:gd name="connsiteY410" fmla="*/ 1180274 h 1656814"/>
                <a:gd name="connsiteX411" fmla="*/ 123378 w 3866315"/>
                <a:gd name="connsiteY411" fmla="*/ 1195160 h 1656814"/>
                <a:gd name="connsiteX412" fmla="*/ 111255 w 3866315"/>
                <a:gd name="connsiteY412" fmla="*/ 1208750 h 1656814"/>
                <a:gd name="connsiteX413" fmla="*/ 94338 w 3866315"/>
                <a:gd name="connsiteY413" fmla="*/ 1205536 h 1656814"/>
                <a:gd name="connsiteX414" fmla="*/ 98003 w 3866315"/>
                <a:gd name="connsiteY414" fmla="*/ 1232771 h 1656814"/>
                <a:gd name="connsiteX415" fmla="*/ 107984 w 3866315"/>
                <a:gd name="connsiteY415" fmla="*/ 1248334 h 1656814"/>
                <a:gd name="connsiteX416" fmla="*/ 119261 w 3866315"/>
                <a:gd name="connsiteY416" fmla="*/ 1241173 h 1656814"/>
                <a:gd name="connsiteX417" fmla="*/ 135050 w 3866315"/>
                <a:gd name="connsiteY417" fmla="*/ 1240552 h 1656814"/>
                <a:gd name="connsiteX418" fmla="*/ 154504 w 3866315"/>
                <a:gd name="connsiteY418" fmla="*/ 1243146 h 1656814"/>
                <a:gd name="connsiteX419" fmla="*/ 157661 w 3866315"/>
                <a:gd name="connsiteY419" fmla="*/ 1265194 h 1656814"/>
                <a:gd name="connsiteX420" fmla="*/ 162962 w 3866315"/>
                <a:gd name="connsiteY420" fmla="*/ 1281377 h 1656814"/>
                <a:gd name="connsiteX421" fmla="*/ 180329 w 3866315"/>
                <a:gd name="connsiteY421" fmla="*/ 1286621 h 1656814"/>
                <a:gd name="connsiteX422" fmla="*/ 190873 w 3866315"/>
                <a:gd name="connsiteY422" fmla="*/ 1309176 h 1656814"/>
                <a:gd name="connsiteX423" fmla="*/ 199782 w 3866315"/>
                <a:gd name="connsiteY423" fmla="*/ 1314814 h 1656814"/>
                <a:gd name="connsiteX424" fmla="*/ 211398 w 3866315"/>
                <a:gd name="connsiteY424" fmla="*/ 1321299 h 1656814"/>
                <a:gd name="connsiteX425" fmla="*/ 223522 w 3866315"/>
                <a:gd name="connsiteY425" fmla="*/ 1320002 h 1656814"/>
                <a:gd name="connsiteX426" fmla="*/ 236660 w 3866315"/>
                <a:gd name="connsiteY426" fmla="*/ 1318705 h 1656814"/>
                <a:gd name="connsiteX427" fmla="*/ 247204 w 3866315"/>
                <a:gd name="connsiteY427" fmla="*/ 1334268 h 1656814"/>
                <a:gd name="connsiteX428" fmla="*/ 266658 w 3866315"/>
                <a:gd name="connsiteY428" fmla="*/ 1338159 h 1656814"/>
                <a:gd name="connsiteX429" fmla="*/ 286676 w 3866315"/>
                <a:gd name="connsiteY429" fmla="*/ 1344700 h 1656814"/>
                <a:gd name="connsiteX430" fmla="*/ 300378 w 3866315"/>
                <a:gd name="connsiteY430" fmla="*/ 1355019 h 1656814"/>
                <a:gd name="connsiteX431" fmla="*/ 293555 w 3866315"/>
                <a:gd name="connsiteY431" fmla="*/ 1367368 h 1656814"/>
                <a:gd name="connsiteX432" fmla="*/ 299193 w 3866315"/>
                <a:gd name="connsiteY432" fmla="*/ 1375769 h 1656814"/>
                <a:gd name="connsiteX433" fmla="*/ 290792 w 3866315"/>
                <a:gd name="connsiteY433" fmla="*/ 1382931 h 1656814"/>
                <a:gd name="connsiteX434" fmla="*/ 296036 w 3866315"/>
                <a:gd name="connsiteY434" fmla="*/ 1393926 h 1656814"/>
                <a:gd name="connsiteX435" fmla="*/ 291807 w 3866315"/>
                <a:gd name="connsiteY435" fmla="*/ 1411463 h 1656814"/>
                <a:gd name="connsiteX436" fmla="*/ 272353 w 3866315"/>
                <a:gd name="connsiteY436" fmla="*/ 1410786 h 1656814"/>
                <a:gd name="connsiteX437" fmla="*/ 253915 w 3866315"/>
                <a:gd name="connsiteY437" fmla="*/ 1426349 h 1656814"/>
                <a:gd name="connsiteX438" fmla="*/ 253407 w 3866315"/>
                <a:gd name="connsiteY438" fmla="*/ 1440220 h 1656814"/>
                <a:gd name="connsiteX439" fmla="*/ 277653 w 3866315"/>
                <a:gd name="connsiteY439" fmla="*/ 1439544 h 1656814"/>
                <a:gd name="connsiteX440" fmla="*/ 248163 w 3866315"/>
                <a:gd name="connsiteY440" fmla="*/ 1460745 h 1656814"/>
                <a:gd name="connsiteX441" fmla="*/ 257241 w 3866315"/>
                <a:gd name="connsiteY441" fmla="*/ 1477154 h 1656814"/>
                <a:gd name="connsiteX442" fmla="*/ 243201 w 3866315"/>
                <a:gd name="connsiteY442" fmla="*/ 1494070 h 1656814"/>
                <a:gd name="connsiteX443" fmla="*/ 230232 w 3866315"/>
                <a:gd name="connsiteY443" fmla="*/ 1506644 h 1656814"/>
                <a:gd name="connsiteX444" fmla="*/ 223916 w 3866315"/>
                <a:gd name="connsiteY444" fmla="*/ 1513524 h 1656814"/>
                <a:gd name="connsiteX445" fmla="*/ 242524 w 3866315"/>
                <a:gd name="connsiteY445" fmla="*/ 1532132 h 1656814"/>
                <a:gd name="connsiteX446" fmla="*/ 286732 w 3866315"/>
                <a:gd name="connsiteY446" fmla="*/ 1571603 h 1656814"/>
                <a:gd name="connsiteX447" fmla="*/ 292935 w 3866315"/>
                <a:gd name="connsiteY447" fmla="*/ 1577580 h 1656814"/>
                <a:gd name="connsiteX448" fmla="*/ 301844 w 3866315"/>
                <a:gd name="connsiteY448" fmla="*/ 1572505 h 1656814"/>
                <a:gd name="connsiteX449" fmla="*/ 330038 w 3866315"/>
                <a:gd name="connsiteY449" fmla="*/ 1582880 h 1656814"/>
                <a:gd name="connsiteX450" fmla="*/ 366915 w 3866315"/>
                <a:gd name="connsiteY450" fmla="*/ 1586771 h 1656814"/>
                <a:gd name="connsiteX451" fmla="*/ 381688 w 3866315"/>
                <a:gd name="connsiteY451" fmla="*/ 1598443 h 1656814"/>
                <a:gd name="connsiteX452" fmla="*/ 396405 w 3866315"/>
                <a:gd name="connsiteY452" fmla="*/ 1607521 h 1656814"/>
                <a:gd name="connsiteX453" fmla="*/ 420652 w 3866315"/>
                <a:gd name="connsiteY453" fmla="*/ 1603631 h 1656814"/>
                <a:gd name="connsiteX454" fmla="*/ 429054 w 3866315"/>
                <a:gd name="connsiteY454" fmla="*/ 1607521 h 1656814"/>
                <a:gd name="connsiteX455" fmla="*/ 436440 w 3866315"/>
                <a:gd name="connsiteY455" fmla="*/ 1625678 h 1656814"/>
                <a:gd name="connsiteX456" fmla="*/ 458544 w 3866315"/>
                <a:gd name="connsiteY456" fmla="*/ 1638647 h 1656814"/>
                <a:gd name="connsiteX457" fmla="*/ 476419 w 3866315"/>
                <a:gd name="connsiteY457" fmla="*/ 1654210 h 1656814"/>
                <a:gd name="connsiteX458" fmla="*/ 486963 w 3866315"/>
                <a:gd name="connsiteY458" fmla="*/ 1654210 h 1656814"/>
                <a:gd name="connsiteX459" fmla="*/ 502301 w 3866315"/>
                <a:gd name="connsiteY459" fmla="*/ 1640339 h 1656814"/>
                <a:gd name="connsiteX460" fmla="*/ 475066 w 3866315"/>
                <a:gd name="connsiteY460" fmla="*/ 1589590 h 1656814"/>
                <a:gd name="connsiteX461" fmla="*/ 465931 w 3866315"/>
                <a:gd name="connsiteY461" fmla="*/ 1549781 h 1656814"/>
                <a:gd name="connsiteX462" fmla="*/ 477885 w 3866315"/>
                <a:gd name="connsiteY462" fmla="*/ 1507434 h 1656814"/>
                <a:gd name="connsiteX463" fmla="*/ 520007 w 3866315"/>
                <a:gd name="connsiteY463" fmla="*/ 1475857 h 1656814"/>
                <a:gd name="connsiteX464" fmla="*/ 512282 w 3866315"/>
                <a:gd name="connsiteY464" fmla="*/ 1470218 h 1656814"/>
                <a:gd name="connsiteX465" fmla="*/ 506981 w 3866315"/>
                <a:gd name="connsiteY465" fmla="*/ 1457249 h 1656814"/>
                <a:gd name="connsiteX466" fmla="*/ 503823 w 3866315"/>
                <a:gd name="connsiteY466" fmla="*/ 1439092 h 1656814"/>
                <a:gd name="connsiteX467" fmla="*/ 489106 w 3866315"/>
                <a:gd name="connsiteY467" fmla="*/ 1418342 h 1656814"/>
                <a:gd name="connsiteX468" fmla="*/ 472190 w 3866315"/>
                <a:gd name="connsiteY468" fmla="*/ 1419639 h 1656814"/>
                <a:gd name="connsiteX469" fmla="*/ 467961 w 3866315"/>
                <a:gd name="connsiteY469" fmla="*/ 1404076 h 1656814"/>
                <a:gd name="connsiteX470" fmla="*/ 454259 w 3866315"/>
                <a:gd name="connsiteY470" fmla="*/ 1392404 h 1656814"/>
                <a:gd name="connsiteX471" fmla="*/ 459559 w 3866315"/>
                <a:gd name="connsiteY471" fmla="*/ 1374247 h 1656814"/>
                <a:gd name="connsiteX472" fmla="*/ 467961 w 3866315"/>
                <a:gd name="connsiteY472" fmla="*/ 1365169 h 1656814"/>
                <a:gd name="connsiteX473" fmla="*/ 460574 w 3866315"/>
                <a:gd name="connsiteY473" fmla="*/ 1350903 h 1656814"/>
                <a:gd name="connsiteX474" fmla="*/ 473205 w 3866315"/>
                <a:gd name="connsiteY474" fmla="*/ 1332746 h 1656814"/>
                <a:gd name="connsiteX475" fmla="*/ 486907 w 3866315"/>
                <a:gd name="connsiteY475" fmla="*/ 1322371 h 1656814"/>
                <a:gd name="connsiteX476" fmla="*/ 505853 w 3866315"/>
                <a:gd name="connsiteY476" fmla="*/ 1341824 h 1656814"/>
                <a:gd name="connsiteX477" fmla="*/ 507996 w 3866315"/>
                <a:gd name="connsiteY477" fmla="*/ 1323667 h 1656814"/>
                <a:gd name="connsiteX478" fmla="*/ 514311 w 3866315"/>
                <a:gd name="connsiteY478" fmla="*/ 1308105 h 1656814"/>
                <a:gd name="connsiteX479" fmla="*/ 526942 w 3866315"/>
                <a:gd name="connsiteY479" fmla="*/ 1293838 h 1656814"/>
                <a:gd name="connsiteX480" fmla="*/ 552204 w 3866315"/>
                <a:gd name="connsiteY480" fmla="*/ 1279572 h 1656814"/>
                <a:gd name="connsiteX481" fmla="*/ 570135 w 3866315"/>
                <a:gd name="connsiteY481" fmla="*/ 1273088 h 1656814"/>
                <a:gd name="connsiteX482" fmla="*/ 582766 w 3866315"/>
                <a:gd name="connsiteY482" fmla="*/ 1273088 h 1656814"/>
                <a:gd name="connsiteX483" fmla="*/ 599682 w 3866315"/>
                <a:gd name="connsiteY483" fmla="*/ 1273088 h 1656814"/>
                <a:gd name="connsiteX484" fmla="*/ 627030 w 3866315"/>
                <a:gd name="connsiteY484" fmla="*/ 1283463 h 1656814"/>
                <a:gd name="connsiteX485" fmla="*/ 647047 w 3866315"/>
                <a:gd name="connsiteY485" fmla="*/ 1304214 h 1656814"/>
                <a:gd name="connsiteX486" fmla="*/ 653363 w 3866315"/>
                <a:gd name="connsiteY486" fmla="*/ 1308105 h 1656814"/>
                <a:gd name="connsiteX487" fmla="*/ 667065 w 3866315"/>
                <a:gd name="connsiteY487" fmla="*/ 1308105 h 1656814"/>
                <a:gd name="connsiteX488" fmla="*/ 689168 w 3866315"/>
                <a:gd name="connsiteY488" fmla="*/ 1305511 h 1656814"/>
                <a:gd name="connsiteX489" fmla="*/ 712344 w 3866315"/>
                <a:gd name="connsiteY489" fmla="*/ 1296432 h 1656814"/>
                <a:gd name="connsiteX490" fmla="*/ 726046 w 3866315"/>
                <a:gd name="connsiteY490" fmla="*/ 1297729 h 1656814"/>
                <a:gd name="connsiteX491" fmla="*/ 749221 w 3866315"/>
                <a:gd name="connsiteY491" fmla="*/ 1299026 h 1656814"/>
                <a:gd name="connsiteX492" fmla="*/ 765010 w 3866315"/>
                <a:gd name="connsiteY492" fmla="*/ 1308105 h 1656814"/>
                <a:gd name="connsiteX493" fmla="*/ 776569 w 3866315"/>
                <a:gd name="connsiteY493" fmla="*/ 1317183 h 1656814"/>
                <a:gd name="connsiteX494" fmla="*/ 785027 w 3866315"/>
                <a:gd name="connsiteY494" fmla="*/ 1302917 h 1656814"/>
                <a:gd name="connsiteX495" fmla="*/ 802902 w 3866315"/>
                <a:gd name="connsiteY495" fmla="*/ 1311995 h 1656814"/>
                <a:gd name="connsiteX496" fmla="*/ 817676 w 3866315"/>
                <a:gd name="connsiteY496" fmla="*/ 1301620 h 1656814"/>
                <a:gd name="connsiteX497" fmla="*/ 811360 w 3866315"/>
                <a:gd name="connsiteY497" fmla="*/ 1280869 h 1656814"/>
                <a:gd name="connsiteX498" fmla="*/ 794444 w 3866315"/>
                <a:gd name="connsiteY498" fmla="*/ 1274385 h 1656814"/>
                <a:gd name="connsiteX499" fmla="*/ 788129 w 3866315"/>
                <a:gd name="connsiteY499" fmla="*/ 1258822 h 1656814"/>
                <a:gd name="connsiteX500" fmla="*/ 802846 w 3866315"/>
                <a:gd name="connsiteY500" fmla="*/ 1243259 h 1656814"/>
                <a:gd name="connsiteX501" fmla="*/ 807075 w 3866315"/>
                <a:gd name="connsiteY501" fmla="*/ 1222508 h 1656814"/>
                <a:gd name="connsiteX502" fmla="*/ 832336 w 3866315"/>
                <a:gd name="connsiteY502" fmla="*/ 1217321 h 1656814"/>
                <a:gd name="connsiteX503" fmla="*/ 811304 w 3866315"/>
                <a:gd name="connsiteY503" fmla="*/ 1204352 h 1656814"/>
                <a:gd name="connsiteX504" fmla="*/ 810233 w 3866315"/>
                <a:gd name="connsiteY504" fmla="*/ 1179710 h 1656814"/>
                <a:gd name="connsiteX505" fmla="*/ 830250 w 3866315"/>
                <a:gd name="connsiteY505" fmla="*/ 1178414 h 1656814"/>
                <a:gd name="connsiteX506" fmla="*/ 858443 w 3866315"/>
                <a:gd name="connsiteY506" fmla="*/ 1174523 h 1656814"/>
                <a:gd name="connsiteX507" fmla="*/ 894249 w 3866315"/>
                <a:gd name="connsiteY507" fmla="*/ 1165444 h 1656814"/>
                <a:gd name="connsiteX508" fmla="*/ 918496 w 3866315"/>
                <a:gd name="connsiteY508" fmla="*/ 1156366 h 1656814"/>
                <a:gd name="connsiteX509" fmla="*/ 952329 w 3866315"/>
                <a:gd name="connsiteY509" fmla="*/ 1148585 h 1656814"/>
                <a:gd name="connsiteX510" fmla="*/ 987120 w 3866315"/>
                <a:gd name="connsiteY510" fmla="*/ 1134319 h 1656814"/>
                <a:gd name="connsiteX511" fmla="*/ 1016610 w 3866315"/>
                <a:gd name="connsiteY511" fmla="*/ 1125917 h 1656814"/>
                <a:gd name="connsiteX512" fmla="*/ 1034993 w 3866315"/>
                <a:gd name="connsiteY512" fmla="*/ 1129131 h 1656814"/>
                <a:gd name="connsiteX513" fmla="*/ 1050273 w 3866315"/>
                <a:gd name="connsiteY513" fmla="*/ 1140803 h 1656814"/>
                <a:gd name="connsiteX514" fmla="*/ 1054503 w 3866315"/>
                <a:gd name="connsiteY514" fmla="*/ 1161554 h 1656814"/>
                <a:gd name="connsiteX515" fmla="*/ 1051852 w 3866315"/>
                <a:gd name="connsiteY515" fmla="*/ 1173846 h 1656814"/>
                <a:gd name="connsiteX516" fmla="*/ 1073449 w 3866315"/>
                <a:gd name="connsiteY516" fmla="*/ 1169335 h 1656814"/>
                <a:gd name="connsiteX517" fmla="*/ 1082414 w 3866315"/>
                <a:gd name="connsiteY517" fmla="*/ 1176496 h 1656814"/>
                <a:gd name="connsiteX518" fmla="*/ 1089237 w 3866315"/>
                <a:gd name="connsiteY518" fmla="*/ 1178414 h 1656814"/>
                <a:gd name="connsiteX519" fmla="*/ 1100515 w 3866315"/>
                <a:gd name="connsiteY519" fmla="*/ 1180387 h 1656814"/>
                <a:gd name="connsiteX520" fmla="*/ 1113146 w 3866315"/>
                <a:gd name="connsiteY520" fmla="*/ 1182304 h 1656814"/>
                <a:gd name="connsiteX521" fmla="*/ 1104687 w 3866315"/>
                <a:gd name="connsiteY521" fmla="*/ 1201081 h 1656814"/>
                <a:gd name="connsiteX522" fmla="*/ 1122618 w 3866315"/>
                <a:gd name="connsiteY522" fmla="*/ 1195894 h 1656814"/>
                <a:gd name="connsiteX523" fmla="*/ 1148388 w 3866315"/>
                <a:gd name="connsiteY523" fmla="*/ 1182924 h 1656814"/>
                <a:gd name="connsiteX524" fmla="*/ 1169984 w 3866315"/>
                <a:gd name="connsiteY524" fmla="*/ 1168038 h 1656814"/>
                <a:gd name="connsiteX525" fmla="*/ 1185773 w 3866315"/>
                <a:gd name="connsiteY525" fmla="*/ 1169955 h 1656814"/>
                <a:gd name="connsiteX526" fmla="*/ 1192652 w 3866315"/>
                <a:gd name="connsiteY526" fmla="*/ 1192003 h 1656814"/>
                <a:gd name="connsiteX527" fmla="*/ 1236352 w 3866315"/>
                <a:gd name="connsiteY527" fmla="*/ 1255551 h 1656814"/>
                <a:gd name="connsiteX528" fmla="*/ 1261050 w 3866315"/>
                <a:gd name="connsiteY528" fmla="*/ 1308105 h 1656814"/>
                <a:gd name="connsiteX529" fmla="*/ 1274752 w 3866315"/>
                <a:gd name="connsiteY529" fmla="*/ 1289271 h 1656814"/>
                <a:gd name="connsiteX530" fmla="*/ 1293190 w 3866315"/>
                <a:gd name="connsiteY530" fmla="*/ 1305511 h 1656814"/>
                <a:gd name="connsiteX531" fmla="*/ 1316366 w 3866315"/>
                <a:gd name="connsiteY531" fmla="*/ 1310022 h 1656814"/>
                <a:gd name="connsiteX532" fmla="*/ 1340048 w 3866315"/>
                <a:gd name="connsiteY532" fmla="*/ 1301620 h 1656814"/>
                <a:gd name="connsiteX533" fmla="*/ 1355329 w 3866315"/>
                <a:gd name="connsiteY533" fmla="*/ 1317183 h 1656814"/>
                <a:gd name="connsiteX534" fmla="*/ 1370103 w 3866315"/>
                <a:gd name="connsiteY534" fmla="*/ 1332125 h 1656814"/>
                <a:gd name="connsiteX535" fmla="*/ 1375178 w 3866315"/>
                <a:gd name="connsiteY535" fmla="*/ 1343403 h 1656814"/>
                <a:gd name="connsiteX536" fmla="*/ 1387132 w 3866315"/>
                <a:gd name="connsiteY536" fmla="*/ 1355526 h 1656814"/>
                <a:gd name="connsiteX537" fmla="*/ 1406078 w 3866315"/>
                <a:gd name="connsiteY537" fmla="*/ 1351184 h 1656814"/>
                <a:gd name="connsiteX538" fmla="*/ 1414479 w 3866315"/>
                <a:gd name="connsiteY538" fmla="*/ 1352030 h 1656814"/>
                <a:gd name="connsiteX539" fmla="*/ 1425757 w 3866315"/>
                <a:gd name="connsiteY539" fmla="*/ 1367593 h 1656814"/>
                <a:gd name="connsiteX540" fmla="*/ 1439064 w 3866315"/>
                <a:gd name="connsiteY540" fmla="*/ 1367593 h 1656814"/>
                <a:gd name="connsiteX541" fmla="*/ 1455247 w 3866315"/>
                <a:gd name="connsiteY541" fmla="*/ 1359812 h 1656814"/>
                <a:gd name="connsiteX542" fmla="*/ 1476957 w 3866315"/>
                <a:gd name="connsiteY542" fmla="*/ 1347745 h 1656814"/>
                <a:gd name="connsiteX543" fmla="*/ 1495227 w 3866315"/>
                <a:gd name="connsiteY543" fmla="*/ 1334776 h 1656814"/>
                <a:gd name="connsiteX544" fmla="*/ 1510677 w 3866315"/>
                <a:gd name="connsiteY544" fmla="*/ 1321807 h 1656814"/>
                <a:gd name="connsiteX545" fmla="*/ 1526860 w 3866315"/>
                <a:gd name="connsiteY545" fmla="*/ 1313123 h 1656814"/>
                <a:gd name="connsiteX546" fmla="*/ 1543776 w 3866315"/>
                <a:gd name="connsiteY546" fmla="*/ 1309683 h 1656814"/>
                <a:gd name="connsiteX547" fmla="*/ 1576762 w 3866315"/>
                <a:gd name="connsiteY547" fmla="*/ 1316619 h 1656814"/>
                <a:gd name="connsiteX548" fmla="*/ 1584487 w 3866315"/>
                <a:gd name="connsiteY548" fmla="*/ 1333028 h 1656814"/>
                <a:gd name="connsiteX549" fmla="*/ 1604167 w 3866315"/>
                <a:gd name="connsiteY549" fmla="*/ 1342557 h 1656814"/>
                <a:gd name="connsiteX550" fmla="*/ 1623113 w 3866315"/>
                <a:gd name="connsiteY550" fmla="*/ 1340809 h 1656814"/>
                <a:gd name="connsiteX551" fmla="*/ 1640029 w 3866315"/>
                <a:gd name="connsiteY551" fmla="*/ 1346843 h 1656814"/>
                <a:gd name="connsiteX552" fmla="*/ 1659708 w 3866315"/>
                <a:gd name="connsiteY552" fmla="*/ 1334776 h 1656814"/>
                <a:gd name="connsiteX553" fmla="*/ 1660385 w 3866315"/>
                <a:gd name="connsiteY553" fmla="*/ 1317465 h 1656814"/>
                <a:gd name="connsiteX554" fmla="*/ 1651983 w 3866315"/>
                <a:gd name="connsiteY554" fmla="*/ 1293275 h 1656814"/>
                <a:gd name="connsiteX555" fmla="*/ 1661794 w 3866315"/>
                <a:gd name="connsiteY555" fmla="*/ 1278557 h 1656814"/>
                <a:gd name="connsiteX556" fmla="*/ 1674426 w 3866315"/>
                <a:gd name="connsiteY556" fmla="*/ 1268182 h 1656814"/>
                <a:gd name="connsiteX557" fmla="*/ 1682884 w 3866315"/>
                <a:gd name="connsiteY557" fmla="*/ 1258653 h 1656814"/>
                <a:gd name="connsiteX558" fmla="*/ 1700420 w 3866315"/>
                <a:gd name="connsiteY558" fmla="*/ 1267336 h 1656814"/>
                <a:gd name="connsiteX559" fmla="*/ 1715137 w 3866315"/>
                <a:gd name="connsiteY559" fmla="*/ 1271622 h 1656814"/>
                <a:gd name="connsiteX560" fmla="*/ 1732730 w 3866315"/>
                <a:gd name="connsiteY560" fmla="*/ 1280305 h 1656814"/>
                <a:gd name="connsiteX561" fmla="*/ 1755905 w 3866315"/>
                <a:gd name="connsiteY561" fmla="*/ 1288933 h 1656814"/>
                <a:gd name="connsiteX562" fmla="*/ 1758668 w 3866315"/>
                <a:gd name="connsiteY562" fmla="*/ 1314025 h 1656814"/>
                <a:gd name="connsiteX563" fmla="*/ 1773442 w 3866315"/>
                <a:gd name="connsiteY563" fmla="*/ 1327840 h 1656814"/>
                <a:gd name="connsiteX564" fmla="*/ 1794530 w 3866315"/>
                <a:gd name="connsiteY564" fmla="*/ 1335621 h 1656814"/>
                <a:gd name="connsiteX565" fmla="*/ 1811447 w 3866315"/>
                <a:gd name="connsiteY565" fmla="*/ 1325246 h 1656814"/>
                <a:gd name="connsiteX566" fmla="*/ 1833212 w 3866315"/>
                <a:gd name="connsiteY566" fmla="*/ 1321807 h 1656814"/>
                <a:gd name="connsiteX567" fmla="*/ 1854978 w 3866315"/>
                <a:gd name="connsiteY567" fmla="*/ 1327840 h 1656814"/>
                <a:gd name="connsiteX568" fmla="*/ 1873247 w 3866315"/>
                <a:gd name="connsiteY568" fmla="*/ 1333930 h 1656814"/>
                <a:gd name="connsiteX569" fmla="*/ 1892870 w 3866315"/>
                <a:gd name="connsiteY569" fmla="*/ 1345207 h 1656814"/>
                <a:gd name="connsiteX570" fmla="*/ 1905558 w 3866315"/>
                <a:gd name="connsiteY570" fmla="*/ 1361616 h 1656814"/>
                <a:gd name="connsiteX571" fmla="*/ 1935725 w 3866315"/>
                <a:gd name="connsiteY571" fmla="*/ 1368552 h 1656814"/>
                <a:gd name="connsiteX572" fmla="*/ 1967302 w 3866315"/>
                <a:gd name="connsiteY572" fmla="*/ 1368552 h 1656814"/>
                <a:gd name="connsiteX573" fmla="*/ 1998202 w 3866315"/>
                <a:gd name="connsiteY573" fmla="*/ 1359022 h 1656814"/>
                <a:gd name="connsiteX574" fmla="*/ 2017148 w 3866315"/>
                <a:gd name="connsiteY574" fmla="*/ 1350395 h 1656814"/>
                <a:gd name="connsiteX575" fmla="*/ 2036150 w 3866315"/>
                <a:gd name="connsiteY575" fmla="*/ 1334832 h 1656814"/>
                <a:gd name="connsiteX576" fmla="*/ 2065585 w 3866315"/>
                <a:gd name="connsiteY576" fmla="*/ 1336524 h 1656814"/>
                <a:gd name="connsiteX577" fmla="*/ 2085997 w 3866315"/>
                <a:gd name="connsiteY577" fmla="*/ 1341711 h 1656814"/>
                <a:gd name="connsiteX578" fmla="*/ 2108552 w 3866315"/>
                <a:gd name="connsiteY578" fmla="*/ 1348647 h 1656814"/>
                <a:gd name="connsiteX579" fmla="*/ 2131727 w 3866315"/>
                <a:gd name="connsiteY579" fmla="*/ 1356428 h 1656814"/>
                <a:gd name="connsiteX580" fmla="*/ 2154282 w 3866315"/>
                <a:gd name="connsiteY580" fmla="*/ 1341711 h 1656814"/>
                <a:gd name="connsiteX581" fmla="*/ 2164827 w 3866315"/>
                <a:gd name="connsiteY581" fmla="*/ 1328742 h 1656814"/>
                <a:gd name="connsiteX582" fmla="*/ 2176104 w 3866315"/>
                <a:gd name="connsiteY582" fmla="*/ 1298519 h 1656814"/>
                <a:gd name="connsiteX583" fmla="*/ 2190878 w 3866315"/>
                <a:gd name="connsiteY583" fmla="*/ 1270832 h 1656814"/>
                <a:gd name="connsiteX584" fmla="*/ 2201422 w 3866315"/>
                <a:gd name="connsiteY584" fmla="*/ 1256115 h 1656814"/>
                <a:gd name="connsiteX585" fmla="*/ 2194374 w 3866315"/>
                <a:gd name="connsiteY585" fmla="*/ 1235365 h 1656814"/>
                <a:gd name="connsiteX586" fmla="*/ 2192287 w 3866315"/>
                <a:gd name="connsiteY586" fmla="*/ 1219802 h 1656814"/>
                <a:gd name="connsiteX587" fmla="*/ 2222454 w 3866315"/>
                <a:gd name="connsiteY587" fmla="*/ 1207735 h 1656814"/>
                <a:gd name="connsiteX588" fmla="*/ 2257584 w 3866315"/>
                <a:gd name="connsiteY588" fmla="*/ 1204239 h 1656814"/>
                <a:gd name="connsiteX589" fmla="*/ 2284255 w 3866315"/>
                <a:gd name="connsiteY589" fmla="*/ 1209427 h 1656814"/>
                <a:gd name="connsiteX590" fmla="*/ 2313013 w 3866315"/>
                <a:gd name="connsiteY590" fmla="*/ 1219802 h 1656814"/>
                <a:gd name="connsiteX591" fmla="*/ 2328463 w 3866315"/>
                <a:gd name="connsiteY591" fmla="*/ 1241455 h 1656814"/>
                <a:gd name="connsiteX592" fmla="*/ 2339741 w 3866315"/>
                <a:gd name="connsiteY592" fmla="*/ 1268239 h 1656814"/>
                <a:gd name="connsiteX593" fmla="*/ 2353781 w 3866315"/>
                <a:gd name="connsiteY593" fmla="*/ 1302804 h 1656814"/>
                <a:gd name="connsiteX594" fmla="*/ 2365735 w 3866315"/>
                <a:gd name="connsiteY594" fmla="*/ 1338272 h 1656814"/>
                <a:gd name="connsiteX595" fmla="*/ 2374870 w 3866315"/>
                <a:gd name="connsiteY595" fmla="*/ 1354680 h 1656814"/>
                <a:gd name="connsiteX596" fmla="*/ 2398045 w 3866315"/>
                <a:gd name="connsiteY596" fmla="*/ 1365056 h 1656814"/>
                <a:gd name="connsiteX597" fmla="*/ 2421897 w 3866315"/>
                <a:gd name="connsiteY597" fmla="*/ 1378025 h 1656814"/>
                <a:gd name="connsiteX598" fmla="*/ 2438813 w 3866315"/>
                <a:gd name="connsiteY598" fmla="*/ 1391896 h 1656814"/>
                <a:gd name="connsiteX599" fmla="*/ 2443719 w 3866315"/>
                <a:gd name="connsiteY599" fmla="*/ 1416932 h 1656814"/>
                <a:gd name="connsiteX600" fmla="*/ 2466894 w 3866315"/>
                <a:gd name="connsiteY600" fmla="*/ 1428210 h 1656814"/>
                <a:gd name="connsiteX601" fmla="*/ 2487982 w 3866315"/>
                <a:gd name="connsiteY601" fmla="*/ 1422120 h 1656814"/>
                <a:gd name="connsiteX602" fmla="*/ 2511158 w 3866315"/>
                <a:gd name="connsiteY602" fmla="*/ 1411744 h 1656814"/>
                <a:gd name="connsiteX603" fmla="*/ 2530104 w 3866315"/>
                <a:gd name="connsiteY603" fmla="*/ 1417834 h 1656814"/>
                <a:gd name="connsiteX604" fmla="*/ 2530781 w 3866315"/>
                <a:gd name="connsiteY604" fmla="*/ 1442025 h 1656814"/>
                <a:gd name="connsiteX605" fmla="*/ 2518150 w 3866315"/>
                <a:gd name="connsiteY605" fmla="*/ 1479184 h 1656814"/>
                <a:gd name="connsiteX606" fmla="*/ 2504109 w 3866315"/>
                <a:gd name="connsiteY606" fmla="*/ 1501739 h 1656814"/>
                <a:gd name="connsiteX607" fmla="*/ 2492832 w 3866315"/>
                <a:gd name="connsiteY607" fmla="*/ 1520741 h 1656814"/>
                <a:gd name="connsiteX608" fmla="*/ 2471743 w 3866315"/>
                <a:gd name="connsiteY608" fmla="*/ 1520741 h 1656814"/>
                <a:gd name="connsiteX609" fmla="*/ 2452120 w 3866315"/>
                <a:gd name="connsiteY609" fmla="*/ 1532019 h 1656814"/>
                <a:gd name="connsiteX610" fmla="*/ 2448568 w 3866315"/>
                <a:gd name="connsiteY610" fmla="*/ 1552713 h 1656814"/>
                <a:gd name="connsiteX611" fmla="*/ 2450034 w 3866315"/>
                <a:gd name="connsiteY611" fmla="*/ 1576960 h 1656814"/>
                <a:gd name="connsiteX612" fmla="*/ 2451669 w 3866315"/>
                <a:gd name="connsiteY612" fmla="*/ 1605153 h 1656814"/>
                <a:gd name="connsiteX613" fmla="*/ 2471405 w 3866315"/>
                <a:gd name="connsiteY613" fmla="*/ 1591902 h 1656814"/>
                <a:gd name="connsiteX614" fmla="*/ 2498809 w 3866315"/>
                <a:gd name="connsiteY614" fmla="*/ 1610848 h 1656814"/>
                <a:gd name="connsiteX615" fmla="*/ 2553561 w 3866315"/>
                <a:gd name="connsiteY615" fmla="*/ 1568558 h 1656814"/>
                <a:gd name="connsiteX616" fmla="*/ 2592186 w 3866315"/>
                <a:gd name="connsiteY616" fmla="*/ 1515779 h 1656814"/>
                <a:gd name="connsiteX617" fmla="*/ 2626921 w 3866315"/>
                <a:gd name="connsiteY617" fmla="*/ 1458320 h 1656814"/>
                <a:gd name="connsiteX618" fmla="*/ 2652182 w 3866315"/>
                <a:gd name="connsiteY618" fmla="*/ 1416819 h 1656814"/>
                <a:gd name="connsiteX619" fmla="*/ 2666956 w 3866315"/>
                <a:gd name="connsiteY619" fmla="*/ 1386990 h 1656814"/>
                <a:gd name="connsiteX620" fmla="*/ 2677106 w 3866315"/>
                <a:gd name="connsiteY620" fmla="*/ 1310022 h 1656814"/>
                <a:gd name="connsiteX621" fmla="*/ 2681673 w 3866315"/>
                <a:gd name="connsiteY621" fmla="*/ 1291865 h 1656814"/>
                <a:gd name="connsiteX622" fmla="*/ 2690470 w 3866315"/>
                <a:gd name="connsiteY622" fmla="*/ 1271114 h 1656814"/>
                <a:gd name="connsiteX623" fmla="*/ 2694304 w 3866315"/>
                <a:gd name="connsiteY623" fmla="*/ 1251661 h 1656814"/>
                <a:gd name="connsiteX624" fmla="*/ 2692895 w 3866315"/>
                <a:gd name="connsiteY624" fmla="*/ 1229613 h 1656814"/>
                <a:gd name="connsiteX625" fmla="*/ 2695714 w 3866315"/>
                <a:gd name="connsiteY625" fmla="*/ 1220986 h 1656814"/>
                <a:gd name="connsiteX626" fmla="*/ 2686974 w 3866315"/>
                <a:gd name="connsiteY626" fmla="*/ 1206720 h 1656814"/>
                <a:gd name="connsiteX627" fmla="*/ 2672538 w 3866315"/>
                <a:gd name="connsiteY627" fmla="*/ 1192003 h 1656814"/>
                <a:gd name="connsiteX628" fmla="*/ 2653931 w 3866315"/>
                <a:gd name="connsiteY628" fmla="*/ 1174692 h 1656814"/>
                <a:gd name="connsiteX629" fmla="*/ 2644683 w 3866315"/>
                <a:gd name="connsiteY629" fmla="*/ 1173959 h 1656814"/>
                <a:gd name="connsiteX630" fmla="*/ 2634139 w 3866315"/>
                <a:gd name="connsiteY630" fmla="*/ 1179936 h 1656814"/>
                <a:gd name="connsiteX631" fmla="*/ 2629064 w 3866315"/>
                <a:gd name="connsiteY631" fmla="*/ 1185575 h 1656814"/>
                <a:gd name="connsiteX632" fmla="*/ 2618858 w 3866315"/>
                <a:gd name="connsiteY632" fmla="*/ 1196852 h 1656814"/>
                <a:gd name="connsiteX633" fmla="*/ 2605494 w 3866315"/>
                <a:gd name="connsiteY633" fmla="*/ 1198149 h 1656814"/>
                <a:gd name="connsiteX634" fmla="*/ 2604423 w 3866315"/>
                <a:gd name="connsiteY634" fmla="*/ 1180894 h 1656814"/>
                <a:gd name="connsiteX635" fmla="*/ 2606452 w 3866315"/>
                <a:gd name="connsiteY635" fmla="*/ 1173395 h 1656814"/>
                <a:gd name="connsiteX636" fmla="*/ 2601829 w 3866315"/>
                <a:gd name="connsiteY636" fmla="*/ 1170970 h 1656814"/>
                <a:gd name="connsiteX637" fmla="*/ 2589029 w 3866315"/>
                <a:gd name="connsiteY637" fmla="*/ 1189973 h 1656814"/>
                <a:gd name="connsiteX638" fmla="*/ 2586210 w 3866315"/>
                <a:gd name="connsiteY638" fmla="*/ 1160144 h 1656814"/>
                <a:gd name="connsiteX639" fmla="*/ 2586210 w 3866315"/>
                <a:gd name="connsiteY639" fmla="*/ 1159411 h 1656814"/>
                <a:gd name="connsiteX640" fmla="*/ 2584236 w 3866315"/>
                <a:gd name="connsiteY640" fmla="*/ 1157381 h 1656814"/>
                <a:gd name="connsiteX641" fmla="*/ 2559087 w 3866315"/>
                <a:gd name="connsiteY641" fmla="*/ 1159242 h 1656814"/>
                <a:gd name="connsiteX642" fmla="*/ 2560159 w 3866315"/>
                <a:gd name="connsiteY642" fmla="*/ 1137645 h 1656814"/>
                <a:gd name="connsiteX643" fmla="*/ 2570759 w 3866315"/>
                <a:gd name="connsiteY643" fmla="*/ 1125860 h 1656814"/>
                <a:gd name="connsiteX644" fmla="*/ 2595739 w 3866315"/>
                <a:gd name="connsiteY644" fmla="*/ 1100937 h 1656814"/>
                <a:gd name="connsiteX645" fmla="*/ 2602054 w 3866315"/>
                <a:gd name="connsiteY645" fmla="*/ 1099528 h 1656814"/>
                <a:gd name="connsiteX646" fmla="*/ 2605776 w 3866315"/>
                <a:gd name="connsiteY646" fmla="*/ 1070375 h 1656814"/>
                <a:gd name="connsiteX647" fmla="*/ 2647164 w 3866315"/>
                <a:gd name="connsiteY647" fmla="*/ 1023630 h 1656814"/>
                <a:gd name="connsiteX648" fmla="*/ 2690921 w 3866315"/>
                <a:gd name="connsiteY648" fmla="*/ 973163 h 1656814"/>
                <a:gd name="connsiteX649" fmla="*/ 2760221 w 3866315"/>
                <a:gd name="connsiteY649" fmla="*/ 954443 h 1656814"/>
                <a:gd name="connsiteX650" fmla="*/ 2761180 w 3866315"/>
                <a:gd name="connsiteY650" fmla="*/ 954443 h 1656814"/>
                <a:gd name="connsiteX651" fmla="*/ 2802061 w 3866315"/>
                <a:gd name="connsiteY651" fmla="*/ 963634 h 1656814"/>
                <a:gd name="connsiteX652" fmla="*/ 2802455 w 3866315"/>
                <a:gd name="connsiteY652" fmla="*/ 964085 h 1656814"/>
                <a:gd name="connsiteX653" fmla="*/ 2828845 w 3866315"/>
                <a:gd name="connsiteY653" fmla="*/ 955683 h 1656814"/>
                <a:gd name="connsiteX654" fmla="*/ 2868767 w 3866315"/>
                <a:gd name="connsiteY654" fmla="*/ 961040 h 1656814"/>
                <a:gd name="connsiteX655" fmla="*/ 2878917 w 3866315"/>
                <a:gd name="connsiteY655" fmla="*/ 951962 h 1656814"/>
                <a:gd name="connsiteX656" fmla="*/ 2912241 w 3866315"/>
                <a:gd name="connsiteY656" fmla="*/ 947225 h 1656814"/>
                <a:gd name="connsiteX657" fmla="*/ 2930173 w 3866315"/>
                <a:gd name="connsiteY657" fmla="*/ 951567 h 1656814"/>
                <a:gd name="connsiteX658" fmla="*/ 2946638 w 3866315"/>
                <a:gd name="connsiteY658" fmla="*/ 961942 h 1656814"/>
                <a:gd name="connsiteX659" fmla="*/ 2942465 w 3866315"/>
                <a:gd name="connsiteY659" fmla="*/ 971021 h 1656814"/>
                <a:gd name="connsiteX660" fmla="*/ 2934740 w 3866315"/>
                <a:gd name="connsiteY660" fmla="*/ 980945 h 1656814"/>
                <a:gd name="connsiteX661" fmla="*/ 2958592 w 3866315"/>
                <a:gd name="connsiteY661" fmla="*/ 976603 h 1656814"/>
                <a:gd name="connsiteX662" fmla="*/ 2961129 w 3866315"/>
                <a:gd name="connsiteY662" fmla="*/ 976941 h 1656814"/>
                <a:gd name="connsiteX663" fmla="*/ 2986954 w 3866315"/>
                <a:gd name="connsiteY663" fmla="*/ 969555 h 1656814"/>
                <a:gd name="connsiteX664" fmla="*/ 3000375 w 3866315"/>
                <a:gd name="connsiteY664" fmla="*/ 971021 h 1656814"/>
                <a:gd name="connsiteX665" fmla="*/ 3024959 w 3866315"/>
                <a:gd name="connsiteY665" fmla="*/ 963634 h 1656814"/>
                <a:gd name="connsiteX666" fmla="*/ 3015487 w 3866315"/>
                <a:gd name="connsiteY666" fmla="*/ 954556 h 1656814"/>
                <a:gd name="connsiteX667" fmla="*/ 3013682 w 3866315"/>
                <a:gd name="connsiteY667" fmla="*/ 929914 h 1656814"/>
                <a:gd name="connsiteX668" fmla="*/ 3048473 w 3866315"/>
                <a:gd name="connsiteY668" fmla="*/ 891909 h 1656814"/>
                <a:gd name="connsiteX669" fmla="*/ 3066010 w 3866315"/>
                <a:gd name="connsiteY669" fmla="*/ 879335 h 1656814"/>
                <a:gd name="connsiteX670" fmla="*/ 3078640 w 3866315"/>
                <a:gd name="connsiteY670" fmla="*/ 852551 h 1656814"/>
                <a:gd name="connsiteX671" fmla="*/ 3117604 w 3866315"/>
                <a:gd name="connsiteY671" fmla="*/ 848209 h 1656814"/>
                <a:gd name="connsiteX672" fmla="*/ 3133449 w 3866315"/>
                <a:gd name="connsiteY672" fmla="*/ 856442 h 1656814"/>
                <a:gd name="connsiteX673" fmla="*/ 3150366 w 3866315"/>
                <a:gd name="connsiteY673" fmla="*/ 848209 h 1656814"/>
                <a:gd name="connsiteX674" fmla="*/ 3139088 w 3866315"/>
                <a:gd name="connsiteY674" fmla="*/ 875444 h 1656814"/>
                <a:gd name="connsiteX675" fmla="*/ 3152452 w 3866315"/>
                <a:gd name="connsiteY675" fmla="*/ 886722 h 1656814"/>
                <a:gd name="connsiteX676" fmla="*/ 3146137 w 3866315"/>
                <a:gd name="connsiteY676" fmla="*/ 898788 h 1656814"/>
                <a:gd name="connsiteX677" fmla="*/ 3174894 w 3866315"/>
                <a:gd name="connsiteY677" fmla="*/ 883226 h 1656814"/>
                <a:gd name="connsiteX678" fmla="*/ 3214365 w 3866315"/>
                <a:gd name="connsiteY678" fmla="*/ 860332 h 1656814"/>
                <a:gd name="connsiteX679" fmla="*/ 3219271 w 3866315"/>
                <a:gd name="connsiteY679" fmla="*/ 831800 h 1656814"/>
                <a:gd name="connsiteX680" fmla="*/ 3260039 w 3866315"/>
                <a:gd name="connsiteY680" fmla="*/ 814095 h 1656814"/>
                <a:gd name="connsiteX681" fmla="*/ 3259644 w 3866315"/>
                <a:gd name="connsiteY681" fmla="*/ 820974 h 1656814"/>
                <a:gd name="connsiteX682" fmla="*/ 3241769 w 3866315"/>
                <a:gd name="connsiteY682" fmla="*/ 843021 h 1656814"/>
                <a:gd name="connsiteX683" fmla="*/ 3237935 w 3866315"/>
                <a:gd name="connsiteY683" fmla="*/ 868114 h 1656814"/>
                <a:gd name="connsiteX684" fmla="*/ 3230886 w 3866315"/>
                <a:gd name="connsiteY684" fmla="*/ 881083 h 1656814"/>
                <a:gd name="connsiteX685" fmla="*/ 3223838 w 3866315"/>
                <a:gd name="connsiteY685" fmla="*/ 894503 h 1656814"/>
                <a:gd name="connsiteX686" fmla="*/ 3192600 w 3866315"/>
                <a:gd name="connsiteY686" fmla="*/ 911419 h 1656814"/>
                <a:gd name="connsiteX687" fmla="*/ 3173315 w 3866315"/>
                <a:gd name="connsiteY687" fmla="*/ 937809 h 1656814"/>
                <a:gd name="connsiteX688" fmla="*/ 3129445 w 3866315"/>
                <a:gd name="connsiteY688" fmla="*/ 987542 h 1656814"/>
                <a:gd name="connsiteX689" fmla="*/ 3090482 w 3866315"/>
                <a:gd name="connsiteY689" fmla="*/ 1020360 h 1656814"/>
                <a:gd name="connsiteX690" fmla="*/ 3068322 w 3866315"/>
                <a:gd name="connsiteY690" fmla="*/ 1025998 h 1656814"/>
                <a:gd name="connsiteX691" fmla="*/ 3060258 w 3866315"/>
                <a:gd name="connsiteY691" fmla="*/ 1061466 h 1656814"/>
                <a:gd name="connsiteX692" fmla="*/ 3057664 w 3866315"/>
                <a:gd name="connsiteY692" fmla="*/ 1065244 h 1656814"/>
                <a:gd name="connsiteX693" fmla="*/ 3058341 w 3866315"/>
                <a:gd name="connsiteY693" fmla="*/ 1072010 h 1656814"/>
                <a:gd name="connsiteX694" fmla="*/ 3073227 w 3866315"/>
                <a:gd name="connsiteY694" fmla="*/ 1104602 h 1656814"/>
                <a:gd name="connsiteX695" fmla="*/ 3055127 w 3866315"/>
                <a:gd name="connsiteY695" fmla="*/ 1254198 h 1656814"/>
                <a:gd name="connsiteX696" fmla="*/ 3055127 w 3866315"/>
                <a:gd name="connsiteY696" fmla="*/ 1254762 h 1656814"/>
                <a:gd name="connsiteX697" fmla="*/ 3058905 w 3866315"/>
                <a:gd name="connsiteY697" fmla="*/ 1286226 h 1656814"/>
                <a:gd name="connsiteX698" fmla="*/ 3065220 w 3866315"/>
                <a:gd name="connsiteY698" fmla="*/ 1307428 h 1656814"/>
                <a:gd name="connsiteX699" fmla="*/ 3090144 w 3866315"/>
                <a:gd name="connsiteY699" fmla="*/ 1281038 h 1656814"/>
                <a:gd name="connsiteX700" fmla="*/ 3102098 w 3866315"/>
                <a:gd name="connsiteY700" fmla="*/ 1264122 h 1656814"/>
                <a:gd name="connsiteX701" fmla="*/ 3107398 w 3866315"/>
                <a:gd name="connsiteY701" fmla="*/ 1234293 h 1656814"/>
                <a:gd name="connsiteX702" fmla="*/ 3123525 w 3866315"/>
                <a:gd name="connsiteY702" fmla="*/ 1220930 h 1656814"/>
                <a:gd name="connsiteX703" fmla="*/ 3134013 w 3866315"/>
                <a:gd name="connsiteY703" fmla="*/ 1217434 h 1656814"/>
                <a:gd name="connsiteX704" fmla="*/ 3142866 w 3866315"/>
                <a:gd name="connsiteY704" fmla="*/ 1208806 h 1656814"/>
                <a:gd name="connsiteX705" fmla="*/ 3138975 w 3866315"/>
                <a:gd name="connsiteY705" fmla="*/ 1191890 h 1656814"/>
                <a:gd name="connsiteX706" fmla="*/ 3139595 w 3866315"/>
                <a:gd name="connsiteY706" fmla="*/ 1187266 h 1656814"/>
                <a:gd name="connsiteX707" fmla="*/ 3142189 w 3866315"/>
                <a:gd name="connsiteY707" fmla="*/ 1150671 h 1656814"/>
                <a:gd name="connsiteX708" fmla="*/ 3181660 w 3866315"/>
                <a:gd name="connsiteY708" fmla="*/ 1122759 h 1656814"/>
                <a:gd name="connsiteX709" fmla="*/ 3195983 w 3866315"/>
                <a:gd name="connsiteY709" fmla="*/ 1101558 h 1656814"/>
                <a:gd name="connsiteX710" fmla="*/ 3202975 w 3866315"/>
                <a:gd name="connsiteY710" fmla="*/ 1094622 h 1656814"/>
                <a:gd name="connsiteX711" fmla="*/ 3221244 w 3866315"/>
                <a:gd name="connsiteY711" fmla="*/ 1093325 h 1656814"/>
                <a:gd name="connsiteX712" fmla="*/ 3209967 w 3866315"/>
                <a:gd name="connsiteY712" fmla="*/ 1073871 h 1656814"/>
                <a:gd name="connsiteX713" fmla="*/ 3214872 w 3866315"/>
                <a:gd name="connsiteY713" fmla="*/ 1041054 h 1656814"/>
                <a:gd name="connsiteX714" fmla="*/ 3214196 w 3866315"/>
                <a:gd name="connsiteY714" fmla="*/ 1025491 h 1656814"/>
                <a:gd name="connsiteX715" fmla="*/ 3199084 w 3866315"/>
                <a:gd name="connsiteY715" fmla="*/ 1026731 h 1656814"/>
                <a:gd name="connsiteX716" fmla="*/ 3196321 w 3866315"/>
                <a:gd name="connsiteY716" fmla="*/ 996508 h 1656814"/>
                <a:gd name="connsiteX717" fmla="*/ 3216282 w 3866315"/>
                <a:gd name="connsiteY717" fmla="*/ 970570 h 1656814"/>
                <a:gd name="connsiteX718" fmla="*/ 3234214 w 3866315"/>
                <a:gd name="connsiteY718" fmla="*/ 933805 h 1656814"/>
                <a:gd name="connsiteX719" fmla="*/ 3254907 w 3866315"/>
                <a:gd name="connsiteY719" fmla="*/ 932508 h 1656814"/>
                <a:gd name="connsiteX720" fmla="*/ 3264042 w 3866315"/>
                <a:gd name="connsiteY720" fmla="*/ 937696 h 1656814"/>
                <a:gd name="connsiteX721" fmla="*/ 3287894 w 3866315"/>
                <a:gd name="connsiteY721" fmla="*/ 909502 h 1656814"/>
                <a:gd name="connsiteX722" fmla="*/ 3292574 w 3866315"/>
                <a:gd name="connsiteY722" fmla="*/ 920780 h 1656814"/>
                <a:gd name="connsiteX723" fmla="*/ 3308306 w 3866315"/>
                <a:gd name="connsiteY723" fmla="*/ 925460 h 1656814"/>
                <a:gd name="connsiteX724" fmla="*/ 3314960 w 3866315"/>
                <a:gd name="connsiteY724" fmla="*/ 919313 h 1656814"/>
                <a:gd name="connsiteX725" fmla="*/ 3374280 w 3866315"/>
                <a:gd name="connsiteY725" fmla="*/ 913675 h 1656814"/>
                <a:gd name="connsiteX726" fmla="*/ 3382174 w 3866315"/>
                <a:gd name="connsiteY726" fmla="*/ 921625 h 1656814"/>
                <a:gd name="connsiteX727" fmla="*/ 3419840 w 3866315"/>
                <a:gd name="connsiteY727" fmla="*/ 892135 h 1656814"/>
                <a:gd name="connsiteX728" fmla="*/ 3504421 w 3866315"/>
                <a:gd name="connsiteY728" fmla="*/ 846066 h 1656814"/>
                <a:gd name="connsiteX729" fmla="*/ 3553479 w 3866315"/>
                <a:gd name="connsiteY729" fmla="*/ 816406 h 1656814"/>
                <a:gd name="connsiteX730" fmla="*/ 3562952 w 3866315"/>
                <a:gd name="connsiteY730" fmla="*/ 813813 h 1656814"/>
                <a:gd name="connsiteX731" fmla="*/ 3584040 w 3866315"/>
                <a:gd name="connsiteY731" fmla="*/ 820241 h 1656814"/>
                <a:gd name="connsiteX732" fmla="*/ 3609978 w 3866315"/>
                <a:gd name="connsiteY732" fmla="*/ 817703 h 1656814"/>
                <a:gd name="connsiteX733" fmla="*/ 3613419 w 3866315"/>
                <a:gd name="connsiteY733" fmla="*/ 806426 h 1656814"/>
                <a:gd name="connsiteX734" fmla="*/ 3602141 w 3866315"/>
                <a:gd name="connsiteY734" fmla="*/ 803776 h 1656814"/>
                <a:gd name="connsiteX735" fmla="*/ 3584097 w 3866315"/>
                <a:gd name="connsiteY735" fmla="*/ 784096 h 1656814"/>
                <a:gd name="connsiteX736" fmla="*/ 3559456 w 3866315"/>
                <a:gd name="connsiteY736" fmla="*/ 750941 h 1656814"/>
                <a:gd name="connsiteX737" fmla="*/ 3563008 w 3866315"/>
                <a:gd name="connsiteY737" fmla="*/ 717108 h 1656814"/>
                <a:gd name="connsiteX738" fmla="*/ 3557877 w 3866315"/>
                <a:gd name="connsiteY738" fmla="*/ 718123 h 1656814"/>
                <a:gd name="connsiteX739" fmla="*/ 3537859 w 3866315"/>
                <a:gd name="connsiteY739" fmla="*/ 712992 h 1656814"/>
                <a:gd name="connsiteX740" fmla="*/ 3561373 w 3866315"/>
                <a:gd name="connsiteY740" fmla="*/ 704760 h 1656814"/>
                <a:gd name="connsiteX741" fmla="*/ 3569211 w 3866315"/>
                <a:gd name="connsiteY741" fmla="*/ 711526 h 1656814"/>
                <a:gd name="connsiteX742" fmla="*/ 3581447 w 3866315"/>
                <a:gd name="connsiteY742" fmla="*/ 708312 h 1656814"/>
                <a:gd name="connsiteX743" fmla="*/ 3596953 w 3866315"/>
                <a:gd name="connsiteY743" fmla="*/ 695117 h 1656814"/>
                <a:gd name="connsiteX744" fmla="*/ 3634338 w 3866315"/>
                <a:gd name="connsiteY744" fmla="*/ 690719 h 1656814"/>
                <a:gd name="connsiteX745" fmla="*/ 3639300 w 3866315"/>
                <a:gd name="connsiteY745" fmla="*/ 681866 h 1656814"/>
                <a:gd name="connsiteX746" fmla="*/ 3635128 w 3866315"/>
                <a:gd name="connsiteY746" fmla="*/ 664555 h 1656814"/>
                <a:gd name="connsiteX747" fmla="*/ 3636875 w 3866315"/>
                <a:gd name="connsiteY747" fmla="*/ 650289 h 1656814"/>
                <a:gd name="connsiteX748" fmla="*/ 3645616 w 3866315"/>
                <a:gd name="connsiteY748" fmla="*/ 640760 h 1656814"/>
                <a:gd name="connsiteX749" fmla="*/ 3658246 w 3866315"/>
                <a:gd name="connsiteY749" fmla="*/ 639914 h 1656814"/>
                <a:gd name="connsiteX750" fmla="*/ 3655145 w 3866315"/>
                <a:gd name="connsiteY750" fmla="*/ 655477 h 1656814"/>
                <a:gd name="connsiteX751" fmla="*/ 3663547 w 3866315"/>
                <a:gd name="connsiteY751" fmla="*/ 675382 h 1656814"/>
                <a:gd name="connsiteX752" fmla="*/ 3688132 w 3866315"/>
                <a:gd name="connsiteY752" fmla="*/ 676227 h 1656814"/>
                <a:gd name="connsiteX753" fmla="*/ 3725291 w 3866315"/>
                <a:gd name="connsiteY753" fmla="*/ 691339 h 1656814"/>
                <a:gd name="connsiteX754" fmla="*/ 3731494 w 3866315"/>
                <a:gd name="connsiteY754" fmla="*/ 706282 h 1656814"/>
                <a:gd name="connsiteX755" fmla="*/ 3758334 w 3866315"/>
                <a:gd name="connsiteY755" fmla="*/ 713612 h 1656814"/>
                <a:gd name="connsiteX756" fmla="*/ 3776547 w 3866315"/>
                <a:gd name="connsiteY756" fmla="*/ 735321 h 1656814"/>
                <a:gd name="connsiteX757" fmla="*/ 3778352 w 3866315"/>
                <a:gd name="connsiteY757" fmla="*/ 735321 h 1656814"/>
                <a:gd name="connsiteX758" fmla="*/ 3792730 w 3866315"/>
                <a:gd name="connsiteY758" fmla="*/ 737013 h 1656814"/>
                <a:gd name="connsiteX759" fmla="*/ 3805700 w 3866315"/>
                <a:gd name="connsiteY759" fmla="*/ 733573 h 1656814"/>
                <a:gd name="connsiteX760" fmla="*/ 3795155 w 3866315"/>
                <a:gd name="connsiteY760" fmla="*/ 717559 h 1656814"/>
                <a:gd name="connsiteX761" fmla="*/ 3806771 w 3866315"/>
                <a:gd name="connsiteY761" fmla="*/ 721055 h 1656814"/>
                <a:gd name="connsiteX762" fmla="*/ 3809252 w 3866315"/>
                <a:gd name="connsiteY762" fmla="*/ 706789 h 1656814"/>
                <a:gd name="connsiteX763" fmla="*/ 3805700 w 3866315"/>
                <a:gd name="connsiteY763" fmla="*/ 677806 h 1656814"/>
                <a:gd name="connsiteX764" fmla="*/ 3813086 w 3866315"/>
                <a:gd name="connsiteY764" fmla="*/ 674367 h 1656814"/>
                <a:gd name="connsiteX765" fmla="*/ 3839757 w 3866315"/>
                <a:gd name="connsiteY765" fmla="*/ 681246 h 1656814"/>
                <a:gd name="connsiteX766" fmla="*/ 3834118 w 3866315"/>
                <a:gd name="connsiteY766" fmla="*/ 673070 h 1656814"/>
                <a:gd name="connsiteX767" fmla="*/ 3839363 w 3866315"/>
                <a:gd name="connsiteY767" fmla="*/ 670476 h 1656814"/>
                <a:gd name="connsiteX768" fmla="*/ 3852332 w 3866315"/>
                <a:gd name="connsiteY768" fmla="*/ 672167 h 1656814"/>
                <a:gd name="connsiteX769" fmla="*/ 3864624 w 3866315"/>
                <a:gd name="connsiteY769" fmla="*/ 656210 h 1656814"/>
                <a:gd name="connsiteX770" fmla="*/ 3866316 w 3866315"/>
                <a:gd name="connsiteY770" fmla="*/ 656210 h 1656814"/>
                <a:gd name="connsiteX771" fmla="*/ 3760082 w 3866315"/>
                <a:gd name="connsiteY771" fmla="*/ 596947 h 1656814"/>
                <a:gd name="connsiteX772" fmla="*/ 1908997 w 3866315"/>
                <a:gd name="connsiteY772" fmla="*/ 1214389 h 1656814"/>
                <a:gd name="connsiteX773" fmla="*/ 1848944 w 3866315"/>
                <a:gd name="connsiteY773" fmla="*/ 1259781 h 1656814"/>
                <a:gd name="connsiteX774" fmla="*/ 1796279 w 3866315"/>
                <a:gd name="connsiteY774" fmla="*/ 1279234 h 1656814"/>
                <a:gd name="connsiteX775" fmla="*/ 1841389 w 3866315"/>
                <a:gd name="connsiteY775" fmla="*/ 1244218 h 1656814"/>
                <a:gd name="connsiteX776" fmla="*/ 1904599 w 3866315"/>
                <a:gd name="connsiteY776" fmla="*/ 1170294 h 1656814"/>
                <a:gd name="connsiteX777" fmla="*/ 1935161 w 3866315"/>
                <a:gd name="connsiteY777" fmla="*/ 1110636 h 1656814"/>
                <a:gd name="connsiteX778" fmla="*/ 1908997 w 3866315"/>
                <a:gd name="connsiteY778" fmla="*/ 1214389 h 165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Lst>
              <a:rect l="l" t="t" r="r" b="b"/>
              <a:pathLst>
                <a:path w="3866315" h="1656814">
                  <a:moveTo>
                    <a:pt x="3760082" y="596947"/>
                  </a:moveTo>
                  <a:cubicBezTo>
                    <a:pt x="3758390" y="597624"/>
                    <a:pt x="3757319" y="598526"/>
                    <a:pt x="3757207" y="599653"/>
                  </a:cubicBezTo>
                  <a:cubicBezTo>
                    <a:pt x="3756868" y="605743"/>
                    <a:pt x="3763916" y="606138"/>
                    <a:pt x="3768089" y="613074"/>
                  </a:cubicBezTo>
                  <a:cubicBezTo>
                    <a:pt x="3772262" y="620009"/>
                    <a:pt x="3762450" y="623900"/>
                    <a:pt x="3764593" y="631681"/>
                  </a:cubicBezTo>
                  <a:cubicBezTo>
                    <a:pt x="3766736" y="639463"/>
                    <a:pt x="3754049" y="627791"/>
                    <a:pt x="3749482" y="623449"/>
                  </a:cubicBezTo>
                  <a:cubicBezTo>
                    <a:pt x="3744914" y="619107"/>
                    <a:pt x="3747057" y="602247"/>
                    <a:pt x="3748466" y="593620"/>
                  </a:cubicBezTo>
                  <a:cubicBezTo>
                    <a:pt x="3748579" y="593022"/>
                    <a:pt x="3748579" y="592413"/>
                    <a:pt x="3748466" y="591815"/>
                  </a:cubicBezTo>
                  <a:cubicBezTo>
                    <a:pt x="3740346" y="586949"/>
                    <a:pt x="3734652" y="578852"/>
                    <a:pt x="3732790" y="569543"/>
                  </a:cubicBezTo>
                  <a:lnTo>
                    <a:pt x="3732001" y="568866"/>
                  </a:lnTo>
                  <a:cubicBezTo>
                    <a:pt x="3724445" y="567456"/>
                    <a:pt x="3716777" y="566949"/>
                    <a:pt x="3710348" y="566103"/>
                  </a:cubicBezTo>
                  <a:cubicBezTo>
                    <a:pt x="3692248" y="563847"/>
                    <a:pt x="3673246" y="563340"/>
                    <a:pt x="3655765" y="557250"/>
                  </a:cubicBezTo>
                  <a:cubicBezTo>
                    <a:pt x="3636819" y="550653"/>
                    <a:pt x="3634056" y="528380"/>
                    <a:pt x="3641781" y="513944"/>
                  </a:cubicBezTo>
                  <a:cubicBezTo>
                    <a:pt x="3633831" y="511920"/>
                    <a:pt x="3626500" y="507793"/>
                    <a:pt x="3620692" y="501990"/>
                  </a:cubicBezTo>
                  <a:cubicBezTo>
                    <a:pt x="3611558" y="490318"/>
                    <a:pt x="3571523" y="469568"/>
                    <a:pt x="3554324" y="468158"/>
                  </a:cubicBezTo>
                  <a:cubicBezTo>
                    <a:pt x="3540848" y="467143"/>
                    <a:pt x="3540284" y="459756"/>
                    <a:pt x="3536619" y="457444"/>
                  </a:cubicBezTo>
                  <a:cubicBezTo>
                    <a:pt x="3534081" y="458984"/>
                    <a:pt x="3531318" y="460055"/>
                    <a:pt x="3528386" y="460602"/>
                  </a:cubicBezTo>
                  <a:cubicBezTo>
                    <a:pt x="3494554" y="467256"/>
                    <a:pt x="3460721" y="472443"/>
                    <a:pt x="3427904" y="457726"/>
                  </a:cubicBezTo>
                  <a:cubicBezTo>
                    <a:pt x="3420856" y="454710"/>
                    <a:pt x="3415048" y="449302"/>
                    <a:pt x="3411552" y="442445"/>
                  </a:cubicBezTo>
                  <a:cubicBezTo>
                    <a:pt x="3405913" y="441261"/>
                    <a:pt x="3401571" y="441148"/>
                    <a:pt x="3400274" y="443066"/>
                  </a:cubicBezTo>
                  <a:cubicBezTo>
                    <a:pt x="3395368" y="450001"/>
                    <a:pt x="3397455" y="459982"/>
                    <a:pt x="3392549" y="461673"/>
                  </a:cubicBezTo>
                  <a:cubicBezTo>
                    <a:pt x="3387643" y="463365"/>
                    <a:pt x="3392549" y="472049"/>
                    <a:pt x="3404165" y="485018"/>
                  </a:cubicBezTo>
                  <a:cubicBezTo>
                    <a:pt x="3415781" y="497987"/>
                    <a:pt x="3408676" y="507911"/>
                    <a:pt x="3398188" y="513550"/>
                  </a:cubicBezTo>
                  <a:cubicBezTo>
                    <a:pt x="3387700" y="519189"/>
                    <a:pt x="3370784" y="508362"/>
                    <a:pt x="3365539" y="498382"/>
                  </a:cubicBezTo>
                  <a:cubicBezTo>
                    <a:pt x="3360296" y="488401"/>
                    <a:pt x="3346367" y="492743"/>
                    <a:pt x="3342534" y="480394"/>
                  </a:cubicBezTo>
                  <a:cubicBezTo>
                    <a:pt x="3316877" y="494322"/>
                    <a:pt x="3286541" y="491953"/>
                    <a:pt x="3259475" y="481747"/>
                  </a:cubicBezTo>
                  <a:cubicBezTo>
                    <a:pt x="3247521" y="477236"/>
                    <a:pt x="3233875" y="472443"/>
                    <a:pt x="3220850" y="466297"/>
                  </a:cubicBezTo>
                  <a:cubicBezTo>
                    <a:pt x="3203934" y="467481"/>
                    <a:pt x="3185551" y="470188"/>
                    <a:pt x="3182280" y="472895"/>
                  </a:cubicBezTo>
                  <a:cubicBezTo>
                    <a:pt x="3175965" y="478082"/>
                    <a:pt x="3180533" y="498382"/>
                    <a:pt x="3177375" y="500130"/>
                  </a:cubicBezTo>
                  <a:cubicBezTo>
                    <a:pt x="3174217" y="501878"/>
                    <a:pt x="3171059" y="476785"/>
                    <a:pt x="3171059" y="471936"/>
                  </a:cubicBezTo>
                  <a:cubicBezTo>
                    <a:pt x="3171059" y="467087"/>
                    <a:pt x="3163673" y="463703"/>
                    <a:pt x="3152790" y="463703"/>
                  </a:cubicBezTo>
                  <a:cubicBezTo>
                    <a:pt x="3141907" y="463703"/>
                    <a:pt x="3135874" y="463252"/>
                    <a:pt x="3140159" y="457670"/>
                  </a:cubicBezTo>
                  <a:cubicBezTo>
                    <a:pt x="3144445" y="452088"/>
                    <a:pt x="3135930" y="446392"/>
                    <a:pt x="3144332" y="439062"/>
                  </a:cubicBezTo>
                  <a:cubicBezTo>
                    <a:pt x="3146474" y="437258"/>
                    <a:pt x="3146531" y="434438"/>
                    <a:pt x="3145178" y="431111"/>
                  </a:cubicBezTo>
                  <a:cubicBezTo>
                    <a:pt x="3129840" y="422174"/>
                    <a:pt x="3112755" y="416597"/>
                    <a:pt x="3095106" y="414759"/>
                  </a:cubicBezTo>
                  <a:cubicBezTo>
                    <a:pt x="3066573" y="410812"/>
                    <a:pt x="3038211" y="406019"/>
                    <a:pt x="3010186" y="399591"/>
                  </a:cubicBezTo>
                  <a:cubicBezTo>
                    <a:pt x="2995244" y="402805"/>
                    <a:pt x="2972124" y="401508"/>
                    <a:pt x="2960396" y="401903"/>
                  </a:cubicBezTo>
                  <a:cubicBezTo>
                    <a:pt x="2947089" y="402354"/>
                    <a:pt x="2957971" y="395418"/>
                    <a:pt x="2954081" y="387637"/>
                  </a:cubicBezTo>
                  <a:cubicBezTo>
                    <a:pt x="2952671" y="385336"/>
                    <a:pt x="2950754" y="383402"/>
                    <a:pt x="2948442" y="381998"/>
                  </a:cubicBezTo>
                  <a:cubicBezTo>
                    <a:pt x="2944607" y="380701"/>
                    <a:pt x="2940773" y="379404"/>
                    <a:pt x="2937165" y="377995"/>
                  </a:cubicBezTo>
                  <a:cubicBezTo>
                    <a:pt x="2934965" y="377194"/>
                    <a:pt x="2932823" y="376089"/>
                    <a:pt x="2930906" y="374724"/>
                  </a:cubicBezTo>
                  <a:cubicBezTo>
                    <a:pt x="2927635" y="374329"/>
                    <a:pt x="2925267" y="374724"/>
                    <a:pt x="2924139" y="376698"/>
                  </a:cubicBezTo>
                  <a:cubicBezTo>
                    <a:pt x="2920981" y="383182"/>
                    <a:pt x="2915004" y="376698"/>
                    <a:pt x="2915004" y="371961"/>
                  </a:cubicBezTo>
                  <a:cubicBezTo>
                    <a:pt x="2915004" y="367225"/>
                    <a:pt x="2893634" y="357695"/>
                    <a:pt x="2885176" y="359838"/>
                  </a:cubicBezTo>
                  <a:cubicBezTo>
                    <a:pt x="2876717" y="361981"/>
                    <a:pt x="2872883" y="350308"/>
                    <a:pt x="2882694" y="350308"/>
                  </a:cubicBezTo>
                  <a:cubicBezTo>
                    <a:pt x="2892505" y="350308"/>
                    <a:pt x="2909253" y="352902"/>
                    <a:pt x="2902092" y="339031"/>
                  </a:cubicBezTo>
                  <a:cubicBezTo>
                    <a:pt x="2895833" y="339617"/>
                    <a:pt x="2889517" y="339279"/>
                    <a:pt x="2883314" y="338016"/>
                  </a:cubicBezTo>
                  <a:cubicBezTo>
                    <a:pt x="2877225" y="341004"/>
                    <a:pt x="2868372" y="345346"/>
                    <a:pt x="2865440" y="346530"/>
                  </a:cubicBezTo>
                  <a:cubicBezTo>
                    <a:pt x="2847565" y="353692"/>
                    <a:pt x="2835554" y="338918"/>
                    <a:pt x="2834258" y="322622"/>
                  </a:cubicBezTo>
                  <a:cubicBezTo>
                    <a:pt x="2831325" y="322436"/>
                    <a:pt x="2828393" y="322662"/>
                    <a:pt x="2825517" y="323299"/>
                  </a:cubicBezTo>
                  <a:cubicBezTo>
                    <a:pt x="2819541" y="325893"/>
                    <a:pt x="2825179" y="335817"/>
                    <a:pt x="2811477" y="351831"/>
                  </a:cubicBezTo>
                  <a:cubicBezTo>
                    <a:pt x="2797775" y="367845"/>
                    <a:pt x="2784468" y="357018"/>
                    <a:pt x="2786159" y="349237"/>
                  </a:cubicBezTo>
                  <a:cubicBezTo>
                    <a:pt x="2787851" y="341456"/>
                    <a:pt x="2804767" y="342752"/>
                    <a:pt x="2804767" y="334971"/>
                  </a:cubicBezTo>
                  <a:cubicBezTo>
                    <a:pt x="2804767" y="327189"/>
                    <a:pt x="2781592" y="331531"/>
                    <a:pt x="2778152" y="325047"/>
                  </a:cubicBezTo>
                  <a:cubicBezTo>
                    <a:pt x="2777194" y="323417"/>
                    <a:pt x="2777194" y="321376"/>
                    <a:pt x="2778152" y="319746"/>
                  </a:cubicBezTo>
                  <a:cubicBezTo>
                    <a:pt x="2766254" y="320705"/>
                    <a:pt x="2757852" y="311514"/>
                    <a:pt x="2754977" y="300067"/>
                  </a:cubicBezTo>
                  <a:cubicBezTo>
                    <a:pt x="2745730" y="298043"/>
                    <a:pt x="2736256" y="297287"/>
                    <a:pt x="2726783" y="297812"/>
                  </a:cubicBezTo>
                  <a:cubicBezTo>
                    <a:pt x="2708909" y="299954"/>
                    <a:pt x="2700788" y="289579"/>
                    <a:pt x="2690977" y="288733"/>
                  </a:cubicBezTo>
                  <a:cubicBezTo>
                    <a:pt x="2681166" y="287888"/>
                    <a:pt x="2681166" y="295218"/>
                    <a:pt x="2685733" y="302097"/>
                  </a:cubicBezTo>
                  <a:cubicBezTo>
                    <a:pt x="2690300" y="308976"/>
                    <a:pt x="2676260" y="313375"/>
                    <a:pt x="2664645" y="311232"/>
                  </a:cubicBezTo>
                  <a:cubicBezTo>
                    <a:pt x="2661937" y="310702"/>
                    <a:pt x="2659231" y="310702"/>
                    <a:pt x="2656524" y="311232"/>
                  </a:cubicBezTo>
                  <a:cubicBezTo>
                    <a:pt x="2656863" y="313454"/>
                    <a:pt x="2657258" y="315653"/>
                    <a:pt x="2657821" y="317829"/>
                  </a:cubicBezTo>
                  <a:cubicBezTo>
                    <a:pt x="2658667" y="321551"/>
                    <a:pt x="2659400" y="325272"/>
                    <a:pt x="2659908" y="329107"/>
                  </a:cubicBezTo>
                  <a:cubicBezTo>
                    <a:pt x="2660584" y="329129"/>
                    <a:pt x="2661261" y="329321"/>
                    <a:pt x="2661825" y="329671"/>
                  </a:cubicBezTo>
                  <a:cubicBezTo>
                    <a:pt x="2663799" y="330911"/>
                    <a:pt x="2662558" y="332603"/>
                    <a:pt x="2660472" y="334520"/>
                  </a:cubicBezTo>
                  <a:cubicBezTo>
                    <a:pt x="2660866" y="339380"/>
                    <a:pt x="2660641" y="344275"/>
                    <a:pt x="2659739" y="349068"/>
                  </a:cubicBezTo>
                  <a:cubicBezTo>
                    <a:pt x="2662276" y="354024"/>
                    <a:pt x="2663347" y="359590"/>
                    <a:pt x="2662896" y="365138"/>
                  </a:cubicBezTo>
                  <a:cubicBezTo>
                    <a:pt x="2662896" y="369142"/>
                    <a:pt x="2654551" y="371623"/>
                    <a:pt x="2648236" y="368860"/>
                  </a:cubicBezTo>
                  <a:cubicBezTo>
                    <a:pt x="2645360" y="371172"/>
                    <a:pt x="2642146" y="373072"/>
                    <a:pt x="2638706" y="374499"/>
                  </a:cubicBezTo>
                  <a:cubicBezTo>
                    <a:pt x="2633913" y="376416"/>
                    <a:pt x="2628782" y="377205"/>
                    <a:pt x="2623651" y="376810"/>
                  </a:cubicBezTo>
                  <a:cubicBezTo>
                    <a:pt x="2623144" y="378897"/>
                    <a:pt x="2620380" y="380757"/>
                    <a:pt x="2614460" y="381491"/>
                  </a:cubicBezTo>
                  <a:cubicBezTo>
                    <a:pt x="2606960" y="382449"/>
                    <a:pt x="2604479" y="377769"/>
                    <a:pt x="2602506" y="373596"/>
                  </a:cubicBezTo>
                  <a:cubicBezTo>
                    <a:pt x="2598051" y="379782"/>
                    <a:pt x="2590721" y="383284"/>
                    <a:pt x="2583108" y="382900"/>
                  </a:cubicBezTo>
                  <a:cubicBezTo>
                    <a:pt x="2572507" y="382556"/>
                    <a:pt x="2561906" y="381615"/>
                    <a:pt x="2551362" y="380081"/>
                  </a:cubicBezTo>
                  <a:cubicBezTo>
                    <a:pt x="2537829" y="382748"/>
                    <a:pt x="2523788" y="380363"/>
                    <a:pt x="2511891" y="373371"/>
                  </a:cubicBezTo>
                  <a:lnTo>
                    <a:pt x="2504391" y="372018"/>
                  </a:lnTo>
                  <a:cubicBezTo>
                    <a:pt x="2494974" y="370326"/>
                    <a:pt x="2485840" y="369762"/>
                    <a:pt x="2476874" y="368860"/>
                  </a:cubicBezTo>
                  <a:cubicBezTo>
                    <a:pt x="2474957" y="376077"/>
                    <a:pt x="2473265" y="382506"/>
                    <a:pt x="2469713" y="383239"/>
                  </a:cubicBezTo>
                  <a:cubicBezTo>
                    <a:pt x="2463398" y="384536"/>
                    <a:pt x="2460917" y="401395"/>
                    <a:pt x="2454602" y="405794"/>
                  </a:cubicBezTo>
                  <a:cubicBezTo>
                    <a:pt x="2448286" y="410192"/>
                    <a:pt x="2447948" y="399253"/>
                    <a:pt x="2439885" y="400155"/>
                  </a:cubicBezTo>
                  <a:cubicBezTo>
                    <a:pt x="2431821" y="401057"/>
                    <a:pt x="2406052" y="369875"/>
                    <a:pt x="2404417" y="360684"/>
                  </a:cubicBezTo>
                  <a:cubicBezTo>
                    <a:pt x="2402781" y="351493"/>
                    <a:pt x="2386880" y="334294"/>
                    <a:pt x="2382651" y="330855"/>
                  </a:cubicBezTo>
                  <a:cubicBezTo>
                    <a:pt x="2378422" y="327415"/>
                    <a:pt x="2386880" y="325667"/>
                    <a:pt x="2392124" y="331306"/>
                  </a:cubicBezTo>
                  <a:cubicBezTo>
                    <a:pt x="2396409" y="336195"/>
                    <a:pt x="2403684" y="337114"/>
                    <a:pt x="2409040" y="333448"/>
                  </a:cubicBezTo>
                  <a:cubicBezTo>
                    <a:pt x="2411183" y="331610"/>
                    <a:pt x="2412367" y="328926"/>
                    <a:pt x="2412311" y="326118"/>
                  </a:cubicBezTo>
                  <a:cubicBezTo>
                    <a:pt x="2405657" y="321337"/>
                    <a:pt x="2399736" y="315641"/>
                    <a:pt x="2394718" y="309202"/>
                  </a:cubicBezTo>
                  <a:cubicBezTo>
                    <a:pt x="2389079" y="302435"/>
                    <a:pt x="2384907" y="295838"/>
                    <a:pt x="2380621" y="289523"/>
                  </a:cubicBezTo>
                  <a:cubicBezTo>
                    <a:pt x="2378366" y="286873"/>
                    <a:pt x="2376279" y="283884"/>
                    <a:pt x="2374193" y="281234"/>
                  </a:cubicBezTo>
                  <a:cubicBezTo>
                    <a:pt x="2365509" y="291395"/>
                    <a:pt x="2350228" y="292596"/>
                    <a:pt x="2340078" y="283918"/>
                  </a:cubicBezTo>
                  <a:cubicBezTo>
                    <a:pt x="2339402" y="283343"/>
                    <a:pt x="2338782" y="282728"/>
                    <a:pt x="2338161" y="282080"/>
                  </a:cubicBezTo>
                  <a:cubicBezTo>
                    <a:pt x="2319215" y="263077"/>
                    <a:pt x="2291698" y="258397"/>
                    <a:pt x="2265365" y="254675"/>
                  </a:cubicBezTo>
                  <a:cubicBezTo>
                    <a:pt x="2265535" y="255696"/>
                    <a:pt x="2265816" y="256694"/>
                    <a:pt x="2266155" y="257664"/>
                  </a:cubicBezTo>
                  <a:cubicBezTo>
                    <a:pt x="2270384" y="268941"/>
                    <a:pt x="2266549" y="270633"/>
                    <a:pt x="2265816" y="279768"/>
                  </a:cubicBezTo>
                  <a:cubicBezTo>
                    <a:pt x="2265084" y="288902"/>
                    <a:pt x="2260910" y="284955"/>
                    <a:pt x="2251776" y="281008"/>
                  </a:cubicBezTo>
                  <a:cubicBezTo>
                    <a:pt x="2242641" y="277061"/>
                    <a:pt x="2242641" y="290538"/>
                    <a:pt x="2223018" y="284504"/>
                  </a:cubicBezTo>
                  <a:cubicBezTo>
                    <a:pt x="2221665" y="284110"/>
                    <a:pt x="2220368" y="283715"/>
                    <a:pt x="2219128" y="283433"/>
                  </a:cubicBezTo>
                  <a:cubicBezTo>
                    <a:pt x="2216646" y="284335"/>
                    <a:pt x="2214053" y="284775"/>
                    <a:pt x="2211459" y="284730"/>
                  </a:cubicBezTo>
                  <a:cubicBezTo>
                    <a:pt x="2201083" y="284166"/>
                    <a:pt x="2190934" y="281899"/>
                    <a:pt x="2181291" y="278020"/>
                  </a:cubicBezTo>
                  <a:lnTo>
                    <a:pt x="2179205" y="277061"/>
                  </a:lnTo>
                  <a:cubicBezTo>
                    <a:pt x="2172833" y="280670"/>
                    <a:pt x="2149658" y="277681"/>
                    <a:pt x="2147515" y="269336"/>
                  </a:cubicBezTo>
                  <a:cubicBezTo>
                    <a:pt x="2147234" y="267831"/>
                    <a:pt x="2147234" y="266274"/>
                    <a:pt x="2147515" y="264769"/>
                  </a:cubicBezTo>
                  <a:cubicBezTo>
                    <a:pt x="2139114" y="262485"/>
                    <a:pt x="2130599" y="260714"/>
                    <a:pt x="2121972" y="259468"/>
                  </a:cubicBezTo>
                  <a:cubicBezTo>
                    <a:pt x="2109454" y="256835"/>
                    <a:pt x="2097613" y="251523"/>
                    <a:pt x="2087294" y="243905"/>
                  </a:cubicBezTo>
                  <a:lnTo>
                    <a:pt x="2086109" y="242890"/>
                  </a:lnTo>
                  <a:cubicBezTo>
                    <a:pt x="2067615" y="245259"/>
                    <a:pt x="2037335" y="248924"/>
                    <a:pt x="2032654" y="251630"/>
                  </a:cubicBezTo>
                  <a:cubicBezTo>
                    <a:pt x="2027974" y="254337"/>
                    <a:pt x="2037560" y="266348"/>
                    <a:pt x="2029497" y="267193"/>
                  </a:cubicBezTo>
                  <a:cubicBezTo>
                    <a:pt x="2021433" y="268039"/>
                    <a:pt x="2027016" y="248191"/>
                    <a:pt x="2025662" y="238661"/>
                  </a:cubicBezTo>
                  <a:cubicBezTo>
                    <a:pt x="2024309" y="229132"/>
                    <a:pt x="2011961" y="227835"/>
                    <a:pt x="2013708" y="235222"/>
                  </a:cubicBezTo>
                  <a:cubicBezTo>
                    <a:pt x="2015457" y="242608"/>
                    <a:pt x="1994368" y="245146"/>
                    <a:pt x="1989123" y="239507"/>
                  </a:cubicBezTo>
                  <a:cubicBezTo>
                    <a:pt x="1981681" y="231449"/>
                    <a:pt x="1972207" y="225500"/>
                    <a:pt x="1961719" y="222253"/>
                  </a:cubicBezTo>
                  <a:cubicBezTo>
                    <a:pt x="1948073" y="217911"/>
                    <a:pt x="1931213" y="236068"/>
                    <a:pt x="1935048" y="241312"/>
                  </a:cubicBezTo>
                  <a:cubicBezTo>
                    <a:pt x="1938882" y="246556"/>
                    <a:pt x="1949088" y="242552"/>
                    <a:pt x="1949426" y="245992"/>
                  </a:cubicBezTo>
                  <a:cubicBezTo>
                    <a:pt x="1950160" y="253153"/>
                    <a:pt x="1920331" y="250334"/>
                    <a:pt x="1920331" y="256367"/>
                  </a:cubicBezTo>
                  <a:cubicBezTo>
                    <a:pt x="1920331" y="262400"/>
                    <a:pt x="1892588" y="270633"/>
                    <a:pt x="1884187" y="271986"/>
                  </a:cubicBezTo>
                  <a:cubicBezTo>
                    <a:pt x="1861068" y="275539"/>
                    <a:pt x="1855993" y="275426"/>
                    <a:pt x="1845223" y="286647"/>
                  </a:cubicBezTo>
                  <a:cubicBezTo>
                    <a:pt x="1834453" y="297868"/>
                    <a:pt x="1842742" y="276723"/>
                    <a:pt x="1850861" y="266348"/>
                  </a:cubicBezTo>
                  <a:cubicBezTo>
                    <a:pt x="1858982" y="255972"/>
                    <a:pt x="1867778" y="260314"/>
                    <a:pt x="1873022" y="252082"/>
                  </a:cubicBezTo>
                  <a:cubicBezTo>
                    <a:pt x="1878266" y="243849"/>
                    <a:pt x="1885653" y="244751"/>
                    <a:pt x="1899016" y="242157"/>
                  </a:cubicBezTo>
                  <a:cubicBezTo>
                    <a:pt x="1912380" y="239564"/>
                    <a:pt x="1911647" y="230034"/>
                    <a:pt x="1917963" y="226594"/>
                  </a:cubicBezTo>
                  <a:cubicBezTo>
                    <a:pt x="1924278" y="223155"/>
                    <a:pt x="1939672" y="215768"/>
                    <a:pt x="1942491" y="207987"/>
                  </a:cubicBezTo>
                  <a:cubicBezTo>
                    <a:pt x="1945310" y="200205"/>
                    <a:pt x="1976944" y="187236"/>
                    <a:pt x="1983259" y="187687"/>
                  </a:cubicBezTo>
                  <a:cubicBezTo>
                    <a:pt x="1989574" y="188138"/>
                    <a:pt x="1990984" y="172124"/>
                    <a:pt x="1994536" y="172124"/>
                  </a:cubicBezTo>
                  <a:cubicBezTo>
                    <a:pt x="1998089" y="172124"/>
                    <a:pt x="2016358" y="162144"/>
                    <a:pt x="2023350" y="158253"/>
                  </a:cubicBezTo>
                  <a:cubicBezTo>
                    <a:pt x="2029610" y="154441"/>
                    <a:pt x="2033670" y="147855"/>
                    <a:pt x="2034233" y="140547"/>
                  </a:cubicBezTo>
                  <a:cubicBezTo>
                    <a:pt x="2034628" y="134909"/>
                    <a:pt x="2024760" y="135811"/>
                    <a:pt x="2023689" y="130623"/>
                  </a:cubicBezTo>
                  <a:cubicBezTo>
                    <a:pt x="2022618" y="125435"/>
                    <a:pt x="2028257" y="128875"/>
                    <a:pt x="2035643" y="125435"/>
                  </a:cubicBezTo>
                  <a:cubicBezTo>
                    <a:pt x="2043030" y="121996"/>
                    <a:pt x="2035643" y="109873"/>
                    <a:pt x="2029666" y="112015"/>
                  </a:cubicBezTo>
                  <a:cubicBezTo>
                    <a:pt x="2026621" y="113143"/>
                    <a:pt x="2027524" y="111395"/>
                    <a:pt x="2028425" y="108463"/>
                  </a:cubicBezTo>
                  <a:cubicBezTo>
                    <a:pt x="2021715" y="106151"/>
                    <a:pt x="2015344" y="102988"/>
                    <a:pt x="2009479" y="99046"/>
                  </a:cubicBezTo>
                  <a:cubicBezTo>
                    <a:pt x="2002938" y="94439"/>
                    <a:pt x="1998597" y="87380"/>
                    <a:pt x="1997356" y="79480"/>
                  </a:cubicBezTo>
                  <a:cubicBezTo>
                    <a:pt x="1975590" y="75820"/>
                    <a:pt x="1954051" y="70982"/>
                    <a:pt x="1932792" y="64988"/>
                  </a:cubicBezTo>
                  <a:cubicBezTo>
                    <a:pt x="1930480" y="64351"/>
                    <a:pt x="1928281" y="63426"/>
                    <a:pt x="1926251" y="62225"/>
                  </a:cubicBezTo>
                  <a:cubicBezTo>
                    <a:pt x="1920162" y="62541"/>
                    <a:pt x="1914128" y="61988"/>
                    <a:pt x="1908208" y="60590"/>
                  </a:cubicBezTo>
                  <a:cubicBezTo>
                    <a:pt x="1901554" y="58876"/>
                    <a:pt x="1894787" y="62862"/>
                    <a:pt x="1893096" y="69494"/>
                  </a:cubicBezTo>
                  <a:cubicBezTo>
                    <a:pt x="1892927" y="70108"/>
                    <a:pt x="1892814" y="70728"/>
                    <a:pt x="1892758" y="71360"/>
                  </a:cubicBezTo>
                  <a:cubicBezTo>
                    <a:pt x="1892419" y="79198"/>
                    <a:pt x="1867496" y="76153"/>
                    <a:pt x="1862928" y="74856"/>
                  </a:cubicBezTo>
                  <a:cubicBezTo>
                    <a:pt x="1858361" y="73559"/>
                    <a:pt x="1879845" y="51512"/>
                    <a:pt x="1879845" y="47621"/>
                  </a:cubicBezTo>
                  <a:cubicBezTo>
                    <a:pt x="1879845" y="43730"/>
                    <a:pt x="1843023" y="48467"/>
                    <a:pt x="1840881" y="44181"/>
                  </a:cubicBezTo>
                  <a:cubicBezTo>
                    <a:pt x="1838738" y="39896"/>
                    <a:pt x="1820920" y="38543"/>
                    <a:pt x="1812687" y="38994"/>
                  </a:cubicBezTo>
                  <a:cubicBezTo>
                    <a:pt x="1804455" y="39445"/>
                    <a:pt x="1812349" y="36343"/>
                    <a:pt x="1819735" y="35498"/>
                  </a:cubicBezTo>
                  <a:cubicBezTo>
                    <a:pt x="1827123" y="34652"/>
                    <a:pt x="1833776" y="26870"/>
                    <a:pt x="1841840" y="25122"/>
                  </a:cubicBezTo>
                  <a:cubicBezTo>
                    <a:pt x="1849903" y="23374"/>
                    <a:pt x="1848155" y="19935"/>
                    <a:pt x="1844659" y="13845"/>
                  </a:cubicBezTo>
                  <a:cubicBezTo>
                    <a:pt x="1841163" y="7755"/>
                    <a:pt x="1832705" y="10800"/>
                    <a:pt x="1824641" y="7811"/>
                  </a:cubicBezTo>
                  <a:cubicBezTo>
                    <a:pt x="1816691" y="4169"/>
                    <a:pt x="1808346" y="1558"/>
                    <a:pt x="1799718" y="30"/>
                  </a:cubicBezTo>
                  <a:cubicBezTo>
                    <a:pt x="1792670" y="-421"/>
                    <a:pt x="1784945" y="4315"/>
                    <a:pt x="1768480" y="8206"/>
                  </a:cubicBezTo>
                  <a:cubicBezTo>
                    <a:pt x="1752014" y="12097"/>
                    <a:pt x="1750549" y="27660"/>
                    <a:pt x="1742146" y="32453"/>
                  </a:cubicBezTo>
                  <a:cubicBezTo>
                    <a:pt x="1739440" y="34082"/>
                    <a:pt x="1737016" y="36095"/>
                    <a:pt x="1734873" y="38430"/>
                  </a:cubicBezTo>
                  <a:cubicBezTo>
                    <a:pt x="1738087" y="48512"/>
                    <a:pt x="1736452" y="59530"/>
                    <a:pt x="1730362" y="68202"/>
                  </a:cubicBezTo>
                  <a:cubicBezTo>
                    <a:pt x="1730305" y="68952"/>
                    <a:pt x="1730305" y="69708"/>
                    <a:pt x="1730362" y="70458"/>
                  </a:cubicBezTo>
                  <a:cubicBezTo>
                    <a:pt x="1731320" y="75533"/>
                    <a:pt x="1726245" y="77055"/>
                    <a:pt x="1719084" y="76096"/>
                  </a:cubicBezTo>
                  <a:cubicBezTo>
                    <a:pt x="1716491" y="76954"/>
                    <a:pt x="1713784" y="77388"/>
                    <a:pt x="1711021" y="77393"/>
                  </a:cubicBezTo>
                  <a:cubicBezTo>
                    <a:pt x="1707299" y="77422"/>
                    <a:pt x="1703634" y="76615"/>
                    <a:pt x="1700251" y="75025"/>
                  </a:cubicBezTo>
                  <a:cubicBezTo>
                    <a:pt x="1690440" y="75476"/>
                    <a:pt x="1680459" y="77393"/>
                    <a:pt x="1680628" y="81792"/>
                  </a:cubicBezTo>
                  <a:cubicBezTo>
                    <a:pt x="1680966" y="89122"/>
                    <a:pt x="1697149" y="92562"/>
                    <a:pt x="1696078" y="96452"/>
                  </a:cubicBezTo>
                  <a:cubicBezTo>
                    <a:pt x="1695007" y="100343"/>
                    <a:pt x="1683842" y="96001"/>
                    <a:pt x="1678203" y="92167"/>
                  </a:cubicBezTo>
                  <a:cubicBezTo>
                    <a:pt x="1672565" y="88333"/>
                    <a:pt x="1659934" y="90419"/>
                    <a:pt x="1657510" y="97806"/>
                  </a:cubicBezTo>
                  <a:cubicBezTo>
                    <a:pt x="1655085" y="105192"/>
                    <a:pt x="1645217" y="103444"/>
                    <a:pt x="1642059" y="101696"/>
                  </a:cubicBezTo>
                  <a:cubicBezTo>
                    <a:pt x="1638901" y="99948"/>
                    <a:pt x="1634503" y="103332"/>
                    <a:pt x="1629880" y="103501"/>
                  </a:cubicBezTo>
                  <a:cubicBezTo>
                    <a:pt x="1625651" y="106664"/>
                    <a:pt x="1620519" y="108469"/>
                    <a:pt x="1615219" y="108688"/>
                  </a:cubicBezTo>
                  <a:cubicBezTo>
                    <a:pt x="1610200" y="108745"/>
                    <a:pt x="1605295" y="107115"/>
                    <a:pt x="1601291" y="104065"/>
                  </a:cubicBezTo>
                  <a:cubicBezTo>
                    <a:pt x="1596611" y="110279"/>
                    <a:pt x="1589337" y="114045"/>
                    <a:pt x="1581555" y="114327"/>
                  </a:cubicBezTo>
                  <a:lnTo>
                    <a:pt x="1570673" y="114327"/>
                  </a:lnTo>
                  <a:cubicBezTo>
                    <a:pt x="1570673" y="114327"/>
                    <a:pt x="1571124" y="114835"/>
                    <a:pt x="1571124" y="115117"/>
                  </a:cubicBezTo>
                  <a:cubicBezTo>
                    <a:pt x="1571462" y="118161"/>
                    <a:pt x="1532893" y="117710"/>
                    <a:pt x="1531653" y="122447"/>
                  </a:cubicBezTo>
                  <a:cubicBezTo>
                    <a:pt x="1531145" y="124759"/>
                    <a:pt x="1527819" y="125887"/>
                    <a:pt x="1522856" y="126563"/>
                  </a:cubicBezTo>
                  <a:cubicBezTo>
                    <a:pt x="1496016" y="156392"/>
                    <a:pt x="1456206" y="160396"/>
                    <a:pt x="1419949" y="172970"/>
                  </a:cubicBezTo>
                  <a:lnTo>
                    <a:pt x="1419611" y="172970"/>
                  </a:lnTo>
                  <a:cubicBezTo>
                    <a:pt x="1423163" y="173714"/>
                    <a:pt x="1425419" y="177182"/>
                    <a:pt x="1424686" y="180718"/>
                  </a:cubicBezTo>
                  <a:cubicBezTo>
                    <a:pt x="1424460" y="181648"/>
                    <a:pt x="1424066" y="182528"/>
                    <a:pt x="1423502" y="183289"/>
                  </a:cubicBezTo>
                  <a:cubicBezTo>
                    <a:pt x="1420344" y="188082"/>
                    <a:pt x="1406586" y="177650"/>
                    <a:pt x="1403145" y="181992"/>
                  </a:cubicBezTo>
                  <a:cubicBezTo>
                    <a:pt x="1399706" y="186334"/>
                    <a:pt x="1409856" y="191916"/>
                    <a:pt x="1416171" y="191070"/>
                  </a:cubicBezTo>
                  <a:cubicBezTo>
                    <a:pt x="1422487" y="190225"/>
                    <a:pt x="1425983" y="195412"/>
                    <a:pt x="1426659" y="200995"/>
                  </a:cubicBezTo>
                  <a:cubicBezTo>
                    <a:pt x="1427336" y="206577"/>
                    <a:pt x="1411942" y="197555"/>
                    <a:pt x="1408784" y="202291"/>
                  </a:cubicBezTo>
                  <a:cubicBezTo>
                    <a:pt x="1405627" y="207028"/>
                    <a:pt x="1411266" y="209227"/>
                    <a:pt x="1417863" y="210073"/>
                  </a:cubicBezTo>
                  <a:cubicBezTo>
                    <a:pt x="1424460" y="210919"/>
                    <a:pt x="1419667" y="213964"/>
                    <a:pt x="1425644" y="220448"/>
                  </a:cubicBezTo>
                  <a:cubicBezTo>
                    <a:pt x="1426096" y="220956"/>
                    <a:pt x="1426433" y="221463"/>
                    <a:pt x="1426772" y="221914"/>
                  </a:cubicBezTo>
                  <a:cubicBezTo>
                    <a:pt x="1430381" y="227215"/>
                    <a:pt x="1423558" y="229132"/>
                    <a:pt x="1424234" y="234320"/>
                  </a:cubicBezTo>
                  <a:cubicBezTo>
                    <a:pt x="1424912" y="239507"/>
                    <a:pt x="1417525" y="242101"/>
                    <a:pt x="1417525" y="236913"/>
                  </a:cubicBezTo>
                  <a:cubicBezTo>
                    <a:pt x="1417525" y="231726"/>
                    <a:pt x="1398973" y="229978"/>
                    <a:pt x="1394970" y="235616"/>
                  </a:cubicBezTo>
                  <a:cubicBezTo>
                    <a:pt x="1390966" y="241255"/>
                    <a:pt x="1388316" y="245541"/>
                    <a:pt x="1383692" y="240353"/>
                  </a:cubicBezTo>
                  <a:cubicBezTo>
                    <a:pt x="1383241" y="239947"/>
                    <a:pt x="1382733" y="239603"/>
                    <a:pt x="1382170" y="239338"/>
                  </a:cubicBezTo>
                  <a:cubicBezTo>
                    <a:pt x="1378843" y="241007"/>
                    <a:pt x="1375178" y="241932"/>
                    <a:pt x="1371456" y="242045"/>
                  </a:cubicBezTo>
                  <a:cubicBezTo>
                    <a:pt x="1351608" y="242778"/>
                    <a:pt x="1333338" y="255070"/>
                    <a:pt x="1313602" y="258059"/>
                  </a:cubicBezTo>
                  <a:cubicBezTo>
                    <a:pt x="1303734" y="260128"/>
                    <a:pt x="1293585" y="256694"/>
                    <a:pt x="1286988" y="249093"/>
                  </a:cubicBezTo>
                  <a:cubicBezTo>
                    <a:pt x="1278304" y="253096"/>
                    <a:pt x="1271030" y="268096"/>
                    <a:pt x="1279093" y="277963"/>
                  </a:cubicBezTo>
                  <a:cubicBezTo>
                    <a:pt x="1287157" y="287831"/>
                    <a:pt x="1279432" y="292229"/>
                    <a:pt x="1279432" y="298714"/>
                  </a:cubicBezTo>
                  <a:cubicBezTo>
                    <a:pt x="1279432" y="305198"/>
                    <a:pt x="1300464" y="318619"/>
                    <a:pt x="1311742" y="319916"/>
                  </a:cubicBezTo>
                  <a:cubicBezTo>
                    <a:pt x="1323019" y="321212"/>
                    <a:pt x="1332098" y="338016"/>
                    <a:pt x="1325388" y="348448"/>
                  </a:cubicBezTo>
                  <a:cubicBezTo>
                    <a:pt x="1318677" y="358879"/>
                    <a:pt x="1298378" y="345403"/>
                    <a:pt x="1285071" y="332434"/>
                  </a:cubicBezTo>
                  <a:cubicBezTo>
                    <a:pt x="1271763" y="319464"/>
                    <a:pt x="1240807" y="314277"/>
                    <a:pt x="1230657" y="315123"/>
                  </a:cubicBezTo>
                  <a:cubicBezTo>
                    <a:pt x="1220507" y="315968"/>
                    <a:pt x="1226428" y="303845"/>
                    <a:pt x="1213740" y="304296"/>
                  </a:cubicBezTo>
                  <a:cubicBezTo>
                    <a:pt x="1201053" y="304747"/>
                    <a:pt x="1189832" y="319013"/>
                    <a:pt x="1198629" y="319013"/>
                  </a:cubicBezTo>
                  <a:cubicBezTo>
                    <a:pt x="1207425" y="319013"/>
                    <a:pt x="1213007" y="318168"/>
                    <a:pt x="1208440" y="323355"/>
                  </a:cubicBezTo>
                  <a:cubicBezTo>
                    <a:pt x="1203873" y="328543"/>
                    <a:pt x="1210921" y="327246"/>
                    <a:pt x="1221409" y="332828"/>
                  </a:cubicBezTo>
                  <a:cubicBezTo>
                    <a:pt x="1231897" y="338411"/>
                    <a:pt x="1212669" y="346248"/>
                    <a:pt x="1201786" y="337170"/>
                  </a:cubicBezTo>
                  <a:cubicBezTo>
                    <a:pt x="1194625" y="331435"/>
                    <a:pt x="1184194" y="332574"/>
                    <a:pt x="1178498" y="339713"/>
                  </a:cubicBezTo>
                  <a:cubicBezTo>
                    <a:pt x="1177540" y="340914"/>
                    <a:pt x="1176751" y="342239"/>
                    <a:pt x="1176130" y="343655"/>
                  </a:cubicBezTo>
                  <a:cubicBezTo>
                    <a:pt x="1172972" y="350590"/>
                    <a:pt x="1188761" y="370495"/>
                    <a:pt x="1207764" y="373935"/>
                  </a:cubicBezTo>
                  <a:cubicBezTo>
                    <a:pt x="1226766" y="377374"/>
                    <a:pt x="1220394" y="384705"/>
                    <a:pt x="1229134" y="388595"/>
                  </a:cubicBezTo>
                  <a:cubicBezTo>
                    <a:pt x="1237874" y="392486"/>
                    <a:pt x="1231615" y="396828"/>
                    <a:pt x="1225638" y="397279"/>
                  </a:cubicBezTo>
                  <a:cubicBezTo>
                    <a:pt x="1219661" y="397730"/>
                    <a:pt x="1207764" y="386002"/>
                    <a:pt x="1198290" y="379968"/>
                  </a:cubicBezTo>
                  <a:cubicBezTo>
                    <a:pt x="1188817" y="373935"/>
                    <a:pt x="1163161" y="382562"/>
                    <a:pt x="1157917" y="375626"/>
                  </a:cubicBezTo>
                  <a:cubicBezTo>
                    <a:pt x="1152673" y="368691"/>
                    <a:pt x="1161413" y="361811"/>
                    <a:pt x="1156507" y="356624"/>
                  </a:cubicBezTo>
                  <a:cubicBezTo>
                    <a:pt x="1151601" y="351436"/>
                    <a:pt x="1155774" y="339707"/>
                    <a:pt x="1162146" y="327697"/>
                  </a:cubicBezTo>
                  <a:cubicBezTo>
                    <a:pt x="1168518" y="315686"/>
                    <a:pt x="1161075" y="294823"/>
                    <a:pt x="1151940" y="291327"/>
                  </a:cubicBezTo>
                  <a:cubicBezTo>
                    <a:pt x="1142805" y="287831"/>
                    <a:pt x="1143482" y="299560"/>
                    <a:pt x="1145625" y="303056"/>
                  </a:cubicBezTo>
                  <a:cubicBezTo>
                    <a:pt x="1147767" y="306552"/>
                    <a:pt x="1146639" y="322904"/>
                    <a:pt x="1139647" y="333730"/>
                  </a:cubicBezTo>
                  <a:cubicBezTo>
                    <a:pt x="1132655" y="344557"/>
                    <a:pt x="1111454" y="344557"/>
                    <a:pt x="1111454" y="351887"/>
                  </a:cubicBezTo>
                  <a:cubicBezTo>
                    <a:pt x="1111454" y="359218"/>
                    <a:pt x="1097075" y="364856"/>
                    <a:pt x="1101981" y="370044"/>
                  </a:cubicBezTo>
                  <a:cubicBezTo>
                    <a:pt x="1106887" y="375232"/>
                    <a:pt x="1126227" y="402016"/>
                    <a:pt x="1129046" y="410248"/>
                  </a:cubicBezTo>
                  <a:cubicBezTo>
                    <a:pt x="1131866" y="418481"/>
                    <a:pt x="1111849" y="444081"/>
                    <a:pt x="1115006" y="459531"/>
                  </a:cubicBezTo>
                  <a:cubicBezTo>
                    <a:pt x="1118164" y="474981"/>
                    <a:pt x="1112187" y="481578"/>
                    <a:pt x="1116021" y="488908"/>
                  </a:cubicBezTo>
                  <a:cubicBezTo>
                    <a:pt x="1119855" y="496239"/>
                    <a:pt x="1128652" y="489754"/>
                    <a:pt x="1134291" y="492799"/>
                  </a:cubicBezTo>
                  <a:cubicBezTo>
                    <a:pt x="1139930" y="495844"/>
                    <a:pt x="1149064" y="488457"/>
                    <a:pt x="1162033" y="485469"/>
                  </a:cubicBezTo>
                  <a:cubicBezTo>
                    <a:pt x="1175002" y="482480"/>
                    <a:pt x="1198911" y="499284"/>
                    <a:pt x="1207651" y="504471"/>
                  </a:cubicBezTo>
                  <a:cubicBezTo>
                    <a:pt x="1216390" y="509659"/>
                    <a:pt x="1211880" y="518286"/>
                    <a:pt x="1216447" y="527026"/>
                  </a:cubicBezTo>
                  <a:cubicBezTo>
                    <a:pt x="1221015" y="535767"/>
                    <a:pt x="1205903" y="535654"/>
                    <a:pt x="1205565" y="548623"/>
                  </a:cubicBezTo>
                  <a:cubicBezTo>
                    <a:pt x="1205226" y="561592"/>
                    <a:pt x="1231897" y="567231"/>
                    <a:pt x="1232912" y="571178"/>
                  </a:cubicBezTo>
                  <a:cubicBezTo>
                    <a:pt x="1233927" y="575125"/>
                    <a:pt x="1213966" y="572024"/>
                    <a:pt x="1206241" y="568584"/>
                  </a:cubicBezTo>
                  <a:cubicBezTo>
                    <a:pt x="1198516" y="565144"/>
                    <a:pt x="1197840" y="552570"/>
                    <a:pt x="1195415" y="549976"/>
                  </a:cubicBezTo>
                  <a:cubicBezTo>
                    <a:pt x="1192990" y="547382"/>
                    <a:pt x="1200659" y="537007"/>
                    <a:pt x="1201053" y="528831"/>
                  </a:cubicBezTo>
                  <a:cubicBezTo>
                    <a:pt x="1201448" y="520655"/>
                    <a:pt x="1192314" y="515805"/>
                    <a:pt x="1189156" y="510223"/>
                  </a:cubicBezTo>
                  <a:cubicBezTo>
                    <a:pt x="1185998" y="504641"/>
                    <a:pt x="1180359" y="496408"/>
                    <a:pt x="1174044" y="498100"/>
                  </a:cubicBezTo>
                  <a:cubicBezTo>
                    <a:pt x="1167728" y="499791"/>
                    <a:pt x="1144553" y="502442"/>
                    <a:pt x="1137561" y="510223"/>
                  </a:cubicBezTo>
                  <a:cubicBezTo>
                    <a:pt x="1130569" y="518004"/>
                    <a:pt x="1138576" y="540052"/>
                    <a:pt x="1142467" y="550822"/>
                  </a:cubicBezTo>
                  <a:cubicBezTo>
                    <a:pt x="1146358" y="561592"/>
                    <a:pt x="1122111" y="576760"/>
                    <a:pt x="1122788" y="585444"/>
                  </a:cubicBezTo>
                  <a:cubicBezTo>
                    <a:pt x="1123464" y="594127"/>
                    <a:pt x="1115401" y="597962"/>
                    <a:pt x="1104857" y="604897"/>
                  </a:cubicBezTo>
                  <a:cubicBezTo>
                    <a:pt x="1094312" y="611833"/>
                    <a:pt x="1082753" y="616964"/>
                    <a:pt x="1083091" y="628242"/>
                  </a:cubicBezTo>
                  <a:cubicBezTo>
                    <a:pt x="1083429" y="639519"/>
                    <a:pt x="1069107" y="633429"/>
                    <a:pt x="1061720" y="628242"/>
                  </a:cubicBezTo>
                  <a:cubicBezTo>
                    <a:pt x="1054333" y="623054"/>
                    <a:pt x="1044804" y="631230"/>
                    <a:pt x="1034316" y="630836"/>
                  </a:cubicBezTo>
                  <a:cubicBezTo>
                    <a:pt x="1023828" y="630441"/>
                    <a:pt x="1023772" y="619558"/>
                    <a:pt x="1015370" y="623449"/>
                  </a:cubicBezTo>
                  <a:cubicBezTo>
                    <a:pt x="1006968" y="627340"/>
                    <a:pt x="1001329" y="618712"/>
                    <a:pt x="1003754" y="610931"/>
                  </a:cubicBezTo>
                  <a:cubicBezTo>
                    <a:pt x="1006179" y="603149"/>
                    <a:pt x="1015708" y="609183"/>
                    <a:pt x="1016441" y="614822"/>
                  </a:cubicBezTo>
                  <a:cubicBezTo>
                    <a:pt x="1017174" y="620460"/>
                    <a:pt x="1023095" y="617867"/>
                    <a:pt x="1030087" y="613074"/>
                  </a:cubicBezTo>
                  <a:cubicBezTo>
                    <a:pt x="1037079" y="608281"/>
                    <a:pt x="1033639" y="619163"/>
                    <a:pt x="1043789" y="620009"/>
                  </a:cubicBezTo>
                  <a:cubicBezTo>
                    <a:pt x="1053939" y="620855"/>
                    <a:pt x="1048356" y="613525"/>
                    <a:pt x="1056082" y="614370"/>
                  </a:cubicBezTo>
                  <a:cubicBezTo>
                    <a:pt x="1063807" y="615216"/>
                    <a:pt x="1064145" y="612228"/>
                    <a:pt x="1061720" y="607491"/>
                  </a:cubicBezTo>
                  <a:cubicBezTo>
                    <a:pt x="1059295" y="602755"/>
                    <a:pt x="1067359" y="599259"/>
                    <a:pt x="1072265" y="596665"/>
                  </a:cubicBezTo>
                  <a:cubicBezTo>
                    <a:pt x="1077170" y="594071"/>
                    <a:pt x="1075084" y="584147"/>
                    <a:pt x="1079595" y="581102"/>
                  </a:cubicBezTo>
                  <a:cubicBezTo>
                    <a:pt x="1084106" y="578057"/>
                    <a:pt x="1081004" y="572024"/>
                    <a:pt x="1085910" y="571572"/>
                  </a:cubicBezTo>
                  <a:cubicBezTo>
                    <a:pt x="1090816" y="571121"/>
                    <a:pt x="1092958" y="562099"/>
                    <a:pt x="1097526" y="562099"/>
                  </a:cubicBezTo>
                  <a:cubicBezTo>
                    <a:pt x="1102094" y="562099"/>
                    <a:pt x="1104518" y="553021"/>
                    <a:pt x="1101699" y="548228"/>
                  </a:cubicBezTo>
                  <a:cubicBezTo>
                    <a:pt x="1098879" y="543435"/>
                    <a:pt x="1103504" y="530522"/>
                    <a:pt x="1108014" y="528831"/>
                  </a:cubicBezTo>
                  <a:cubicBezTo>
                    <a:pt x="1112525" y="527139"/>
                    <a:pt x="1112976" y="521895"/>
                    <a:pt x="1108747" y="518004"/>
                  </a:cubicBezTo>
                  <a:cubicBezTo>
                    <a:pt x="1104518" y="514114"/>
                    <a:pt x="1089068" y="501088"/>
                    <a:pt x="1090139" y="492912"/>
                  </a:cubicBezTo>
                  <a:cubicBezTo>
                    <a:pt x="1091211" y="484736"/>
                    <a:pt x="1087320" y="469568"/>
                    <a:pt x="1089407" y="463083"/>
                  </a:cubicBezTo>
                  <a:cubicBezTo>
                    <a:pt x="1091493" y="456599"/>
                    <a:pt x="1089801" y="443178"/>
                    <a:pt x="1089068" y="435397"/>
                  </a:cubicBezTo>
                  <a:cubicBezTo>
                    <a:pt x="1088335" y="427615"/>
                    <a:pt x="1092958" y="418988"/>
                    <a:pt x="1095045" y="404722"/>
                  </a:cubicBezTo>
                  <a:cubicBezTo>
                    <a:pt x="1097132" y="390456"/>
                    <a:pt x="1082753" y="375344"/>
                    <a:pt x="1075761" y="371454"/>
                  </a:cubicBezTo>
                  <a:cubicBezTo>
                    <a:pt x="1068769" y="367563"/>
                    <a:pt x="1073279" y="359781"/>
                    <a:pt x="1083486" y="349406"/>
                  </a:cubicBezTo>
                  <a:cubicBezTo>
                    <a:pt x="1093691" y="339031"/>
                    <a:pt x="1094368" y="306608"/>
                    <a:pt x="1093636" y="299672"/>
                  </a:cubicBezTo>
                  <a:cubicBezTo>
                    <a:pt x="1092903" y="292737"/>
                    <a:pt x="1072265" y="286703"/>
                    <a:pt x="1064201" y="287549"/>
                  </a:cubicBezTo>
                  <a:cubicBezTo>
                    <a:pt x="1054785" y="287933"/>
                    <a:pt x="1045368" y="287724"/>
                    <a:pt x="1036007" y="286929"/>
                  </a:cubicBezTo>
                  <a:cubicBezTo>
                    <a:pt x="1034654" y="287307"/>
                    <a:pt x="1033301" y="287555"/>
                    <a:pt x="1031948" y="287662"/>
                  </a:cubicBezTo>
                  <a:cubicBezTo>
                    <a:pt x="1033357" y="294434"/>
                    <a:pt x="1032398" y="301494"/>
                    <a:pt x="1029185" y="307623"/>
                  </a:cubicBezTo>
                  <a:cubicBezTo>
                    <a:pt x="1015201" y="335478"/>
                    <a:pt x="1008885" y="367112"/>
                    <a:pt x="977421" y="377487"/>
                  </a:cubicBezTo>
                  <a:lnTo>
                    <a:pt x="974658" y="378220"/>
                  </a:lnTo>
                  <a:cubicBezTo>
                    <a:pt x="970147" y="386114"/>
                    <a:pt x="965862" y="394065"/>
                    <a:pt x="961407" y="401959"/>
                  </a:cubicBezTo>
                  <a:lnTo>
                    <a:pt x="961802" y="401959"/>
                  </a:lnTo>
                  <a:cubicBezTo>
                    <a:pt x="965692" y="404553"/>
                    <a:pt x="961463" y="422710"/>
                    <a:pt x="959038" y="425304"/>
                  </a:cubicBezTo>
                  <a:cubicBezTo>
                    <a:pt x="956614" y="427897"/>
                    <a:pt x="963606" y="434382"/>
                    <a:pt x="957629" y="439118"/>
                  </a:cubicBezTo>
                  <a:cubicBezTo>
                    <a:pt x="951652" y="443855"/>
                    <a:pt x="946013" y="453836"/>
                    <a:pt x="949566" y="459023"/>
                  </a:cubicBezTo>
                  <a:cubicBezTo>
                    <a:pt x="953118" y="464211"/>
                    <a:pt x="970260" y="466805"/>
                    <a:pt x="977759" y="471992"/>
                  </a:cubicBezTo>
                  <a:cubicBezTo>
                    <a:pt x="985259" y="477180"/>
                    <a:pt x="982271" y="486709"/>
                    <a:pt x="987909" y="495788"/>
                  </a:cubicBezTo>
                  <a:cubicBezTo>
                    <a:pt x="993548" y="504866"/>
                    <a:pt x="999525" y="499227"/>
                    <a:pt x="1002288" y="504866"/>
                  </a:cubicBezTo>
                  <a:cubicBezTo>
                    <a:pt x="1005051" y="510505"/>
                    <a:pt x="992138" y="533060"/>
                    <a:pt x="987571" y="533793"/>
                  </a:cubicBezTo>
                  <a:cubicBezTo>
                    <a:pt x="983003" y="534526"/>
                    <a:pt x="964396" y="510900"/>
                    <a:pt x="958757" y="505599"/>
                  </a:cubicBezTo>
                  <a:cubicBezTo>
                    <a:pt x="953118" y="500299"/>
                    <a:pt x="931409" y="492179"/>
                    <a:pt x="920526" y="485300"/>
                  </a:cubicBezTo>
                  <a:cubicBezTo>
                    <a:pt x="909644" y="478420"/>
                    <a:pt x="901129" y="479154"/>
                    <a:pt x="889513" y="469737"/>
                  </a:cubicBezTo>
                  <a:cubicBezTo>
                    <a:pt x="885227" y="470853"/>
                    <a:pt x="880829" y="471569"/>
                    <a:pt x="876431" y="471880"/>
                  </a:cubicBezTo>
                  <a:cubicBezTo>
                    <a:pt x="863688" y="472866"/>
                    <a:pt x="850888" y="470272"/>
                    <a:pt x="839554" y="464380"/>
                  </a:cubicBezTo>
                  <a:cubicBezTo>
                    <a:pt x="834310" y="461234"/>
                    <a:pt x="829347" y="457608"/>
                    <a:pt x="824780" y="453554"/>
                  </a:cubicBezTo>
                  <a:cubicBezTo>
                    <a:pt x="814180" y="451806"/>
                    <a:pt x="806624" y="449437"/>
                    <a:pt x="801887" y="450283"/>
                  </a:cubicBezTo>
                  <a:cubicBezTo>
                    <a:pt x="794500" y="451580"/>
                    <a:pt x="797320" y="441205"/>
                    <a:pt x="784294" y="434269"/>
                  </a:cubicBezTo>
                  <a:cubicBezTo>
                    <a:pt x="771269" y="427334"/>
                    <a:pt x="762867" y="417860"/>
                    <a:pt x="755536" y="422597"/>
                  </a:cubicBezTo>
                  <a:cubicBezTo>
                    <a:pt x="748207" y="427334"/>
                    <a:pt x="750969" y="444644"/>
                    <a:pt x="762191" y="446844"/>
                  </a:cubicBezTo>
                  <a:cubicBezTo>
                    <a:pt x="773412" y="449043"/>
                    <a:pt x="767829" y="456317"/>
                    <a:pt x="779727" y="455471"/>
                  </a:cubicBezTo>
                  <a:cubicBezTo>
                    <a:pt x="791625" y="454625"/>
                    <a:pt x="795177" y="459756"/>
                    <a:pt x="794838" y="468835"/>
                  </a:cubicBezTo>
                  <a:cubicBezTo>
                    <a:pt x="795459" y="477952"/>
                    <a:pt x="799350" y="486551"/>
                    <a:pt x="805721" y="493081"/>
                  </a:cubicBezTo>
                  <a:cubicBezTo>
                    <a:pt x="809330" y="496808"/>
                    <a:pt x="809274" y="502774"/>
                    <a:pt x="805552" y="506394"/>
                  </a:cubicBezTo>
                  <a:cubicBezTo>
                    <a:pt x="803635" y="508261"/>
                    <a:pt x="800985" y="509219"/>
                    <a:pt x="798334" y="509039"/>
                  </a:cubicBezTo>
                  <a:cubicBezTo>
                    <a:pt x="788862" y="509039"/>
                    <a:pt x="778035" y="510787"/>
                    <a:pt x="782208" y="519019"/>
                  </a:cubicBezTo>
                  <a:cubicBezTo>
                    <a:pt x="786380" y="527252"/>
                    <a:pt x="779388" y="529395"/>
                    <a:pt x="769916" y="525053"/>
                  </a:cubicBezTo>
                  <a:cubicBezTo>
                    <a:pt x="760442" y="520711"/>
                    <a:pt x="766024" y="512535"/>
                    <a:pt x="769916" y="507742"/>
                  </a:cubicBezTo>
                  <a:cubicBezTo>
                    <a:pt x="773806" y="502949"/>
                    <a:pt x="761514" y="496972"/>
                    <a:pt x="755536" y="494378"/>
                  </a:cubicBezTo>
                  <a:cubicBezTo>
                    <a:pt x="749560" y="491784"/>
                    <a:pt x="725708" y="513381"/>
                    <a:pt x="719054" y="516933"/>
                  </a:cubicBezTo>
                  <a:cubicBezTo>
                    <a:pt x="712400" y="520485"/>
                    <a:pt x="695879" y="511745"/>
                    <a:pt x="679019" y="516933"/>
                  </a:cubicBezTo>
                  <a:cubicBezTo>
                    <a:pt x="662159" y="522121"/>
                    <a:pt x="663230" y="538586"/>
                    <a:pt x="656915" y="536838"/>
                  </a:cubicBezTo>
                  <a:cubicBezTo>
                    <a:pt x="650600" y="535090"/>
                    <a:pt x="631992" y="538980"/>
                    <a:pt x="624943" y="533793"/>
                  </a:cubicBezTo>
                  <a:cubicBezTo>
                    <a:pt x="617895" y="528605"/>
                    <a:pt x="623533" y="525617"/>
                    <a:pt x="630921" y="526011"/>
                  </a:cubicBezTo>
                  <a:cubicBezTo>
                    <a:pt x="638308" y="526406"/>
                    <a:pt x="640732" y="523474"/>
                    <a:pt x="636559" y="517384"/>
                  </a:cubicBezTo>
                  <a:cubicBezTo>
                    <a:pt x="632387" y="511294"/>
                    <a:pt x="642198" y="501821"/>
                    <a:pt x="641859" y="497479"/>
                  </a:cubicBezTo>
                  <a:cubicBezTo>
                    <a:pt x="641521" y="493138"/>
                    <a:pt x="614117" y="504415"/>
                    <a:pt x="609550" y="509152"/>
                  </a:cubicBezTo>
                  <a:cubicBezTo>
                    <a:pt x="604982" y="513888"/>
                    <a:pt x="609888" y="522572"/>
                    <a:pt x="604982" y="525617"/>
                  </a:cubicBezTo>
                  <a:cubicBezTo>
                    <a:pt x="600077" y="528662"/>
                    <a:pt x="600077" y="520429"/>
                    <a:pt x="594438" y="517835"/>
                  </a:cubicBezTo>
                  <a:cubicBezTo>
                    <a:pt x="588799" y="515241"/>
                    <a:pt x="547749" y="526914"/>
                    <a:pt x="540081" y="537684"/>
                  </a:cubicBezTo>
                  <a:cubicBezTo>
                    <a:pt x="532412" y="548454"/>
                    <a:pt x="517526" y="548961"/>
                    <a:pt x="517526" y="554994"/>
                  </a:cubicBezTo>
                  <a:cubicBezTo>
                    <a:pt x="517526" y="561028"/>
                    <a:pt x="498918" y="560633"/>
                    <a:pt x="491531" y="564975"/>
                  </a:cubicBezTo>
                  <a:cubicBezTo>
                    <a:pt x="484144" y="569317"/>
                    <a:pt x="489106" y="587023"/>
                    <a:pt x="486287" y="595650"/>
                  </a:cubicBezTo>
                  <a:cubicBezTo>
                    <a:pt x="483467" y="604277"/>
                    <a:pt x="454653" y="601683"/>
                    <a:pt x="445914" y="602134"/>
                  </a:cubicBezTo>
                  <a:cubicBezTo>
                    <a:pt x="437174" y="602585"/>
                    <a:pt x="433959" y="581384"/>
                    <a:pt x="426911" y="580087"/>
                  </a:cubicBezTo>
                  <a:cubicBezTo>
                    <a:pt x="419863" y="578790"/>
                    <a:pt x="424092" y="566667"/>
                    <a:pt x="426234" y="561479"/>
                  </a:cubicBezTo>
                  <a:cubicBezTo>
                    <a:pt x="428377" y="556291"/>
                    <a:pt x="433959" y="560633"/>
                    <a:pt x="442756" y="553698"/>
                  </a:cubicBezTo>
                  <a:cubicBezTo>
                    <a:pt x="451552" y="546762"/>
                    <a:pt x="460292" y="557137"/>
                    <a:pt x="463788" y="552401"/>
                  </a:cubicBezTo>
                  <a:cubicBezTo>
                    <a:pt x="467284" y="547664"/>
                    <a:pt x="450424" y="535090"/>
                    <a:pt x="449410" y="524207"/>
                  </a:cubicBezTo>
                  <a:cubicBezTo>
                    <a:pt x="448395" y="513324"/>
                    <a:pt x="429730" y="510336"/>
                    <a:pt x="419186" y="513832"/>
                  </a:cubicBezTo>
                  <a:cubicBezTo>
                    <a:pt x="414574" y="515264"/>
                    <a:pt x="409702" y="515653"/>
                    <a:pt x="404920" y="514960"/>
                  </a:cubicBezTo>
                  <a:cubicBezTo>
                    <a:pt x="404113" y="519008"/>
                    <a:pt x="402484" y="522848"/>
                    <a:pt x="400127" y="526237"/>
                  </a:cubicBezTo>
                  <a:cubicBezTo>
                    <a:pt x="401931" y="530804"/>
                    <a:pt x="399789" y="536951"/>
                    <a:pt x="400973" y="541292"/>
                  </a:cubicBezTo>
                  <a:cubicBezTo>
                    <a:pt x="402721" y="547777"/>
                    <a:pt x="398153" y="562494"/>
                    <a:pt x="391838" y="573715"/>
                  </a:cubicBezTo>
                  <a:cubicBezTo>
                    <a:pt x="385523" y="584936"/>
                    <a:pt x="390090" y="584542"/>
                    <a:pt x="399563" y="584090"/>
                  </a:cubicBezTo>
                  <a:cubicBezTo>
                    <a:pt x="409036" y="583639"/>
                    <a:pt x="408360" y="598808"/>
                    <a:pt x="408360" y="610029"/>
                  </a:cubicBezTo>
                  <a:cubicBezTo>
                    <a:pt x="408360" y="621250"/>
                    <a:pt x="400973" y="624295"/>
                    <a:pt x="400973" y="632584"/>
                  </a:cubicBezTo>
                  <a:cubicBezTo>
                    <a:pt x="400973" y="640873"/>
                    <a:pt x="393248" y="628693"/>
                    <a:pt x="390766" y="632133"/>
                  </a:cubicBezTo>
                  <a:cubicBezTo>
                    <a:pt x="388285" y="635572"/>
                    <a:pt x="385128" y="630441"/>
                    <a:pt x="383775" y="623505"/>
                  </a:cubicBezTo>
                  <a:cubicBezTo>
                    <a:pt x="382421" y="616570"/>
                    <a:pt x="367930" y="620460"/>
                    <a:pt x="359866" y="617867"/>
                  </a:cubicBezTo>
                  <a:cubicBezTo>
                    <a:pt x="351803" y="615273"/>
                    <a:pt x="348589" y="619615"/>
                    <a:pt x="344811" y="626945"/>
                  </a:cubicBezTo>
                  <a:cubicBezTo>
                    <a:pt x="341033" y="634275"/>
                    <a:pt x="329699" y="637320"/>
                    <a:pt x="323722" y="638222"/>
                  </a:cubicBezTo>
                  <a:cubicBezTo>
                    <a:pt x="317745" y="639125"/>
                    <a:pt x="307201" y="653334"/>
                    <a:pt x="301167" y="658522"/>
                  </a:cubicBezTo>
                  <a:cubicBezTo>
                    <a:pt x="295134" y="663709"/>
                    <a:pt x="293837" y="673634"/>
                    <a:pt x="302577" y="684009"/>
                  </a:cubicBezTo>
                  <a:cubicBezTo>
                    <a:pt x="311317" y="694384"/>
                    <a:pt x="312783" y="702560"/>
                    <a:pt x="312332" y="708199"/>
                  </a:cubicBezTo>
                  <a:cubicBezTo>
                    <a:pt x="311881" y="713838"/>
                    <a:pt x="287803" y="712090"/>
                    <a:pt x="284138" y="706000"/>
                  </a:cubicBezTo>
                  <a:cubicBezTo>
                    <a:pt x="280473" y="699910"/>
                    <a:pt x="264854" y="697824"/>
                    <a:pt x="259553" y="699121"/>
                  </a:cubicBezTo>
                  <a:cubicBezTo>
                    <a:pt x="254253" y="700418"/>
                    <a:pt x="239930" y="679667"/>
                    <a:pt x="232544" y="679216"/>
                  </a:cubicBezTo>
                  <a:cubicBezTo>
                    <a:pt x="225157" y="678765"/>
                    <a:pt x="220589" y="690042"/>
                    <a:pt x="218165" y="695625"/>
                  </a:cubicBezTo>
                  <a:cubicBezTo>
                    <a:pt x="215740" y="701207"/>
                    <a:pt x="221661" y="703011"/>
                    <a:pt x="225157" y="712541"/>
                  </a:cubicBezTo>
                  <a:cubicBezTo>
                    <a:pt x="228653" y="722070"/>
                    <a:pt x="241678" y="722522"/>
                    <a:pt x="248332" y="722522"/>
                  </a:cubicBezTo>
                  <a:cubicBezTo>
                    <a:pt x="254986" y="722522"/>
                    <a:pt x="252561" y="735040"/>
                    <a:pt x="250475" y="740227"/>
                  </a:cubicBezTo>
                  <a:cubicBezTo>
                    <a:pt x="248388" y="745415"/>
                    <a:pt x="236039" y="749306"/>
                    <a:pt x="232544" y="743667"/>
                  </a:cubicBezTo>
                  <a:cubicBezTo>
                    <a:pt x="229048" y="738028"/>
                    <a:pt x="214274" y="743667"/>
                    <a:pt x="213936" y="736788"/>
                  </a:cubicBezTo>
                  <a:cubicBezTo>
                    <a:pt x="211646" y="726897"/>
                    <a:pt x="202241" y="720345"/>
                    <a:pt x="192170" y="721619"/>
                  </a:cubicBezTo>
                  <a:cubicBezTo>
                    <a:pt x="181288" y="723818"/>
                    <a:pt x="179201" y="715135"/>
                    <a:pt x="179878" y="704703"/>
                  </a:cubicBezTo>
                  <a:cubicBezTo>
                    <a:pt x="180554" y="694271"/>
                    <a:pt x="174239" y="688294"/>
                    <a:pt x="174239" y="683558"/>
                  </a:cubicBezTo>
                  <a:cubicBezTo>
                    <a:pt x="174239" y="678821"/>
                    <a:pt x="169390" y="669292"/>
                    <a:pt x="174972" y="664499"/>
                  </a:cubicBezTo>
                  <a:cubicBezTo>
                    <a:pt x="180554" y="659706"/>
                    <a:pt x="176382" y="652432"/>
                    <a:pt x="176720" y="645947"/>
                  </a:cubicBezTo>
                  <a:cubicBezTo>
                    <a:pt x="177059" y="639463"/>
                    <a:pt x="167247" y="629482"/>
                    <a:pt x="158451" y="629482"/>
                  </a:cubicBezTo>
                  <a:cubicBezTo>
                    <a:pt x="149654" y="629482"/>
                    <a:pt x="151458" y="618712"/>
                    <a:pt x="144072" y="616570"/>
                  </a:cubicBezTo>
                  <a:cubicBezTo>
                    <a:pt x="136685" y="614427"/>
                    <a:pt x="121968" y="599259"/>
                    <a:pt x="120953" y="592774"/>
                  </a:cubicBezTo>
                  <a:cubicBezTo>
                    <a:pt x="119938" y="586290"/>
                    <a:pt x="108604" y="585387"/>
                    <a:pt x="112495" y="583245"/>
                  </a:cubicBezTo>
                  <a:cubicBezTo>
                    <a:pt x="116386" y="581102"/>
                    <a:pt x="125126" y="584090"/>
                    <a:pt x="131441" y="591872"/>
                  </a:cubicBezTo>
                  <a:cubicBezTo>
                    <a:pt x="139843" y="601616"/>
                    <a:pt x="151633" y="607801"/>
                    <a:pt x="164428" y="609183"/>
                  </a:cubicBezTo>
                  <a:cubicBezTo>
                    <a:pt x="180949" y="611777"/>
                    <a:pt x="187603" y="621306"/>
                    <a:pt x="205872" y="625197"/>
                  </a:cubicBezTo>
                  <a:cubicBezTo>
                    <a:pt x="224142" y="629088"/>
                    <a:pt x="235025" y="631681"/>
                    <a:pt x="261358" y="636474"/>
                  </a:cubicBezTo>
                  <a:cubicBezTo>
                    <a:pt x="287691" y="641267"/>
                    <a:pt x="322763" y="608281"/>
                    <a:pt x="330150" y="599315"/>
                  </a:cubicBezTo>
                  <a:cubicBezTo>
                    <a:pt x="336466" y="591534"/>
                    <a:pt x="330150" y="576760"/>
                    <a:pt x="328571" y="568415"/>
                  </a:cubicBezTo>
                  <a:cubicBezTo>
                    <a:pt x="317294" y="567061"/>
                    <a:pt x="307426" y="558942"/>
                    <a:pt x="299081" y="548623"/>
                  </a:cubicBezTo>
                  <a:cubicBezTo>
                    <a:pt x="298478" y="547895"/>
                    <a:pt x="297840" y="547196"/>
                    <a:pt x="297164" y="546536"/>
                  </a:cubicBezTo>
                  <a:lnTo>
                    <a:pt x="292766" y="546029"/>
                  </a:lnTo>
                  <a:cubicBezTo>
                    <a:pt x="280952" y="545533"/>
                    <a:pt x="270013" y="539680"/>
                    <a:pt x="263049" y="530128"/>
                  </a:cubicBezTo>
                  <a:cubicBezTo>
                    <a:pt x="259785" y="525656"/>
                    <a:pt x="257501" y="520542"/>
                    <a:pt x="256339" y="515129"/>
                  </a:cubicBezTo>
                  <a:cubicBezTo>
                    <a:pt x="252505" y="512140"/>
                    <a:pt x="247825" y="508249"/>
                    <a:pt x="241848" y="503344"/>
                  </a:cubicBezTo>
                  <a:cubicBezTo>
                    <a:pt x="236615" y="502419"/>
                    <a:pt x="231799" y="499876"/>
                    <a:pt x="228089" y="496070"/>
                  </a:cubicBezTo>
                  <a:cubicBezTo>
                    <a:pt x="232544" y="500412"/>
                    <a:pt x="217263" y="496690"/>
                    <a:pt x="214612" y="496070"/>
                  </a:cubicBezTo>
                  <a:cubicBezTo>
                    <a:pt x="209047" y="494615"/>
                    <a:pt x="203690" y="492478"/>
                    <a:pt x="198655" y="489698"/>
                  </a:cubicBezTo>
                  <a:cubicBezTo>
                    <a:pt x="191550" y="485864"/>
                    <a:pt x="184502" y="481860"/>
                    <a:pt x="177453" y="477857"/>
                  </a:cubicBezTo>
                  <a:cubicBezTo>
                    <a:pt x="176235" y="477648"/>
                    <a:pt x="175136" y="477005"/>
                    <a:pt x="174352" y="476052"/>
                  </a:cubicBezTo>
                  <a:lnTo>
                    <a:pt x="169559" y="473346"/>
                  </a:lnTo>
                  <a:cubicBezTo>
                    <a:pt x="167247" y="471992"/>
                    <a:pt x="164935" y="470583"/>
                    <a:pt x="162736" y="469173"/>
                  </a:cubicBezTo>
                  <a:cubicBezTo>
                    <a:pt x="159967" y="469776"/>
                    <a:pt x="157413" y="471124"/>
                    <a:pt x="155349" y="473064"/>
                  </a:cubicBezTo>
                  <a:cubicBezTo>
                    <a:pt x="149710" y="478251"/>
                    <a:pt x="144072" y="468327"/>
                    <a:pt x="133527" y="471316"/>
                  </a:cubicBezTo>
                  <a:cubicBezTo>
                    <a:pt x="122983" y="474304"/>
                    <a:pt x="117401" y="465677"/>
                    <a:pt x="120220" y="461843"/>
                  </a:cubicBezTo>
                  <a:cubicBezTo>
                    <a:pt x="123039" y="458008"/>
                    <a:pt x="138489" y="461391"/>
                    <a:pt x="137756" y="454907"/>
                  </a:cubicBezTo>
                  <a:cubicBezTo>
                    <a:pt x="137023" y="448422"/>
                    <a:pt x="131441" y="454907"/>
                    <a:pt x="121968" y="447125"/>
                  </a:cubicBezTo>
                  <a:cubicBezTo>
                    <a:pt x="112495" y="439344"/>
                    <a:pt x="107251" y="444532"/>
                    <a:pt x="105052" y="451016"/>
                  </a:cubicBezTo>
                  <a:cubicBezTo>
                    <a:pt x="102853" y="457501"/>
                    <a:pt x="95579" y="455753"/>
                    <a:pt x="90673" y="450170"/>
                  </a:cubicBezTo>
                  <a:cubicBezTo>
                    <a:pt x="90194" y="449629"/>
                    <a:pt x="89647" y="449155"/>
                    <a:pt x="89038" y="448761"/>
                  </a:cubicBezTo>
                  <a:cubicBezTo>
                    <a:pt x="87459" y="459587"/>
                    <a:pt x="82271" y="460658"/>
                    <a:pt x="76971" y="459249"/>
                  </a:cubicBezTo>
                  <a:cubicBezTo>
                    <a:pt x="70656" y="457501"/>
                    <a:pt x="64340" y="470526"/>
                    <a:pt x="57348" y="470526"/>
                  </a:cubicBezTo>
                  <a:cubicBezTo>
                    <a:pt x="50356" y="470526"/>
                    <a:pt x="42574" y="480056"/>
                    <a:pt x="41165" y="487837"/>
                  </a:cubicBezTo>
                  <a:cubicBezTo>
                    <a:pt x="39755" y="495619"/>
                    <a:pt x="32086" y="491277"/>
                    <a:pt x="32086" y="496465"/>
                  </a:cubicBezTo>
                  <a:cubicBezTo>
                    <a:pt x="32622" y="501900"/>
                    <a:pt x="31376" y="507364"/>
                    <a:pt x="28534" y="512027"/>
                  </a:cubicBezTo>
                  <a:cubicBezTo>
                    <a:pt x="25038" y="517215"/>
                    <a:pt x="28534" y="519809"/>
                    <a:pt x="32086" y="528436"/>
                  </a:cubicBezTo>
                  <a:cubicBezTo>
                    <a:pt x="35639" y="537063"/>
                    <a:pt x="43364" y="536218"/>
                    <a:pt x="46803" y="538811"/>
                  </a:cubicBezTo>
                  <a:cubicBezTo>
                    <a:pt x="50243" y="541405"/>
                    <a:pt x="63720" y="555277"/>
                    <a:pt x="63720" y="560464"/>
                  </a:cubicBezTo>
                  <a:cubicBezTo>
                    <a:pt x="63720" y="565652"/>
                    <a:pt x="52950" y="578508"/>
                    <a:pt x="48439" y="581948"/>
                  </a:cubicBezTo>
                  <a:cubicBezTo>
                    <a:pt x="43928" y="585387"/>
                    <a:pt x="38628" y="594071"/>
                    <a:pt x="41447" y="599259"/>
                  </a:cubicBezTo>
                  <a:cubicBezTo>
                    <a:pt x="44266" y="604446"/>
                    <a:pt x="56164" y="626043"/>
                    <a:pt x="64002" y="643354"/>
                  </a:cubicBezTo>
                  <a:cubicBezTo>
                    <a:pt x="71839" y="660665"/>
                    <a:pt x="61239" y="652883"/>
                    <a:pt x="56277" y="660608"/>
                  </a:cubicBezTo>
                  <a:cubicBezTo>
                    <a:pt x="51315" y="668333"/>
                    <a:pt x="58363" y="677919"/>
                    <a:pt x="59773" y="683163"/>
                  </a:cubicBezTo>
                  <a:cubicBezTo>
                    <a:pt x="61183" y="688407"/>
                    <a:pt x="53457" y="687505"/>
                    <a:pt x="54134" y="691790"/>
                  </a:cubicBezTo>
                  <a:cubicBezTo>
                    <a:pt x="54811" y="696076"/>
                    <a:pt x="65412" y="697880"/>
                    <a:pt x="66032" y="701320"/>
                  </a:cubicBezTo>
                  <a:cubicBezTo>
                    <a:pt x="66652" y="704760"/>
                    <a:pt x="59040" y="709101"/>
                    <a:pt x="62536" y="716037"/>
                  </a:cubicBezTo>
                  <a:cubicBezTo>
                    <a:pt x="66032" y="722973"/>
                    <a:pt x="74490" y="722916"/>
                    <a:pt x="75166" y="731600"/>
                  </a:cubicBezTo>
                  <a:cubicBezTo>
                    <a:pt x="75843" y="740284"/>
                    <a:pt x="59716" y="741073"/>
                    <a:pt x="60449" y="748009"/>
                  </a:cubicBezTo>
                  <a:cubicBezTo>
                    <a:pt x="61183" y="754944"/>
                    <a:pt x="81482" y="763572"/>
                    <a:pt x="90617" y="776541"/>
                  </a:cubicBezTo>
                  <a:cubicBezTo>
                    <a:pt x="99751" y="789510"/>
                    <a:pt x="99075" y="792949"/>
                    <a:pt x="96932" y="799885"/>
                  </a:cubicBezTo>
                  <a:cubicBezTo>
                    <a:pt x="92703" y="813813"/>
                    <a:pt x="67441" y="825823"/>
                    <a:pt x="61859" y="841386"/>
                  </a:cubicBezTo>
                  <a:cubicBezTo>
                    <a:pt x="56277" y="856949"/>
                    <a:pt x="35188" y="865576"/>
                    <a:pt x="25320" y="877700"/>
                  </a:cubicBezTo>
                  <a:cubicBezTo>
                    <a:pt x="21080" y="883299"/>
                    <a:pt x="17307" y="889242"/>
                    <a:pt x="14042" y="895462"/>
                  </a:cubicBezTo>
                  <a:cubicBezTo>
                    <a:pt x="17516" y="894430"/>
                    <a:pt x="20849" y="892969"/>
                    <a:pt x="23967" y="891120"/>
                  </a:cubicBezTo>
                  <a:cubicBezTo>
                    <a:pt x="29605" y="887624"/>
                    <a:pt x="33440" y="904484"/>
                    <a:pt x="39078" y="910122"/>
                  </a:cubicBezTo>
                  <a:cubicBezTo>
                    <a:pt x="44717" y="915761"/>
                    <a:pt x="55995" y="910517"/>
                    <a:pt x="59773" y="915761"/>
                  </a:cubicBezTo>
                  <a:cubicBezTo>
                    <a:pt x="63551" y="921005"/>
                    <a:pt x="56615" y="921400"/>
                    <a:pt x="48495" y="919595"/>
                  </a:cubicBezTo>
                  <a:cubicBezTo>
                    <a:pt x="40376" y="917791"/>
                    <a:pt x="38345" y="923937"/>
                    <a:pt x="25658" y="929125"/>
                  </a:cubicBezTo>
                  <a:cubicBezTo>
                    <a:pt x="16242" y="933016"/>
                    <a:pt x="17200" y="937132"/>
                    <a:pt x="14042" y="940402"/>
                  </a:cubicBezTo>
                  <a:cubicBezTo>
                    <a:pt x="19681" y="950552"/>
                    <a:pt x="12069" y="951680"/>
                    <a:pt x="9193" y="959574"/>
                  </a:cubicBezTo>
                  <a:cubicBezTo>
                    <a:pt x="6317" y="967468"/>
                    <a:pt x="1806" y="969329"/>
                    <a:pt x="1299" y="974517"/>
                  </a:cubicBezTo>
                  <a:cubicBezTo>
                    <a:pt x="1378" y="980189"/>
                    <a:pt x="1902" y="985845"/>
                    <a:pt x="2878" y="991433"/>
                  </a:cubicBezTo>
                  <a:cubicBezTo>
                    <a:pt x="2872" y="997026"/>
                    <a:pt x="4609" y="1002485"/>
                    <a:pt x="7840" y="1007052"/>
                  </a:cubicBezTo>
                  <a:cubicBezTo>
                    <a:pt x="11561" y="1013537"/>
                    <a:pt x="4682" y="1013537"/>
                    <a:pt x="1525" y="1016807"/>
                  </a:cubicBezTo>
                  <a:cubicBezTo>
                    <a:pt x="-1633" y="1020078"/>
                    <a:pt x="453" y="1027126"/>
                    <a:pt x="4682" y="1032370"/>
                  </a:cubicBezTo>
                  <a:cubicBezTo>
                    <a:pt x="8297" y="1036949"/>
                    <a:pt x="9295" y="1043061"/>
                    <a:pt x="7332" y="1048553"/>
                  </a:cubicBezTo>
                  <a:cubicBezTo>
                    <a:pt x="5754" y="1053064"/>
                    <a:pt x="10998" y="1060846"/>
                    <a:pt x="14719" y="1065469"/>
                  </a:cubicBezTo>
                  <a:cubicBezTo>
                    <a:pt x="18441" y="1070093"/>
                    <a:pt x="17877" y="1082386"/>
                    <a:pt x="21035" y="1085544"/>
                  </a:cubicBezTo>
                  <a:cubicBezTo>
                    <a:pt x="23781" y="1089682"/>
                    <a:pt x="28906" y="1091537"/>
                    <a:pt x="33665" y="1090111"/>
                  </a:cubicBezTo>
                  <a:cubicBezTo>
                    <a:pt x="39304" y="1088137"/>
                    <a:pt x="43138" y="1091408"/>
                    <a:pt x="45732" y="1097272"/>
                  </a:cubicBezTo>
                  <a:cubicBezTo>
                    <a:pt x="48326" y="1103136"/>
                    <a:pt x="52612" y="1100486"/>
                    <a:pt x="58419" y="1097272"/>
                  </a:cubicBezTo>
                  <a:cubicBezTo>
                    <a:pt x="64227" y="1094058"/>
                    <a:pt x="77366" y="1102911"/>
                    <a:pt x="80523" y="1104997"/>
                  </a:cubicBezTo>
                  <a:cubicBezTo>
                    <a:pt x="83681" y="1107083"/>
                    <a:pt x="82102" y="1117966"/>
                    <a:pt x="82610" y="1125127"/>
                  </a:cubicBezTo>
                  <a:cubicBezTo>
                    <a:pt x="83117" y="1132289"/>
                    <a:pt x="79452" y="1141311"/>
                    <a:pt x="85260" y="1145878"/>
                  </a:cubicBezTo>
                  <a:cubicBezTo>
                    <a:pt x="91068" y="1150445"/>
                    <a:pt x="89489" y="1160764"/>
                    <a:pt x="96537" y="1164035"/>
                  </a:cubicBezTo>
                  <a:cubicBezTo>
                    <a:pt x="103586" y="1167305"/>
                    <a:pt x="106010" y="1178921"/>
                    <a:pt x="110239" y="1180274"/>
                  </a:cubicBezTo>
                  <a:cubicBezTo>
                    <a:pt x="116487" y="1183206"/>
                    <a:pt x="121241" y="1188597"/>
                    <a:pt x="123378" y="1195160"/>
                  </a:cubicBezTo>
                  <a:cubicBezTo>
                    <a:pt x="124449" y="1200799"/>
                    <a:pt x="116047" y="1206156"/>
                    <a:pt x="111255" y="1208750"/>
                  </a:cubicBezTo>
                  <a:cubicBezTo>
                    <a:pt x="106461" y="1211344"/>
                    <a:pt x="97609" y="1200969"/>
                    <a:pt x="94338" y="1205536"/>
                  </a:cubicBezTo>
                  <a:cubicBezTo>
                    <a:pt x="91068" y="1210103"/>
                    <a:pt x="95353" y="1218505"/>
                    <a:pt x="98003" y="1232771"/>
                  </a:cubicBezTo>
                  <a:cubicBezTo>
                    <a:pt x="100654" y="1247037"/>
                    <a:pt x="102740" y="1248334"/>
                    <a:pt x="107984" y="1248334"/>
                  </a:cubicBezTo>
                  <a:cubicBezTo>
                    <a:pt x="113228" y="1248334"/>
                    <a:pt x="115371" y="1243767"/>
                    <a:pt x="119261" y="1241173"/>
                  </a:cubicBezTo>
                  <a:cubicBezTo>
                    <a:pt x="123152" y="1238579"/>
                    <a:pt x="131328" y="1242470"/>
                    <a:pt x="135050" y="1240552"/>
                  </a:cubicBezTo>
                  <a:cubicBezTo>
                    <a:pt x="138771" y="1238635"/>
                    <a:pt x="151966" y="1237959"/>
                    <a:pt x="154504" y="1243146"/>
                  </a:cubicBezTo>
                  <a:cubicBezTo>
                    <a:pt x="157041" y="1248334"/>
                    <a:pt x="159804" y="1260626"/>
                    <a:pt x="157661" y="1265194"/>
                  </a:cubicBezTo>
                  <a:cubicBezTo>
                    <a:pt x="155518" y="1269761"/>
                    <a:pt x="160311" y="1274892"/>
                    <a:pt x="162962" y="1281377"/>
                  </a:cubicBezTo>
                  <a:cubicBezTo>
                    <a:pt x="165612" y="1287861"/>
                    <a:pt x="176607" y="1284647"/>
                    <a:pt x="180329" y="1286621"/>
                  </a:cubicBezTo>
                  <a:cubicBezTo>
                    <a:pt x="184050" y="1288594"/>
                    <a:pt x="192452" y="1302804"/>
                    <a:pt x="190873" y="1309176"/>
                  </a:cubicBezTo>
                  <a:cubicBezTo>
                    <a:pt x="189294" y="1315548"/>
                    <a:pt x="196117" y="1316957"/>
                    <a:pt x="199782" y="1314814"/>
                  </a:cubicBezTo>
                  <a:cubicBezTo>
                    <a:pt x="203448" y="1312672"/>
                    <a:pt x="207169" y="1318085"/>
                    <a:pt x="211398" y="1321299"/>
                  </a:cubicBezTo>
                  <a:cubicBezTo>
                    <a:pt x="215627" y="1324513"/>
                    <a:pt x="219293" y="1323273"/>
                    <a:pt x="223522" y="1320002"/>
                  </a:cubicBezTo>
                  <a:cubicBezTo>
                    <a:pt x="227751" y="1316732"/>
                    <a:pt x="234799" y="1314363"/>
                    <a:pt x="236660" y="1318705"/>
                  </a:cubicBezTo>
                  <a:cubicBezTo>
                    <a:pt x="238521" y="1323047"/>
                    <a:pt x="247204" y="1331731"/>
                    <a:pt x="247204" y="1334268"/>
                  </a:cubicBezTo>
                  <a:cubicBezTo>
                    <a:pt x="247204" y="1336806"/>
                    <a:pt x="260343" y="1334268"/>
                    <a:pt x="266658" y="1338159"/>
                  </a:cubicBezTo>
                  <a:cubicBezTo>
                    <a:pt x="272974" y="1342050"/>
                    <a:pt x="279853" y="1340133"/>
                    <a:pt x="286676" y="1344700"/>
                  </a:cubicBezTo>
                  <a:cubicBezTo>
                    <a:pt x="293498" y="1349267"/>
                    <a:pt x="299870" y="1349831"/>
                    <a:pt x="300378" y="1355019"/>
                  </a:cubicBezTo>
                  <a:cubicBezTo>
                    <a:pt x="300885" y="1360206"/>
                    <a:pt x="293555" y="1364774"/>
                    <a:pt x="293555" y="1367368"/>
                  </a:cubicBezTo>
                  <a:cubicBezTo>
                    <a:pt x="293555" y="1369961"/>
                    <a:pt x="299193" y="1371879"/>
                    <a:pt x="299193" y="1375769"/>
                  </a:cubicBezTo>
                  <a:cubicBezTo>
                    <a:pt x="299193" y="1379660"/>
                    <a:pt x="291807" y="1379660"/>
                    <a:pt x="290792" y="1382931"/>
                  </a:cubicBezTo>
                  <a:cubicBezTo>
                    <a:pt x="289777" y="1386201"/>
                    <a:pt x="295021" y="1390712"/>
                    <a:pt x="296036" y="1393926"/>
                  </a:cubicBezTo>
                  <a:cubicBezTo>
                    <a:pt x="297051" y="1397140"/>
                    <a:pt x="291807" y="1408192"/>
                    <a:pt x="291807" y="1411463"/>
                  </a:cubicBezTo>
                  <a:cubicBezTo>
                    <a:pt x="291807" y="1414733"/>
                    <a:pt x="276018" y="1410786"/>
                    <a:pt x="272353" y="1410786"/>
                  </a:cubicBezTo>
                  <a:cubicBezTo>
                    <a:pt x="268688" y="1410786"/>
                    <a:pt x="257580" y="1425729"/>
                    <a:pt x="253915" y="1426349"/>
                  </a:cubicBezTo>
                  <a:cubicBezTo>
                    <a:pt x="250249" y="1426969"/>
                    <a:pt x="252279" y="1434130"/>
                    <a:pt x="253407" y="1440220"/>
                  </a:cubicBezTo>
                  <a:cubicBezTo>
                    <a:pt x="264684" y="1437570"/>
                    <a:pt x="276357" y="1436442"/>
                    <a:pt x="277653" y="1439544"/>
                  </a:cubicBezTo>
                  <a:cubicBezTo>
                    <a:pt x="279740" y="1444731"/>
                    <a:pt x="253069" y="1458602"/>
                    <a:pt x="248163" y="1460745"/>
                  </a:cubicBezTo>
                  <a:cubicBezTo>
                    <a:pt x="243257" y="1462888"/>
                    <a:pt x="257580" y="1472023"/>
                    <a:pt x="257241" y="1477154"/>
                  </a:cubicBezTo>
                  <a:cubicBezTo>
                    <a:pt x="256903" y="1482285"/>
                    <a:pt x="241791" y="1483638"/>
                    <a:pt x="243201" y="1494070"/>
                  </a:cubicBezTo>
                  <a:cubicBezTo>
                    <a:pt x="244610" y="1504502"/>
                    <a:pt x="238295" y="1506644"/>
                    <a:pt x="230232" y="1506644"/>
                  </a:cubicBezTo>
                  <a:cubicBezTo>
                    <a:pt x="222168" y="1506644"/>
                    <a:pt x="220026" y="1512678"/>
                    <a:pt x="223916" y="1513524"/>
                  </a:cubicBezTo>
                  <a:cubicBezTo>
                    <a:pt x="227807" y="1514370"/>
                    <a:pt x="227412" y="1527395"/>
                    <a:pt x="242524" y="1532132"/>
                  </a:cubicBezTo>
                  <a:cubicBezTo>
                    <a:pt x="257636" y="1536868"/>
                    <a:pt x="273763" y="1554179"/>
                    <a:pt x="286732" y="1571603"/>
                  </a:cubicBezTo>
                  <a:cubicBezTo>
                    <a:pt x="288497" y="1573886"/>
                    <a:pt x="290583" y="1575899"/>
                    <a:pt x="292935" y="1577580"/>
                  </a:cubicBezTo>
                  <a:cubicBezTo>
                    <a:pt x="295574" y="1575364"/>
                    <a:pt x="298590" y="1573644"/>
                    <a:pt x="301844" y="1572505"/>
                  </a:cubicBezTo>
                  <a:cubicBezTo>
                    <a:pt x="309231" y="1571208"/>
                    <a:pt x="322933" y="1576396"/>
                    <a:pt x="330038" y="1582880"/>
                  </a:cubicBezTo>
                  <a:cubicBezTo>
                    <a:pt x="337142" y="1589365"/>
                    <a:pt x="363870" y="1581583"/>
                    <a:pt x="366915" y="1586771"/>
                  </a:cubicBezTo>
                  <a:cubicBezTo>
                    <a:pt x="369960" y="1591959"/>
                    <a:pt x="376388" y="1598443"/>
                    <a:pt x="381688" y="1598443"/>
                  </a:cubicBezTo>
                  <a:cubicBezTo>
                    <a:pt x="386989" y="1598443"/>
                    <a:pt x="392176" y="1611412"/>
                    <a:pt x="396405" y="1607521"/>
                  </a:cubicBezTo>
                  <a:cubicBezTo>
                    <a:pt x="400634" y="1603631"/>
                    <a:pt x="416423" y="1603631"/>
                    <a:pt x="420652" y="1603631"/>
                  </a:cubicBezTo>
                  <a:cubicBezTo>
                    <a:pt x="424881" y="1603631"/>
                    <a:pt x="424825" y="1607521"/>
                    <a:pt x="429054" y="1607521"/>
                  </a:cubicBezTo>
                  <a:cubicBezTo>
                    <a:pt x="433283" y="1607521"/>
                    <a:pt x="433283" y="1626975"/>
                    <a:pt x="436440" y="1625678"/>
                  </a:cubicBezTo>
                  <a:cubicBezTo>
                    <a:pt x="439598" y="1624381"/>
                    <a:pt x="451157" y="1637350"/>
                    <a:pt x="458544" y="1638647"/>
                  </a:cubicBezTo>
                  <a:cubicBezTo>
                    <a:pt x="465931" y="1639944"/>
                    <a:pt x="473261" y="1655564"/>
                    <a:pt x="476419" y="1654210"/>
                  </a:cubicBezTo>
                  <a:cubicBezTo>
                    <a:pt x="479577" y="1652857"/>
                    <a:pt x="484877" y="1660695"/>
                    <a:pt x="486963" y="1654210"/>
                  </a:cubicBezTo>
                  <a:cubicBezTo>
                    <a:pt x="489050" y="1647726"/>
                    <a:pt x="499369" y="1651052"/>
                    <a:pt x="502301" y="1640339"/>
                  </a:cubicBezTo>
                  <a:cubicBezTo>
                    <a:pt x="488937" y="1620265"/>
                    <a:pt x="474615" y="1597992"/>
                    <a:pt x="475066" y="1589590"/>
                  </a:cubicBezTo>
                  <a:cubicBezTo>
                    <a:pt x="475742" y="1574873"/>
                    <a:pt x="480704" y="1565400"/>
                    <a:pt x="465931" y="1549781"/>
                  </a:cubicBezTo>
                  <a:cubicBezTo>
                    <a:pt x="451157" y="1534162"/>
                    <a:pt x="467341" y="1523899"/>
                    <a:pt x="477885" y="1507434"/>
                  </a:cubicBezTo>
                  <a:cubicBezTo>
                    <a:pt x="487246" y="1492773"/>
                    <a:pt x="507319" y="1486345"/>
                    <a:pt x="520007" y="1475857"/>
                  </a:cubicBezTo>
                  <a:cubicBezTo>
                    <a:pt x="517638" y="1473731"/>
                    <a:pt x="515045" y="1471842"/>
                    <a:pt x="512282" y="1470218"/>
                  </a:cubicBezTo>
                  <a:cubicBezTo>
                    <a:pt x="502752" y="1465031"/>
                    <a:pt x="499594" y="1459843"/>
                    <a:pt x="506981" y="1457249"/>
                  </a:cubicBezTo>
                  <a:cubicBezTo>
                    <a:pt x="514368" y="1454655"/>
                    <a:pt x="511210" y="1449468"/>
                    <a:pt x="503823" y="1439092"/>
                  </a:cubicBezTo>
                  <a:cubicBezTo>
                    <a:pt x="496437" y="1428717"/>
                    <a:pt x="493279" y="1418342"/>
                    <a:pt x="489106" y="1418342"/>
                  </a:cubicBezTo>
                  <a:cubicBezTo>
                    <a:pt x="483467" y="1417541"/>
                    <a:pt x="477660" y="1417987"/>
                    <a:pt x="472190" y="1419639"/>
                  </a:cubicBezTo>
                  <a:cubicBezTo>
                    <a:pt x="465875" y="1422233"/>
                    <a:pt x="466889" y="1413154"/>
                    <a:pt x="467961" y="1404076"/>
                  </a:cubicBezTo>
                  <a:cubicBezTo>
                    <a:pt x="469032" y="1394997"/>
                    <a:pt x="456683" y="1396294"/>
                    <a:pt x="454259" y="1392404"/>
                  </a:cubicBezTo>
                  <a:cubicBezTo>
                    <a:pt x="451834" y="1388513"/>
                    <a:pt x="457416" y="1375487"/>
                    <a:pt x="459559" y="1374247"/>
                  </a:cubicBezTo>
                  <a:cubicBezTo>
                    <a:pt x="461702" y="1373006"/>
                    <a:pt x="467961" y="1369059"/>
                    <a:pt x="467961" y="1365169"/>
                  </a:cubicBezTo>
                  <a:cubicBezTo>
                    <a:pt x="467961" y="1361278"/>
                    <a:pt x="456683" y="1359981"/>
                    <a:pt x="460574" y="1350903"/>
                  </a:cubicBezTo>
                  <a:cubicBezTo>
                    <a:pt x="464465" y="1341824"/>
                    <a:pt x="473205" y="1341824"/>
                    <a:pt x="473205" y="1332746"/>
                  </a:cubicBezTo>
                  <a:cubicBezTo>
                    <a:pt x="473205" y="1323667"/>
                    <a:pt x="479521" y="1315830"/>
                    <a:pt x="486907" y="1322371"/>
                  </a:cubicBezTo>
                  <a:cubicBezTo>
                    <a:pt x="494294" y="1328911"/>
                    <a:pt x="497452" y="1345715"/>
                    <a:pt x="505853" y="1341824"/>
                  </a:cubicBezTo>
                  <a:cubicBezTo>
                    <a:pt x="514255" y="1337933"/>
                    <a:pt x="509011" y="1328855"/>
                    <a:pt x="507996" y="1323667"/>
                  </a:cubicBezTo>
                  <a:cubicBezTo>
                    <a:pt x="506981" y="1318480"/>
                    <a:pt x="504838" y="1310698"/>
                    <a:pt x="514311" y="1308105"/>
                  </a:cubicBezTo>
                  <a:cubicBezTo>
                    <a:pt x="523784" y="1305511"/>
                    <a:pt x="519555" y="1293838"/>
                    <a:pt x="526942" y="1293838"/>
                  </a:cubicBezTo>
                  <a:cubicBezTo>
                    <a:pt x="534329" y="1293838"/>
                    <a:pt x="548031" y="1282166"/>
                    <a:pt x="552204" y="1279572"/>
                  </a:cubicBezTo>
                  <a:cubicBezTo>
                    <a:pt x="556377" y="1276979"/>
                    <a:pt x="565906" y="1270494"/>
                    <a:pt x="570135" y="1273088"/>
                  </a:cubicBezTo>
                  <a:cubicBezTo>
                    <a:pt x="574364" y="1275682"/>
                    <a:pt x="579608" y="1282166"/>
                    <a:pt x="582766" y="1273088"/>
                  </a:cubicBezTo>
                  <a:cubicBezTo>
                    <a:pt x="585923" y="1264010"/>
                    <a:pt x="598554" y="1267900"/>
                    <a:pt x="599682" y="1273088"/>
                  </a:cubicBezTo>
                  <a:cubicBezTo>
                    <a:pt x="600810" y="1278276"/>
                    <a:pt x="620714" y="1278276"/>
                    <a:pt x="627030" y="1283463"/>
                  </a:cubicBezTo>
                  <a:cubicBezTo>
                    <a:pt x="633345" y="1288651"/>
                    <a:pt x="647047" y="1299026"/>
                    <a:pt x="647047" y="1304214"/>
                  </a:cubicBezTo>
                  <a:cubicBezTo>
                    <a:pt x="647047" y="1309401"/>
                    <a:pt x="653363" y="1317183"/>
                    <a:pt x="653363" y="1308105"/>
                  </a:cubicBezTo>
                  <a:cubicBezTo>
                    <a:pt x="653363" y="1299026"/>
                    <a:pt x="658607" y="1301620"/>
                    <a:pt x="667065" y="1308105"/>
                  </a:cubicBezTo>
                  <a:cubicBezTo>
                    <a:pt x="675523" y="1314589"/>
                    <a:pt x="687082" y="1311995"/>
                    <a:pt x="689168" y="1305511"/>
                  </a:cubicBezTo>
                  <a:cubicBezTo>
                    <a:pt x="691255" y="1299026"/>
                    <a:pt x="707100" y="1291245"/>
                    <a:pt x="712344" y="1296432"/>
                  </a:cubicBezTo>
                  <a:cubicBezTo>
                    <a:pt x="717588" y="1301620"/>
                    <a:pt x="719731" y="1305511"/>
                    <a:pt x="726046" y="1297729"/>
                  </a:cubicBezTo>
                  <a:cubicBezTo>
                    <a:pt x="732361" y="1289948"/>
                    <a:pt x="747078" y="1291245"/>
                    <a:pt x="749221" y="1299026"/>
                  </a:cubicBezTo>
                  <a:cubicBezTo>
                    <a:pt x="751364" y="1306808"/>
                    <a:pt x="758695" y="1308105"/>
                    <a:pt x="765010" y="1308105"/>
                  </a:cubicBezTo>
                  <a:cubicBezTo>
                    <a:pt x="771325" y="1308105"/>
                    <a:pt x="772396" y="1319777"/>
                    <a:pt x="776569" y="1317183"/>
                  </a:cubicBezTo>
                  <a:cubicBezTo>
                    <a:pt x="780741" y="1314589"/>
                    <a:pt x="779727" y="1301620"/>
                    <a:pt x="785027" y="1302917"/>
                  </a:cubicBezTo>
                  <a:cubicBezTo>
                    <a:pt x="790328" y="1304214"/>
                    <a:pt x="794500" y="1311995"/>
                    <a:pt x="802902" y="1311995"/>
                  </a:cubicBezTo>
                  <a:cubicBezTo>
                    <a:pt x="811304" y="1311995"/>
                    <a:pt x="817676" y="1309401"/>
                    <a:pt x="817676" y="1301620"/>
                  </a:cubicBezTo>
                  <a:cubicBezTo>
                    <a:pt x="817676" y="1293838"/>
                    <a:pt x="816604" y="1280869"/>
                    <a:pt x="811360" y="1280869"/>
                  </a:cubicBezTo>
                  <a:cubicBezTo>
                    <a:pt x="806116" y="1280869"/>
                    <a:pt x="800816" y="1274385"/>
                    <a:pt x="794444" y="1274385"/>
                  </a:cubicBezTo>
                  <a:cubicBezTo>
                    <a:pt x="788072" y="1274385"/>
                    <a:pt x="781813" y="1261416"/>
                    <a:pt x="788129" y="1258822"/>
                  </a:cubicBezTo>
                  <a:cubicBezTo>
                    <a:pt x="794444" y="1256228"/>
                    <a:pt x="805045" y="1249744"/>
                    <a:pt x="802846" y="1243259"/>
                  </a:cubicBezTo>
                  <a:cubicBezTo>
                    <a:pt x="800646" y="1236774"/>
                    <a:pt x="798673" y="1223805"/>
                    <a:pt x="807075" y="1222508"/>
                  </a:cubicBezTo>
                  <a:cubicBezTo>
                    <a:pt x="815476" y="1221212"/>
                    <a:pt x="833408" y="1221212"/>
                    <a:pt x="832336" y="1217321"/>
                  </a:cubicBezTo>
                  <a:cubicBezTo>
                    <a:pt x="831265" y="1213430"/>
                    <a:pt x="814462" y="1210836"/>
                    <a:pt x="811304" y="1204352"/>
                  </a:cubicBezTo>
                  <a:cubicBezTo>
                    <a:pt x="808146" y="1197867"/>
                    <a:pt x="807075" y="1182304"/>
                    <a:pt x="810233" y="1179710"/>
                  </a:cubicBezTo>
                  <a:cubicBezTo>
                    <a:pt x="813390" y="1177117"/>
                    <a:pt x="823934" y="1181007"/>
                    <a:pt x="830250" y="1178414"/>
                  </a:cubicBezTo>
                  <a:cubicBezTo>
                    <a:pt x="836565" y="1175820"/>
                    <a:pt x="850268" y="1182304"/>
                    <a:pt x="858443" y="1174523"/>
                  </a:cubicBezTo>
                  <a:cubicBezTo>
                    <a:pt x="866620" y="1166741"/>
                    <a:pt x="884777" y="1165444"/>
                    <a:pt x="894249" y="1165444"/>
                  </a:cubicBezTo>
                  <a:cubicBezTo>
                    <a:pt x="903723" y="1165444"/>
                    <a:pt x="911166" y="1157663"/>
                    <a:pt x="918496" y="1156366"/>
                  </a:cubicBezTo>
                  <a:cubicBezTo>
                    <a:pt x="929943" y="1154629"/>
                    <a:pt x="941277" y="1152030"/>
                    <a:pt x="952329" y="1148585"/>
                  </a:cubicBezTo>
                  <a:cubicBezTo>
                    <a:pt x="957629" y="1145991"/>
                    <a:pt x="986161" y="1140803"/>
                    <a:pt x="987120" y="1134319"/>
                  </a:cubicBezTo>
                  <a:cubicBezTo>
                    <a:pt x="988078" y="1127834"/>
                    <a:pt x="1010802" y="1122646"/>
                    <a:pt x="1016610" y="1125917"/>
                  </a:cubicBezTo>
                  <a:cubicBezTo>
                    <a:pt x="1022418" y="1129187"/>
                    <a:pt x="1029748" y="1131555"/>
                    <a:pt x="1034993" y="1129131"/>
                  </a:cubicBezTo>
                  <a:cubicBezTo>
                    <a:pt x="1040236" y="1126706"/>
                    <a:pt x="1051345" y="1133642"/>
                    <a:pt x="1050273" y="1140803"/>
                  </a:cubicBezTo>
                  <a:cubicBezTo>
                    <a:pt x="1049202" y="1147964"/>
                    <a:pt x="1055010" y="1155689"/>
                    <a:pt x="1054503" y="1161554"/>
                  </a:cubicBezTo>
                  <a:cubicBezTo>
                    <a:pt x="1053995" y="1167418"/>
                    <a:pt x="1048864" y="1169335"/>
                    <a:pt x="1051852" y="1173846"/>
                  </a:cubicBezTo>
                  <a:cubicBezTo>
                    <a:pt x="1054841" y="1178357"/>
                    <a:pt x="1069276" y="1175143"/>
                    <a:pt x="1073449" y="1169335"/>
                  </a:cubicBezTo>
                  <a:cubicBezTo>
                    <a:pt x="1077621" y="1163527"/>
                    <a:pt x="1082414" y="1171929"/>
                    <a:pt x="1082414" y="1176496"/>
                  </a:cubicBezTo>
                  <a:cubicBezTo>
                    <a:pt x="1082414" y="1181064"/>
                    <a:pt x="1089237" y="1184278"/>
                    <a:pt x="1089237" y="1178414"/>
                  </a:cubicBezTo>
                  <a:cubicBezTo>
                    <a:pt x="1089237" y="1172549"/>
                    <a:pt x="1097695" y="1176496"/>
                    <a:pt x="1100515" y="1180387"/>
                  </a:cubicBezTo>
                  <a:cubicBezTo>
                    <a:pt x="1103334" y="1184278"/>
                    <a:pt x="1113146" y="1175820"/>
                    <a:pt x="1113146" y="1182304"/>
                  </a:cubicBezTo>
                  <a:cubicBezTo>
                    <a:pt x="1113146" y="1188789"/>
                    <a:pt x="1098372" y="1193976"/>
                    <a:pt x="1104687" y="1201081"/>
                  </a:cubicBezTo>
                  <a:cubicBezTo>
                    <a:pt x="1111003" y="1208186"/>
                    <a:pt x="1114725" y="1192680"/>
                    <a:pt x="1122618" y="1195894"/>
                  </a:cubicBezTo>
                  <a:cubicBezTo>
                    <a:pt x="1130513" y="1199108"/>
                    <a:pt x="1141057" y="1184898"/>
                    <a:pt x="1148388" y="1182924"/>
                  </a:cubicBezTo>
                  <a:cubicBezTo>
                    <a:pt x="1155718" y="1180951"/>
                    <a:pt x="1163668" y="1172549"/>
                    <a:pt x="1169984" y="1168038"/>
                  </a:cubicBezTo>
                  <a:cubicBezTo>
                    <a:pt x="1176299" y="1163527"/>
                    <a:pt x="1190002" y="1164768"/>
                    <a:pt x="1185773" y="1169955"/>
                  </a:cubicBezTo>
                  <a:cubicBezTo>
                    <a:pt x="1181543" y="1175143"/>
                    <a:pt x="1176863" y="1184898"/>
                    <a:pt x="1192652" y="1192003"/>
                  </a:cubicBezTo>
                  <a:cubicBezTo>
                    <a:pt x="1208440" y="1199108"/>
                    <a:pt x="1226484" y="1236774"/>
                    <a:pt x="1236352" y="1255551"/>
                  </a:cubicBezTo>
                  <a:cubicBezTo>
                    <a:pt x="1246220" y="1274328"/>
                    <a:pt x="1255805" y="1308105"/>
                    <a:pt x="1261050" y="1308105"/>
                  </a:cubicBezTo>
                  <a:cubicBezTo>
                    <a:pt x="1266294" y="1308105"/>
                    <a:pt x="1267929" y="1291188"/>
                    <a:pt x="1274752" y="1289271"/>
                  </a:cubicBezTo>
                  <a:cubicBezTo>
                    <a:pt x="1281575" y="1287354"/>
                    <a:pt x="1286029" y="1303537"/>
                    <a:pt x="1293190" y="1305511"/>
                  </a:cubicBezTo>
                  <a:cubicBezTo>
                    <a:pt x="1300351" y="1307484"/>
                    <a:pt x="1310558" y="1312615"/>
                    <a:pt x="1316366" y="1310022"/>
                  </a:cubicBezTo>
                  <a:cubicBezTo>
                    <a:pt x="1322173" y="1307428"/>
                    <a:pt x="1335312" y="1298349"/>
                    <a:pt x="1340048" y="1301620"/>
                  </a:cubicBezTo>
                  <a:cubicBezTo>
                    <a:pt x="1344785" y="1304890"/>
                    <a:pt x="1351326" y="1304834"/>
                    <a:pt x="1355329" y="1317183"/>
                  </a:cubicBezTo>
                  <a:cubicBezTo>
                    <a:pt x="1359333" y="1329532"/>
                    <a:pt x="1365873" y="1332125"/>
                    <a:pt x="1370103" y="1332125"/>
                  </a:cubicBezTo>
                  <a:cubicBezTo>
                    <a:pt x="1374332" y="1332125"/>
                    <a:pt x="1375178" y="1337764"/>
                    <a:pt x="1375178" y="1343403"/>
                  </a:cubicBezTo>
                  <a:cubicBezTo>
                    <a:pt x="1376418" y="1349436"/>
                    <a:pt x="1381099" y="1354179"/>
                    <a:pt x="1387132" y="1355526"/>
                  </a:cubicBezTo>
                  <a:cubicBezTo>
                    <a:pt x="1393673" y="1355402"/>
                    <a:pt x="1400157" y="1353925"/>
                    <a:pt x="1406078" y="1351184"/>
                  </a:cubicBezTo>
                  <a:cubicBezTo>
                    <a:pt x="1409574" y="1348591"/>
                    <a:pt x="1413803" y="1345997"/>
                    <a:pt x="1414479" y="1352030"/>
                  </a:cubicBezTo>
                  <a:cubicBezTo>
                    <a:pt x="1415156" y="1358064"/>
                    <a:pt x="1421528" y="1367593"/>
                    <a:pt x="1425757" y="1367593"/>
                  </a:cubicBezTo>
                  <a:cubicBezTo>
                    <a:pt x="1429986" y="1367593"/>
                    <a:pt x="1438388" y="1371935"/>
                    <a:pt x="1439064" y="1367593"/>
                  </a:cubicBezTo>
                  <a:cubicBezTo>
                    <a:pt x="1439741" y="1363251"/>
                    <a:pt x="1451018" y="1360714"/>
                    <a:pt x="1455247" y="1359812"/>
                  </a:cubicBezTo>
                  <a:cubicBezTo>
                    <a:pt x="1459476" y="1358909"/>
                    <a:pt x="1474194" y="1355526"/>
                    <a:pt x="1476957" y="1347745"/>
                  </a:cubicBezTo>
                  <a:cubicBezTo>
                    <a:pt x="1479720" y="1339963"/>
                    <a:pt x="1491731" y="1339963"/>
                    <a:pt x="1495227" y="1334776"/>
                  </a:cubicBezTo>
                  <a:cubicBezTo>
                    <a:pt x="1498723" y="1329588"/>
                    <a:pt x="1508590" y="1326994"/>
                    <a:pt x="1510677" y="1321807"/>
                  </a:cubicBezTo>
                  <a:cubicBezTo>
                    <a:pt x="1512763" y="1316619"/>
                    <a:pt x="1525394" y="1317465"/>
                    <a:pt x="1526860" y="1313123"/>
                  </a:cubicBezTo>
                  <a:cubicBezTo>
                    <a:pt x="1528326" y="1308781"/>
                    <a:pt x="1538757" y="1307935"/>
                    <a:pt x="1543776" y="1309683"/>
                  </a:cubicBezTo>
                  <a:cubicBezTo>
                    <a:pt x="1548795" y="1311431"/>
                    <a:pt x="1573266" y="1317465"/>
                    <a:pt x="1576762" y="1316619"/>
                  </a:cubicBezTo>
                  <a:cubicBezTo>
                    <a:pt x="1580258" y="1315773"/>
                    <a:pt x="1580991" y="1332182"/>
                    <a:pt x="1584487" y="1333028"/>
                  </a:cubicBezTo>
                  <a:cubicBezTo>
                    <a:pt x="1587983" y="1333873"/>
                    <a:pt x="1600671" y="1345997"/>
                    <a:pt x="1604167" y="1342557"/>
                  </a:cubicBezTo>
                  <a:cubicBezTo>
                    <a:pt x="1609242" y="1337533"/>
                    <a:pt x="1617192" y="1336800"/>
                    <a:pt x="1623113" y="1340809"/>
                  </a:cubicBezTo>
                  <a:cubicBezTo>
                    <a:pt x="1630161" y="1345997"/>
                    <a:pt x="1637153" y="1352932"/>
                    <a:pt x="1640029" y="1346843"/>
                  </a:cubicBezTo>
                  <a:cubicBezTo>
                    <a:pt x="1642905" y="1340753"/>
                    <a:pt x="1657565" y="1338215"/>
                    <a:pt x="1659708" y="1334776"/>
                  </a:cubicBezTo>
                  <a:cubicBezTo>
                    <a:pt x="1661851" y="1331336"/>
                    <a:pt x="1663937" y="1320904"/>
                    <a:pt x="1660385" y="1317465"/>
                  </a:cubicBezTo>
                  <a:cubicBezTo>
                    <a:pt x="1656832" y="1314025"/>
                    <a:pt x="1653393" y="1300154"/>
                    <a:pt x="1651983" y="1293275"/>
                  </a:cubicBezTo>
                  <a:cubicBezTo>
                    <a:pt x="1650573" y="1286395"/>
                    <a:pt x="1660385" y="1284591"/>
                    <a:pt x="1661794" y="1278557"/>
                  </a:cubicBezTo>
                  <a:cubicBezTo>
                    <a:pt x="1663204" y="1272524"/>
                    <a:pt x="1671662" y="1271622"/>
                    <a:pt x="1674426" y="1268182"/>
                  </a:cubicBezTo>
                  <a:cubicBezTo>
                    <a:pt x="1677189" y="1264743"/>
                    <a:pt x="1677978" y="1256905"/>
                    <a:pt x="1682884" y="1258653"/>
                  </a:cubicBezTo>
                  <a:cubicBezTo>
                    <a:pt x="1689143" y="1260626"/>
                    <a:pt x="1695063" y="1263553"/>
                    <a:pt x="1700420" y="1267336"/>
                  </a:cubicBezTo>
                  <a:cubicBezTo>
                    <a:pt x="1704762" y="1270314"/>
                    <a:pt x="1709893" y="1271819"/>
                    <a:pt x="1715137" y="1271622"/>
                  </a:cubicBezTo>
                  <a:cubicBezTo>
                    <a:pt x="1720099" y="1271622"/>
                    <a:pt x="1727824" y="1276809"/>
                    <a:pt x="1732730" y="1280305"/>
                  </a:cubicBezTo>
                  <a:cubicBezTo>
                    <a:pt x="1737636" y="1283801"/>
                    <a:pt x="1753086" y="1283745"/>
                    <a:pt x="1755905" y="1288933"/>
                  </a:cubicBezTo>
                  <a:cubicBezTo>
                    <a:pt x="1758725" y="1294120"/>
                    <a:pt x="1755172" y="1308837"/>
                    <a:pt x="1758668" y="1314025"/>
                  </a:cubicBezTo>
                  <a:cubicBezTo>
                    <a:pt x="1762164" y="1319213"/>
                    <a:pt x="1770622" y="1330434"/>
                    <a:pt x="1773442" y="1327840"/>
                  </a:cubicBezTo>
                  <a:cubicBezTo>
                    <a:pt x="1776261" y="1325246"/>
                    <a:pt x="1789568" y="1336467"/>
                    <a:pt x="1794530" y="1335621"/>
                  </a:cubicBezTo>
                  <a:cubicBezTo>
                    <a:pt x="1799493" y="1334776"/>
                    <a:pt x="1807161" y="1325246"/>
                    <a:pt x="1811447" y="1325246"/>
                  </a:cubicBezTo>
                  <a:cubicBezTo>
                    <a:pt x="1815732" y="1325246"/>
                    <a:pt x="1829040" y="1320904"/>
                    <a:pt x="1833212" y="1321807"/>
                  </a:cubicBezTo>
                  <a:cubicBezTo>
                    <a:pt x="1837385" y="1322709"/>
                    <a:pt x="1852891" y="1329588"/>
                    <a:pt x="1854978" y="1327840"/>
                  </a:cubicBezTo>
                  <a:cubicBezTo>
                    <a:pt x="1857064" y="1326092"/>
                    <a:pt x="1871104" y="1328686"/>
                    <a:pt x="1873247" y="1333930"/>
                  </a:cubicBezTo>
                  <a:cubicBezTo>
                    <a:pt x="1875390" y="1339174"/>
                    <a:pt x="1892870" y="1339061"/>
                    <a:pt x="1892870" y="1345207"/>
                  </a:cubicBezTo>
                  <a:cubicBezTo>
                    <a:pt x="1892870" y="1351354"/>
                    <a:pt x="1902738" y="1354680"/>
                    <a:pt x="1905558" y="1361616"/>
                  </a:cubicBezTo>
                  <a:cubicBezTo>
                    <a:pt x="1908377" y="1368552"/>
                    <a:pt x="1931496" y="1364210"/>
                    <a:pt x="1935725" y="1368552"/>
                  </a:cubicBezTo>
                  <a:cubicBezTo>
                    <a:pt x="1939954" y="1372894"/>
                    <a:pt x="1966625" y="1371991"/>
                    <a:pt x="1967302" y="1368552"/>
                  </a:cubicBezTo>
                  <a:cubicBezTo>
                    <a:pt x="1967978" y="1365112"/>
                    <a:pt x="1993296" y="1363364"/>
                    <a:pt x="1998202" y="1359022"/>
                  </a:cubicBezTo>
                  <a:cubicBezTo>
                    <a:pt x="2003107" y="1354680"/>
                    <a:pt x="2016471" y="1356428"/>
                    <a:pt x="2017148" y="1350395"/>
                  </a:cubicBezTo>
                  <a:cubicBezTo>
                    <a:pt x="2017824" y="1344362"/>
                    <a:pt x="2030512" y="1340020"/>
                    <a:pt x="2036150" y="1334832"/>
                  </a:cubicBezTo>
                  <a:cubicBezTo>
                    <a:pt x="2041789" y="1329644"/>
                    <a:pt x="2064344" y="1330490"/>
                    <a:pt x="2065585" y="1336524"/>
                  </a:cubicBezTo>
                  <a:cubicBezTo>
                    <a:pt x="2066825" y="1342557"/>
                    <a:pt x="2080358" y="1344305"/>
                    <a:pt x="2085997" y="1341711"/>
                  </a:cubicBezTo>
                  <a:cubicBezTo>
                    <a:pt x="2091636" y="1339118"/>
                    <a:pt x="2106353" y="1342614"/>
                    <a:pt x="2108552" y="1348647"/>
                  </a:cubicBezTo>
                  <a:cubicBezTo>
                    <a:pt x="2110751" y="1354680"/>
                    <a:pt x="2127498" y="1358176"/>
                    <a:pt x="2131727" y="1356428"/>
                  </a:cubicBezTo>
                  <a:cubicBezTo>
                    <a:pt x="2135956" y="1354680"/>
                    <a:pt x="2149264" y="1342614"/>
                    <a:pt x="2154282" y="1341711"/>
                  </a:cubicBezTo>
                  <a:cubicBezTo>
                    <a:pt x="2159301" y="1340809"/>
                    <a:pt x="2166236" y="1334832"/>
                    <a:pt x="2164827" y="1328742"/>
                  </a:cubicBezTo>
                  <a:cubicBezTo>
                    <a:pt x="2163417" y="1322652"/>
                    <a:pt x="2174638" y="1305398"/>
                    <a:pt x="2176104" y="1298519"/>
                  </a:cubicBezTo>
                  <a:cubicBezTo>
                    <a:pt x="2177570" y="1291639"/>
                    <a:pt x="2187382" y="1272580"/>
                    <a:pt x="2190878" y="1270832"/>
                  </a:cubicBezTo>
                  <a:cubicBezTo>
                    <a:pt x="2194374" y="1269084"/>
                    <a:pt x="2202155" y="1261303"/>
                    <a:pt x="2201422" y="1256115"/>
                  </a:cubicBezTo>
                  <a:cubicBezTo>
                    <a:pt x="2200689" y="1250928"/>
                    <a:pt x="2198603" y="1235365"/>
                    <a:pt x="2194374" y="1235365"/>
                  </a:cubicBezTo>
                  <a:cubicBezTo>
                    <a:pt x="2190145" y="1235365"/>
                    <a:pt x="2182476" y="1236267"/>
                    <a:pt x="2192287" y="1219802"/>
                  </a:cubicBezTo>
                  <a:cubicBezTo>
                    <a:pt x="2202099" y="1203337"/>
                    <a:pt x="2219635" y="1207735"/>
                    <a:pt x="2222454" y="1207735"/>
                  </a:cubicBezTo>
                  <a:cubicBezTo>
                    <a:pt x="2225274" y="1207735"/>
                    <a:pt x="2247716" y="1200799"/>
                    <a:pt x="2257584" y="1204239"/>
                  </a:cubicBezTo>
                  <a:cubicBezTo>
                    <a:pt x="2267451" y="1207678"/>
                    <a:pt x="2273710" y="1202547"/>
                    <a:pt x="2284255" y="1209427"/>
                  </a:cubicBezTo>
                  <a:cubicBezTo>
                    <a:pt x="2294799" y="1216306"/>
                    <a:pt x="2309516" y="1213768"/>
                    <a:pt x="2313013" y="1219802"/>
                  </a:cubicBezTo>
                  <a:cubicBezTo>
                    <a:pt x="2316509" y="1225835"/>
                    <a:pt x="2330606" y="1231079"/>
                    <a:pt x="2328463" y="1241455"/>
                  </a:cubicBezTo>
                  <a:cubicBezTo>
                    <a:pt x="2326320" y="1251830"/>
                    <a:pt x="2336188" y="1245740"/>
                    <a:pt x="2339741" y="1268239"/>
                  </a:cubicBezTo>
                  <a:cubicBezTo>
                    <a:pt x="2343293" y="1290737"/>
                    <a:pt x="2351695" y="1292429"/>
                    <a:pt x="2353781" y="1302804"/>
                  </a:cubicBezTo>
                  <a:cubicBezTo>
                    <a:pt x="2355867" y="1313179"/>
                    <a:pt x="2367145" y="1332238"/>
                    <a:pt x="2365735" y="1338272"/>
                  </a:cubicBezTo>
                  <a:cubicBezTo>
                    <a:pt x="2364325" y="1344305"/>
                    <a:pt x="2362916" y="1353835"/>
                    <a:pt x="2374870" y="1354680"/>
                  </a:cubicBezTo>
                  <a:cubicBezTo>
                    <a:pt x="2386824" y="1355526"/>
                    <a:pt x="2395226" y="1366804"/>
                    <a:pt x="2398045" y="1365056"/>
                  </a:cubicBezTo>
                  <a:cubicBezTo>
                    <a:pt x="2400864" y="1363308"/>
                    <a:pt x="2414961" y="1369398"/>
                    <a:pt x="2421897" y="1378025"/>
                  </a:cubicBezTo>
                  <a:cubicBezTo>
                    <a:pt x="2428832" y="1386652"/>
                    <a:pt x="2439489" y="1382367"/>
                    <a:pt x="2438813" y="1391896"/>
                  </a:cubicBezTo>
                  <a:cubicBezTo>
                    <a:pt x="2438136" y="1401426"/>
                    <a:pt x="2444452" y="1409151"/>
                    <a:pt x="2443719" y="1416932"/>
                  </a:cubicBezTo>
                  <a:cubicBezTo>
                    <a:pt x="2442985" y="1424714"/>
                    <a:pt x="2457082" y="1429901"/>
                    <a:pt x="2466894" y="1428210"/>
                  </a:cubicBezTo>
                  <a:cubicBezTo>
                    <a:pt x="2476705" y="1426518"/>
                    <a:pt x="2483810" y="1432495"/>
                    <a:pt x="2487982" y="1422120"/>
                  </a:cubicBezTo>
                  <a:cubicBezTo>
                    <a:pt x="2492155" y="1411744"/>
                    <a:pt x="2506195" y="1416086"/>
                    <a:pt x="2511158" y="1411744"/>
                  </a:cubicBezTo>
                  <a:cubicBezTo>
                    <a:pt x="2516120" y="1407403"/>
                    <a:pt x="2530781" y="1402271"/>
                    <a:pt x="2530104" y="1417834"/>
                  </a:cubicBezTo>
                  <a:cubicBezTo>
                    <a:pt x="2529427" y="1433397"/>
                    <a:pt x="2537829" y="1436837"/>
                    <a:pt x="2530781" y="1442025"/>
                  </a:cubicBezTo>
                  <a:cubicBezTo>
                    <a:pt x="2523733" y="1447212"/>
                    <a:pt x="2520237" y="1469711"/>
                    <a:pt x="2518150" y="1479184"/>
                  </a:cubicBezTo>
                  <a:cubicBezTo>
                    <a:pt x="2516063" y="1488657"/>
                    <a:pt x="2505519" y="1491307"/>
                    <a:pt x="2504109" y="1501739"/>
                  </a:cubicBezTo>
                  <a:cubicBezTo>
                    <a:pt x="2502699" y="1512170"/>
                    <a:pt x="2492832" y="1513016"/>
                    <a:pt x="2492832" y="1520741"/>
                  </a:cubicBezTo>
                  <a:cubicBezTo>
                    <a:pt x="2492832" y="1528466"/>
                    <a:pt x="2478791" y="1526831"/>
                    <a:pt x="2471743" y="1520741"/>
                  </a:cubicBezTo>
                  <a:cubicBezTo>
                    <a:pt x="2464694" y="1514651"/>
                    <a:pt x="2457702" y="1532019"/>
                    <a:pt x="2452120" y="1532019"/>
                  </a:cubicBezTo>
                  <a:cubicBezTo>
                    <a:pt x="2446538" y="1532019"/>
                    <a:pt x="2447158" y="1546680"/>
                    <a:pt x="2448568" y="1552713"/>
                  </a:cubicBezTo>
                  <a:cubicBezTo>
                    <a:pt x="2449977" y="1558746"/>
                    <a:pt x="2446481" y="1566584"/>
                    <a:pt x="2450034" y="1576960"/>
                  </a:cubicBezTo>
                  <a:cubicBezTo>
                    <a:pt x="2451894" y="1582598"/>
                    <a:pt x="2450710" y="1593086"/>
                    <a:pt x="2451669" y="1605153"/>
                  </a:cubicBezTo>
                  <a:cubicBezTo>
                    <a:pt x="2460240" y="1597484"/>
                    <a:pt x="2467965" y="1591902"/>
                    <a:pt x="2471405" y="1591902"/>
                  </a:cubicBezTo>
                  <a:cubicBezTo>
                    <a:pt x="2480201" y="1591902"/>
                    <a:pt x="2488941" y="1610454"/>
                    <a:pt x="2498809" y="1610848"/>
                  </a:cubicBezTo>
                  <a:cubicBezTo>
                    <a:pt x="2508677" y="1611243"/>
                    <a:pt x="2553223" y="1574591"/>
                    <a:pt x="2553561" y="1568558"/>
                  </a:cubicBezTo>
                  <a:cubicBezTo>
                    <a:pt x="2553900" y="1562524"/>
                    <a:pt x="2579894" y="1531793"/>
                    <a:pt x="2592186" y="1515779"/>
                  </a:cubicBezTo>
                  <a:cubicBezTo>
                    <a:pt x="2604479" y="1499765"/>
                    <a:pt x="2620380" y="1476308"/>
                    <a:pt x="2626921" y="1458320"/>
                  </a:cubicBezTo>
                  <a:cubicBezTo>
                    <a:pt x="2630812" y="1447043"/>
                    <a:pt x="2648010" y="1425447"/>
                    <a:pt x="2652182" y="1416819"/>
                  </a:cubicBezTo>
                  <a:cubicBezTo>
                    <a:pt x="2658047" y="1407386"/>
                    <a:pt x="2663009" y="1397394"/>
                    <a:pt x="2666956" y="1386990"/>
                  </a:cubicBezTo>
                  <a:cubicBezTo>
                    <a:pt x="2674625" y="1366691"/>
                    <a:pt x="2674625" y="1313687"/>
                    <a:pt x="2677106" y="1310022"/>
                  </a:cubicBezTo>
                  <a:cubicBezTo>
                    <a:pt x="2679587" y="1306356"/>
                    <a:pt x="2678177" y="1297504"/>
                    <a:pt x="2681673" y="1291865"/>
                  </a:cubicBezTo>
                  <a:cubicBezTo>
                    <a:pt x="2685170" y="1286226"/>
                    <a:pt x="2683421" y="1278445"/>
                    <a:pt x="2690470" y="1271114"/>
                  </a:cubicBezTo>
                  <a:cubicBezTo>
                    <a:pt x="2695714" y="1266096"/>
                    <a:pt x="2697292" y="1258303"/>
                    <a:pt x="2694304" y="1251661"/>
                  </a:cubicBezTo>
                  <a:cubicBezTo>
                    <a:pt x="2692556" y="1246022"/>
                    <a:pt x="2694699" y="1233504"/>
                    <a:pt x="2692895" y="1229613"/>
                  </a:cubicBezTo>
                  <a:cubicBezTo>
                    <a:pt x="2691090" y="1225722"/>
                    <a:pt x="2691485" y="1223974"/>
                    <a:pt x="2695714" y="1220986"/>
                  </a:cubicBezTo>
                  <a:cubicBezTo>
                    <a:pt x="2699943" y="1217997"/>
                    <a:pt x="2692895" y="1210160"/>
                    <a:pt x="2686974" y="1206720"/>
                  </a:cubicBezTo>
                  <a:cubicBezTo>
                    <a:pt x="2681053" y="1203280"/>
                    <a:pt x="2673271" y="1200235"/>
                    <a:pt x="2672538" y="1192003"/>
                  </a:cubicBezTo>
                  <a:cubicBezTo>
                    <a:pt x="2671805" y="1183770"/>
                    <a:pt x="2661712" y="1173846"/>
                    <a:pt x="2653931" y="1174692"/>
                  </a:cubicBezTo>
                  <a:cubicBezTo>
                    <a:pt x="2650829" y="1174844"/>
                    <a:pt x="2647728" y="1174596"/>
                    <a:pt x="2644683" y="1173959"/>
                  </a:cubicBezTo>
                  <a:cubicBezTo>
                    <a:pt x="2641807" y="1176919"/>
                    <a:pt x="2638142" y="1178994"/>
                    <a:pt x="2634139" y="1179936"/>
                  </a:cubicBezTo>
                  <a:cubicBezTo>
                    <a:pt x="2634139" y="1183827"/>
                    <a:pt x="2631883" y="1186477"/>
                    <a:pt x="2629064" y="1185575"/>
                  </a:cubicBezTo>
                  <a:cubicBezTo>
                    <a:pt x="2625173" y="1184278"/>
                    <a:pt x="2623425" y="1188168"/>
                    <a:pt x="2618858" y="1196852"/>
                  </a:cubicBezTo>
                  <a:cubicBezTo>
                    <a:pt x="2614290" y="1205536"/>
                    <a:pt x="2598107" y="1206382"/>
                    <a:pt x="2605494" y="1198149"/>
                  </a:cubicBezTo>
                  <a:cubicBezTo>
                    <a:pt x="2612881" y="1189916"/>
                    <a:pt x="2603069" y="1189522"/>
                    <a:pt x="2604423" y="1180894"/>
                  </a:cubicBezTo>
                  <a:cubicBezTo>
                    <a:pt x="2604930" y="1178351"/>
                    <a:pt x="2605606" y="1175842"/>
                    <a:pt x="2606452" y="1173395"/>
                  </a:cubicBezTo>
                  <a:lnTo>
                    <a:pt x="2601829" y="1170970"/>
                  </a:lnTo>
                  <a:cubicBezTo>
                    <a:pt x="2595682" y="1177173"/>
                    <a:pt x="2595062" y="1188394"/>
                    <a:pt x="2589029" y="1189973"/>
                  </a:cubicBezTo>
                  <a:cubicBezTo>
                    <a:pt x="2582995" y="1191552"/>
                    <a:pt x="2584461" y="1166628"/>
                    <a:pt x="2586210" y="1160144"/>
                  </a:cubicBezTo>
                  <a:cubicBezTo>
                    <a:pt x="2586210" y="1159901"/>
                    <a:pt x="2586210" y="1159653"/>
                    <a:pt x="2586210" y="1159411"/>
                  </a:cubicBezTo>
                  <a:lnTo>
                    <a:pt x="2584236" y="1157381"/>
                  </a:lnTo>
                  <a:cubicBezTo>
                    <a:pt x="2580064" y="1156874"/>
                    <a:pt x="2569744" y="1160200"/>
                    <a:pt x="2559087" y="1159242"/>
                  </a:cubicBezTo>
                  <a:cubicBezTo>
                    <a:pt x="2544370" y="1157945"/>
                    <a:pt x="2548204" y="1145427"/>
                    <a:pt x="2560159" y="1137645"/>
                  </a:cubicBezTo>
                  <a:cubicBezTo>
                    <a:pt x="2564726" y="1134809"/>
                    <a:pt x="2568447" y="1130721"/>
                    <a:pt x="2570759" y="1125860"/>
                  </a:cubicBezTo>
                  <a:cubicBezTo>
                    <a:pt x="2571380" y="1112344"/>
                    <a:pt x="2582206" y="1101535"/>
                    <a:pt x="2595739" y="1100937"/>
                  </a:cubicBezTo>
                  <a:lnTo>
                    <a:pt x="2602054" y="1099528"/>
                  </a:lnTo>
                  <a:cubicBezTo>
                    <a:pt x="2599799" y="1089677"/>
                    <a:pt x="2601096" y="1079335"/>
                    <a:pt x="2605776" y="1070375"/>
                  </a:cubicBezTo>
                  <a:cubicBezTo>
                    <a:pt x="2614629" y="1052952"/>
                    <a:pt x="2632729" y="1035866"/>
                    <a:pt x="2647164" y="1023630"/>
                  </a:cubicBezTo>
                  <a:cubicBezTo>
                    <a:pt x="2664757" y="1008744"/>
                    <a:pt x="2674569" y="988783"/>
                    <a:pt x="2690921" y="973163"/>
                  </a:cubicBezTo>
                  <a:cubicBezTo>
                    <a:pt x="2709529" y="955937"/>
                    <a:pt x="2735467" y="948939"/>
                    <a:pt x="2760221" y="954443"/>
                  </a:cubicBezTo>
                  <a:lnTo>
                    <a:pt x="2761180" y="954443"/>
                  </a:lnTo>
                  <a:cubicBezTo>
                    <a:pt x="2778096" y="953653"/>
                    <a:pt x="2797719" y="958333"/>
                    <a:pt x="2802061" y="963634"/>
                  </a:cubicBezTo>
                  <a:lnTo>
                    <a:pt x="2802455" y="964085"/>
                  </a:lnTo>
                  <a:cubicBezTo>
                    <a:pt x="2811420" y="962957"/>
                    <a:pt x="2820104" y="957826"/>
                    <a:pt x="2828845" y="955683"/>
                  </a:cubicBezTo>
                  <a:cubicBezTo>
                    <a:pt x="2842321" y="951939"/>
                    <a:pt x="2856756" y="953873"/>
                    <a:pt x="2868767" y="961040"/>
                  </a:cubicBezTo>
                  <a:cubicBezTo>
                    <a:pt x="2872658" y="961040"/>
                    <a:pt x="2876097" y="958672"/>
                    <a:pt x="2878917" y="951962"/>
                  </a:cubicBezTo>
                  <a:cubicBezTo>
                    <a:pt x="2883822" y="940290"/>
                    <a:pt x="2907110" y="942489"/>
                    <a:pt x="2912241" y="947225"/>
                  </a:cubicBezTo>
                  <a:cubicBezTo>
                    <a:pt x="2917373" y="951962"/>
                    <a:pt x="2921771" y="958503"/>
                    <a:pt x="2930173" y="951567"/>
                  </a:cubicBezTo>
                  <a:cubicBezTo>
                    <a:pt x="2938574" y="944631"/>
                    <a:pt x="2938574" y="960589"/>
                    <a:pt x="2946638" y="961942"/>
                  </a:cubicBezTo>
                  <a:cubicBezTo>
                    <a:pt x="2954701" y="963296"/>
                    <a:pt x="2949457" y="971867"/>
                    <a:pt x="2942465" y="971021"/>
                  </a:cubicBezTo>
                  <a:cubicBezTo>
                    <a:pt x="2935473" y="970175"/>
                    <a:pt x="2926677" y="975306"/>
                    <a:pt x="2934740" y="980945"/>
                  </a:cubicBezTo>
                  <a:cubicBezTo>
                    <a:pt x="2942803" y="986584"/>
                    <a:pt x="2952277" y="975757"/>
                    <a:pt x="2958592" y="976603"/>
                  </a:cubicBezTo>
                  <a:lnTo>
                    <a:pt x="2961129" y="976941"/>
                  </a:lnTo>
                  <a:cubicBezTo>
                    <a:pt x="2966542" y="968167"/>
                    <a:pt x="2977707" y="964965"/>
                    <a:pt x="2986954" y="969555"/>
                  </a:cubicBezTo>
                  <a:cubicBezTo>
                    <a:pt x="2993101" y="967807"/>
                    <a:pt x="2995582" y="976152"/>
                    <a:pt x="3000375" y="971021"/>
                  </a:cubicBezTo>
                  <a:cubicBezTo>
                    <a:pt x="3006013" y="964931"/>
                    <a:pt x="3018644" y="963239"/>
                    <a:pt x="3024959" y="963634"/>
                  </a:cubicBezTo>
                  <a:cubicBezTo>
                    <a:pt x="3031275" y="964029"/>
                    <a:pt x="3026031" y="954556"/>
                    <a:pt x="3015487" y="954556"/>
                  </a:cubicBezTo>
                  <a:cubicBezTo>
                    <a:pt x="3004942" y="954556"/>
                    <a:pt x="3005280" y="947676"/>
                    <a:pt x="3013682" y="929914"/>
                  </a:cubicBezTo>
                  <a:cubicBezTo>
                    <a:pt x="3022084" y="912152"/>
                    <a:pt x="3038267" y="902679"/>
                    <a:pt x="3048473" y="891909"/>
                  </a:cubicBezTo>
                  <a:cubicBezTo>
                    <a:pt x="3058680" y="881139"/>
                    <a:pt x="3066010" y="886270"/>
                    <a:pt x="3066010" y="879335"/>
                  </a:cubicBezTo>
                  <a:cubicBezTo>
                    <a:pt x="3066010" y="872399"/>
                    <a:pt x="3070915" y="853002"/>
                    <a:pt x="3078640" y="852551"/>
                  </a:cubicBezTo>
                  <a:cubicBezTo>
                    <a:pt x="3086365" y="852100"/>
                    <a:pt x="3105707" y="856442"/>
                    <a:pt x="3117604" y="848209"/>
                  </a:cubicBezTo>
                  <a:cubicBezTo>
                    <a:pt x="3129502" y="839976"/>
                    <a:pt x="3128487" y="854299"/>
                    <a:pt x="3133449" y="856442"/>
                  </a:cubicBezTo>
                  <a:cubicBezTo>
                    <a:pt x="3138411" y="858584"/>
                    <a:pt x="3144727" y="843924"/>
                    <a:pt x="3150366" y="848209"/>
                  </a:cubicBezTo>
                  <a:cubicBezTo>
                    <a:pt x="3156004" y="852494"/>
                    <a:pt x="3141963" y="862926"/>
                    <a:pt x="3139088" y="875444"/>
                  </a:cubicBezTo>
                  <a:cubicBezTo>
                    <a:pt x="3136212" y="887962"/>
                    <a:pt x="3146474" y="883226"/>
                    <a:pt x="3152452" y="886722"/>
                  </a:cubicBezTo>
                  <a:cubicBezTo>
                    <a:pt x="3158429" y="890218"/>
                    <a:pt x="3144670" y="895349"/>
                    <a:pt x="3146137" y="898788"/>
                  </a:cubicBezTo>
                  <a:cubicBezTo>
                    <a:pt x="3147602" y="902228"/>
                    <a:pt x="3159444" y="902285"/>
                    <a:pt x="3174894" y="883226"/>
                  </a:cubicBezTo>
                  <a:cubicBezTo>
                    <a:pt x="3190344" y="864167"/>
                    <a:pt x="3204384" y="859035"/>
                    <a:pt x="3214365" y="860332"/>
                  </a:cubicBezTo>
                  <a:cubicBezTo>
                    <a:pt x="3224346" y="861629"/>
                    <a:pt x="3218594" y="849506"/>
                    <a:pt x="3219271" y="831800"/>
                  </a:cubicBezTo>
                  <a:cubicBezTo>
                    <a:pt x="3219947" y="814095"/>
                    <a:pt x="3250171" y="808907"/>
                    <a:pt x="3260039" y="814095"/>
                  </a:cubicBezTo>
                  <a:cubicBezTo>
                    <a:pt x="3269907" y="819282"/>
                    <a:pt x="3269117" y="824019"/>
                    <a:pt x="3259644" y="820974"/>
                  </a:cubicBezTo>
                  <a:cubicBezTo>
                    <a:pt x="3250171" y="817929"/>
                    <a:pt x="3241431" y="828361"/>
                    <a:pt x="3241769" y="843021"/>
                  </a:cubicBezTo>
                  <a:cubicBezTo>
                    <a:pt x="3242107" y="857682"/>
                    <a:pt x="3233311" y="862475"/>
                    <a:pt x="3237935" y="868114"/>
                  </a:cubicBezTo>
                  <a:cubicBezTo>
                    <a:pt x="3242559" y="873752"/>
                    <a:pt x="3231225" y="875049"/>
                    <a:pt x="3230886" y="881083"/>
                  </a:cubicBezTo>
                  <a:cubicBezTo>
                    <a:pt x="3230548" y="887116"/>
                    <a:pt x="3230886" y="891909"/>
                    <a:pt x="3223838" y="894503"/>
                  </a:cubicBezTo>
                  <a:cubicBezTo>
                    <a:pt x="3216789" y="897097"/>
                    <a:pt x="3193333" y="900142"/>
                    <a:pt x="3192600" y="911419"/>
                  </a:cubicBezTo>
                  <a:cubicBezTo>
                    <a:pt x="3191867" y="922697"/>
                    <a:pt x="3179292" y="923994"/>
                    <a:pt x="3173315" y="937809"/>
                  </a:cubicBezTo>
                  <a:cubicBezTo>
                    <a:pt x="3167338" y="951623"/>
                    <a:pt x="3144501" y="959856"/>
                    <a:pt x="3129445" y="987542"/>
                  </a:cubicBezTo>
                  <a:cubicBezTo>
                    <a:pt x="3114390" y="1015228"/>
                    <a:pt x="3090482" y="1015172"/>
                    <a:pt x="3090482" y="1020360"/>
                  </a:cubicBezTo>
                  <a:cubicBezTo>
                    <a:pt x="3090482" y="1025547"/>
                    <a:pt x="3073960" y="1025153"/>
                    <a:pt x="3068322" y="1025998"/>
                  </a:cubicBezTo>
                  <a:cubicBezTo>
                    <a:pt x="3062683" y="1026844"/>
                    <a:pt x="3073622" y="1043704"/>
                    <a:pt x="3060258" y="1061466"/>
                  </a:cubicBezTo>
                  <a:cubicBezTo>
                    <a:pt x="3059356" y="1062650"/>
                    <a:pt x="3058510" y="1064004"/>
                    <a:pt x="3057664" y="1065244"/>
                  </a:cubicBezTo>
                  <a:cubicBezTo>
                    <a:pt x="3058115" y="1067471"/>
                    <a:pt x="3058341" y="1069738"/>
                    <a:pt x="3058341" y="1072010"/>
                  </a:cubicBezTo>
                  <a:cubicBezTo>
                    <a:pt x="3070464" y="1077920"/>
                    <a:pt x="3076667" y="1091577"/>
                    <a:pt x="3073227" y="1104602"/>
                  </a:cubicBezTo>
                  <a:cubicBezTo>
                    <a:pt x="3062514" y="1153789"/>
                    <a:pt x="3056424" y="1203878"/>
                    <a:pt x="3055127" y="1254198"/>
                  </a:cubicBezTo>
                  <a:cubicBezTo>
                    <a:pt x="3055127" y="1254198"/>
                    <a:pt x="3055127" y="1254593"/>
                    <a:pt x="3055127" y="1254762"/>
                  </a:cubicBezTo>
                  <a:cubicBezTo>
                    <a:pt x="3056085" y="1267787"/>
                    <a:pt x="3055747" y="1282053"/>
                    <a:pt x="3058905" y="1286226"/>
                  </a:cubicBezTo>
                  <a:cubicBezTo>
                    <a:pt x="3063867" y="1292711"/>
                    <a:pt x="3062119" y="1303537"/>
                    <a:pt x="3065220" y="1307428"/>
                  </a:cubicBezTo>
                  <a:cubicBezTo>
                    <a:pt x="3068322" y="1311318"/>
                    <a:pt x="3081403" y="1290117"/>
                    <a:pt x="3090144" y="1281038"/>
                  </a:cubicBezTo>
                  <a:cubicBezTo>
                    <a:pt x="3098884" y="1271960"/>
                    <a:pt x="3096120" y="1268972"/>
                    <a:pt x="3102098" y="1264122"/>
                  </a:cubicBezTo>
                  <a:cubicBezTo>
                    <a:pt x="3108075" y="1259273"/>
                    <a:pt x="3105594" y="1239481"/>
                    <a:pt x="3107398" y="1234293"/>
                  </a:cubicBezTo>
                  <a:cubicBezTo>
                    <a:pt x="3109203" y="1229106"/>
                    <a:pt x="3120029" y="1226512"/>
                    <a:pt x="3123525" y="1220930"/>
                  </a:cubicBezTo>
                  <a:cubicBezTo>
                    <a:pt x="3125668" y="1217490"/>
                    <a:pt x="3129897" y="1217434"/>
                    <a:pt x="3134013" y="1217434"/>
                  </a:cubicBezTo>
                  <a:cubicBezTo>
                    <a:pt x="3137227" y="1214851"/>
                    <a:pt x="3140216" y="1211958"/>
                    <a:pt x="3142866" y="1208806"/>
                  </a:cubicBezTo>
                  <a:cubicBezTo>
                    <a:pt x="3142133" y="1203506"/>
                    <a:pt x="3139990" y="1196739"/>
                    <a:pt x="3138975" y="1191890"/>
                  </a:cubicBezTo>
                  <a:cubicBezTo>
                    <a:pt x="3138693" y="1190323"/>
                    <a:pt x="3138919" y="1188704"/>
                    <a:pt x="3139595" y="1187266"/>
                  </a:cubicBezTo>
                  <a:cubicBezTo>
                    <a:pt x="3132152" y="1175870"/>
                    <a:pt x="3133224" y="1160905"/>
                    <a:pt x="3142189" y="1150671"/>
                  </a:cubicBezTo>
                  <a:cubicBezTo>
                    <a:pt x="3153466" y="1138942"/>
                    <a:pt x="3166830" y="1129469"/>
                    <a:pt x="3181660" y="1122759"/>
                  </a:cubicBezTo>
                  <a:cubicBezTo>
                    <a:pt x="3182788" y="1113811"/>
                    <a:pt x="3188088" y="1105928"/>
                    <a:pt x="3195983" y="1101558"/>
                  </a:cubicBezTo>
                  <a:cubicBezTo>
                    <a:pt x="3197618" y="1098648"/>
                    <a:pt x="3200042" y="1096246"/>
                    <a:pt x="3202975" y="1094622"/>
                  </a:cubicBezTo>
                  <a:cubicBezTo>
                    <a:pt x="3210361" y="1092028"/>
                    <a:pt x="3214252" y="1101106"/>
                    <a:pt x="3221244" y="1093325"/>
                  </a:cubicBezTo>
                  <a:cubicBezTo>
                    <a:pt x="3228236" y="1085544"/>
                    <a:pt x="3214872" y="1073026"/>
                    <a:pt x="3209967" y="1073871"/>
                  </a:cubicBezTo>
                  <a:cubicBezTo>
                    <a:pt x="3205061" y="1074717"/>
                    <a:pt x="3203313" y="1051824"/>
                    <a:pt x="3214872" y="1041054"/>
                  </a:cubicBezTo>
                  <a:cubicBezTo>
                    <a:pt x="3226432" y="1030284"/>
                    <a:pt x="3221921" y="1028028"/>
                    <a:pt x="3214196" y="1025491"/>
                  </a:cubicBezTo>
                  <a:cubicBezTo>
                    <a:pt x="3206471" y="1022953"/>
                    <a:pt x="3205061" y="1026337"/>
                    <a:pt x="3199084" y="1026731"/>
                  </a:cubicBezTo>
                  <a:cubicBezTo>
                    <a:pt x="3193107" y="1027126"/>
                    <a:pt x="3187186" y="1011620"/>
                    <a:pt x="3196321" y="996508"/>
                  </a:cubicBezTo>
                  <a:cubicBezTo>
                    <a:pt x="3205455" y="981396"/>
                    <a:pt x="3214196" y="983088"/>
                    <a:pt x="3216282" y="970570"/>
                  </a:cubicBezTo>
                  <a:cubicBezTo>
                    <a:pt x="3218368" y="958052"/>
                    <a:pt x="3231056" y="940290"/>
                    <a:pt x="3234214" y="933805"/>
                  </a:cubicBezTo>
                  <a:cubicBezTo>
                    <a:pt x="3237371" y="927320"/>
                    <a:pt x="3250002" y="933805"/>
                    <a:pt x="3254907" y="932508"/>
                  </a:cubicBezTo>
                  <a:cubicBezTo>
                    <a:pt x="3259813" y="931211"/>
                    <a:pt x="3258065" y="944180"/>
                    <a:pt x="3264042" y="937696"/>
                  </a:cubicBezTo>
                  <a:cubicBezTo>
                    <a:pt x="3270019" y="931211"/>
                    <a:pt x="3279831" y="909502"/>
                    <a:pt x="3287894" y="909502"/>
                  </a:cubicBezTo>
                  <a:cubicBezTo>
                    <a:pt x="3292518" y="909502"/>
                    <a:pt x="3292799" y="914690"/>
                    <a:pt x="3292574" y="920780"/>
                  </a:cubicBezTo>
                  <a:cubicBezTo>
                    <a:pt x="3298213" y="920526"/>
                    <a:pt x="3303739" y="922178"/>
                    <a:pt x="3308306" y="925460"/>
                  </a:cubicBezTo>
                  <a:cubicBezTo>
                    <a:pt x="3310280" y="923486"/>
                    <a:pt x="3312479" y="921400"/>
                    <a:pt x="3314960" y="919313"/>
                  </a:cubicBezTo>
                  <a:cubicBezTo>
                    <a:pt x="3330354" y="906344"/>
                    <a:pt x="3364073" y="907641"/>
                    <a:pt x="3374280" y="913675"/>
                  </a:cubicBezTo>
                  <a:cubicBezTo>
                    <a:pt x="3377493" y="915699"/>
                    <a:pt x="3380144" y="918417"/>
                    <a:pt x="3382174" y="921625"/>
                  </a:cubicBezTo>
                  <a:cubicBezTo>
                    <a:pt x="3395481" y="912784"/>
                    <a:pt x="3408056" y="902922"/>
                    <a:pt x="3419840" y="892135"/>
                  </a:cubicBezTo>
                  <a:cubicBezTo>
                    <a:pt x="3445610" y="871046"/>
                    <a:pt x="3473239" y="852269"/>
                    <a:pt x="3504421" y="846066"/>
                  </a:cubicBezTo>
                  <a:cubicBezTo>
                    <a:pt x="3526469" y="839920"/>
                    <a:pt x="3555170" y="821989"/>
                    <a:pt x="3553479" y="816406"/>
                  </a:cubicBezTo>
                  <a:cubicBezTo>
                    <a:pt x="3551787" y="810824"/>
                    <a:pt x="3561881" y="808174"/>
                    <a:pt x="3562952" y="813813"/>
                  </a:cubicBezTo>
                  <a:cubicBezTo>
                    <a:pt x="3564023" y="819451"/>
                    <a:pt x="3572425" y="817252"/>
                    <a:pt x="3584040" y="820241"/>
                  </a:cubicBezTo>
                  <a:cubicBezTo>
                    <a:pt x="3595657" y="823229"/>
                    <a:pt x="3600957" y="828924"/>
                    <a:pt x="3609978" y="817703"/>
                  </a:cubicBezTo>
                  <a:cubicBezTo>
                    <a:pt x="3612967" y="814788"/>
                    <a:pt x="3614264" y="810525"/>
                    <a:pt x="3613419" y="806426"/>
                  </a:cubicBezTo>
                  <a:cubicBezTo>
                    <a:pt x="3609753" y="805236"/>
                    <a:pt x="3605975" y="804351"/>
                    <a:pt x="3602141" y="803776"/>
                  </a:cubicBezTo>
                  <a:cubicBezTo>
                    <a:pt x="3592442" y="801966"/>
                    <a:pt x="3585056" y="793942"/>
                    <a:pt x="3584097" y="784096"/>
                  </a:cubicBezTo>
                  <a:cubicBezTo>
                    <a:pt x="3573665" y="774866"/>
                    <a:pt x="3565264" y="763577"/>
                    <a:pt x="3559456" y="750941"/>
                  </a:cubicBezTo>
                  <a:cubicBezTo>
                    <a:pt x="3554663" y="739810"/>
                    <a:pt x="3556016" y="727004"/>
                    <a:pt x="3563008" y="717108"/>
                  </a:cubicBezTo>
                  <a:cubicBezTo>
                    <a:pt x="3561881" y="716206"/>
                    <a:pt x="3560302" y="716262"/>
                    <a:pt x="3557877" y="718123"/>
                  </a:cubicBezTo>
                  <a:cubicBezTo>
                    <a:pt x="3551223" y="723367"/>
                    <a:pt x="3539946" y="720774"/>
                    <a:pt x="3537859" y="712992"/>
                  </a:cubicBezTo>
                  <a:cubicBezTo>
                    <a:pt x="3535773" y="705211"/>
                    <a:pt x="3550885" y="699572"/>
                    <a:pt x="3561373" y="704760"/>
                  </a:cubicBezTo>
                  <a:cubicBezTo>
                    <a:pt x="3564644" y="706107"/>
                    <a:pt x="3567406" y="708481"/>
                    <a:pt x="3569211" y="711526"/>
                  </a:cubicBezTo>
                  <a:cubicBezTo>
                    <a:pt x="3572876" y="709242"/>
                    <a:pt x="3577161" y="708126"/>
                    <a:pt x="3581447" y="708312"/>
                  </a:cubicBezTo>
                  <a:cubicBezTo>
                    <a:pt x="3584379" y="701799"/>
                    <a:pt x="3590074" y="696950"/>
                    <a:pt x="3596953" y="695117"/>
                  </a:cubicBezTo>
                  <a:cubicBezTo>
                    <a:pt x="3609245" y="692360"/>
                    <a:pt x="3621764" y="690888"/>
                    <a:pt x="3634338" y="690719"/>
                  </a:cubicBezTo>
                  <a:cubicBezTo>
                    <a:pt x="3634056" y="687042"/>
                    <a:pt x="3636029" y="683563"/>
                    <a:pt x="3639300" y="681866"/>
                  </a:cubicBezTo>
                  <a:cubicBezTo>
                    <a:pt x="3646349" y="677524"/>
                    <a:pt x="3641048" y="668446"/>
                    <a:pt x="3635128" y="664555"/>
                  </a:cubicBezTo>
                  <a:cubicBezTo>
                    <a:pt x="3629207" y="660665"/>
                    <a:pt x="3630560" y="650289"/>
                    <a:pt x="3636875" y="650289"/>
                  </a:cubicBezTo>
                  <a:cubicBezTo>
                    <a:pt x="3643191" y="650289"/>
                    <a:pt x="3641443" y="641211"/>
                    <a:pt x="3645616" y="640760"/>
                  </a:cubicBezTo>
                  <a:cubicBezTo>
                    <a:pt x="3649788" y="640309"/>
                    <a:pt x="3650521" y="644651"/>
                    <a:pt x="3658246" y="639914"/>
                  </a:cubicBezTo>
                  <a:cubicBezTo>
                    <a:pt x="3665971" y="635177"/>
                    <a:pt x="3658641" y="647244"/>
                    <a:pt x="3655145" y="655477"/>
                  </a:cubicBezTo>
                  <a:cubicBezTo>
                    <a:pt x="3651649" y="663709"/>
                    <a:pt x="3662475" y="670589"/>
                    <a:pt x="3663547" y="675382"/>
                  </a:cubicBezTo>
                  <a:cubicBezTo>
                    <a:pt x="3664618" y="680175"/>
                    <a:pt x="3679674" y="681866"/>
                    <a:pt x="3688132" y="676227"/>
                  </a:cubicBezTo>
                  <a:cubicBezTo>
                    <a:pt x="3696590" y="670589"/>
                    <a:pt x="3723543" y="683163"/>
                    <a:pt x="3725291" y="691339"/>
                  </a:cubicBezTo>
                  <a:cubicBezTo>
                    <a:pt x="3726362" y="696679"/>
                    <a:pt x="3728448" y="701754"/>
                    <a:pt x="3731494" y="706282"/>
                  </a:cubicBezTo>
                  <a:lnTo>
                    <a:pt x="3758334" y="713612"/>
                  </a:lnTo>
                  <a:cubicBezTo>
                    <a:pt x="3768484" y="716133"/>
                    <a:pt x="3775814" y="724901"/>
                    <a:pt x="3776547" y="735321"/>
                  </a:cubicBezTo>
                  <a:cubicBezTo>
                    <a:pt x="3777167" y="735372"/>
                    <a:pt x="3777731" y="735372"/>
                    <a:pt x="3778352" y="735321"/>
                  </a:cubicBezTo>
                  <a:cubicBezTo>
                    <a:pt x="3784667" y="733573"/>
                    <a:pt x="3788163" y="742201"/>
                    <a:pt x="3792730" y="737013"/>
                  </a:cubicBezTo>
                  <a:cubicBezTo>
                    <a:pt x="3797298" y="731825"/>
                    <a:pt x="3799722" y="740058"/>
                    <a:pt x="3805700" y="733573"/>
                  </a:cubicBezTo>
                  <a:cubicBezTo>
                    <a:pt x="3811676" y="727089"/>
                    <a:pt x="3792730" y="722747"/>
                    <a:pt x="3795155" y="717559"/>
                  </a:cubicBezTo>
                  <a:cubicBezTo>
                    <a:pt x="3797579" y="712372"/>
                    <a:pt x="3801471" y="721450"/>
                    <a:pt x="3806771" y="721055"/>
                  </a:cubicBezTo>
                  <a:cubicBezTo>
                    <a:pt x="3812071" y="720661"/>
                    <a:pt x="3805361" y="708086"/>
                    <a:pt x="3809252" y="706789"/>
                  </a:cubicBezTo>
                  <a:cubicBezTo>
                    <a:pt x="3813142" y="705492"/>
                    <a:pt x="3809929" y="679554"/>
                    <a:pt x="3805700" y="677806"/>
                  </a:cubicBezTo>
                  <a:cubicBezTo>
                    <a:pt x="3801471" y="676058"/>
                    <a:pt x="3805023" y="666980"/>
                    <a:pt x="3813086" y="674367"/>
                  </a:cubicBezTo>
                  <a:cubicBezTo>
                    <a:pt x="3821150" y="681753"/>
                    <a:pt x="3833780" y="681246"/>
                    <a:pt x="3839757" y="681246"/>
                  </a:cubicBezTo>
                  <a:cubicBezTo>
                    <a:pt x="3845734" y="681246"/>
                    <a:pt x="3840096" y="674367"/>
                    <a:pt x="3834118" y="673070"/>
                  </a:cubicBezTo>
                  <a:cubicBezTo>
                    <a:pt x="3828142" y="671773"/>
                    <a:pt x="3835134" y="665683"/>
                    <a:pt x="3839363" y="670476"/>
                  </a:cubicBezTo>
                  <a:cubicBezTo>
                    <a:pt x="3843592" y="675269"/>
                    <a:pt x="3851655" y="677355"/>
                    <a:pt x="3852332" y="672167"/>
                  </a:cubicBezTo>
                  <a:cubicBezTo>
                    <a:pt x="3853009" y="666980"/>
                    <a:pt x="3857238" y="655759"/>
                    <a:pt x="3864624" y="656210"/>
                  </a:cubicBezTo>
                  <a:lnTo>
                    <a:pt x="3866316" y="656210"/>
                  </a:lnTo>
                  <a:cubicBezTo>
                    <a:pt x="3834063" y="628298"/>
                    <a:pt x="3797072" y="612679"/>
                    <a:pt x="3760082" y="596947"/>
                  </a:cubicBezTo>
                  <a:close/>
                  <a:moveTo>
                    <a:pt x="1908997" y="1214389"/>
                  </a:moveTo>
                  <a:cubicBezTo>
                    <a:pt x="1888979" y="1236436"/>
                    <a:pt x="1848944" y="1241624"/>
                    <a:pt x="1848944" y="1259781"/>
                  </a:cubicBezTo>
                  <a:cubicBezTo>
                    <a:pt x="1848944" y="1277937"/>
                    <a:pt x="1800508" y="1287016"/>
                    <a:pt x="1796279" y="1279234"/>
                  </a:cubicBezTo>
                  <a:cubicBezTo>
                    <a:pt x="1792614" y="1272411"/>
                    <a:pt x="1832085" y="1270156"/>
                    <a:pt x="1841389" y="1244218"/>
                  </a:cubicBezTo>
                  <a:cubicBezTo>
                    <a:pt x="1850692" y="1218279"/>
                    <a:pt x="1886837" y="1204746"/>
                    <a:pt x="1904599" y="1170294"/>
                  </a:cubicBezTo>
                  <a:cubicBezTo>
                    <a:pt x="1917229" y="1145652"/>
                    <a:pt x="1927774" y="1108268"/>
                    <a:pt x="1935161" y="1110636"/>
                  </a:cubicBezTo>
                  <a:cubicBezTo>
                    <a:pt x="1942547" y="1113004"/>
                    <a:pt x="1929014" y="1192341"/>
                    <a:pt x="1908997" y="1214389"/>
                  </a:cubicBezTo>
                  <a:close/>
                </a:path>
              </a:pathLst>
            </a:custGeom>
            <a:grpFill/>
            <a:ln w="8455" cap="flat">
              <a:solidFill>
                <a:srgbClr val="FFFFFF"/>
              </a:solid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C14D3EE2-DE2A-4DE8-96E7-87D1D154DC43}"/>
                </a:ext>
              </a:extLst>
            </p:cNvPr>
            <p:cNvSpPr/>
            <p:nvPr/>
          </p:nvSpPr>
          <p:spPr>
            <a:xfrm>
              <a:off x="10285033" y="1588280"/>
              <a:ext cx="16916" cy="20429"/>
            </a:xfrm>
            <a:custGeom>
              <a:avLst/>
              <a:gdLst>
                <a:gd name="connsiteX0" fmla="*/ 0 w 16916"/>
                <a:gd name="connsiteY0" fmla="*/ 17818 h 20429"/>
                <a:gd name="connsiteX1" fmla="*/ 16916 w 16916"/>
                <a:gd name="connsiteY1" fmla="*/ 9022 h 20429"/>
                <a:gd name="connsiteX2" fmla="*/ 11277 w 16916"/>
                <a:gd name="connsiteY2" fmla="*/ 0 h 20429"/>
                <a:gd name="connsiteX3" fmla="*/ 0 w 16916"/>
                <a:gd name="connsiteY3" fmla="*/ 17818 h 20429"/>
              </a:gdLst>
              <a:ahLst/>
              <a:cxnLst>
                <a:cxn ang="0">
                  <a:pos x="connsiteX0" y="connsiteY0"/>
                </a:cxn>
                <a:cxn ang="0">
                  <a:pos x="connsiteX1" y="connsiteY1"/>
                </a:cxn>
                <a:cxn ang="0">
                  <a:pos x="connsiteX2" y="connsiteY2"/>
                </a:cxn>
                <a:cxn ang="0">
                  <a:pos x="connsiteX3" y="connsiteY3"/>
                </a:cxn>
              </a:cxnLst>
              <a:rect l="l" t="t" r="r" b="b"/>
              <a:pathLst>
                <a:path w="16916" h="20429">
                  <a:moveTo>
                    <a:pt x="0" y="17818"/>
                  </a:moveTo>
                  <a:cubicBezTo>
                    <a:pt x="6936" y="24077"/>
                    <a:pt x="15845" y="18270"/>
                    <a:pt x="16916" y="9022"/>
                  </a:cubicBezTo>
                  <a:cubicBezTo>
                    <a:pt x="16916" y="5193"/>
                    <a:pt x="14717" y="1703"/>
                    <a:pt x="11277" y="0"/>
                  </a:cubicBezTo>
                  <a:cubicBezTo>
                    <a:pt x="9530" y="6998"/>
                    <a:pt x="5582" y="13245"/>
                    <a:pt x="0" y="17818"/>
                  </a:cubicBezTo>
                  <a:close/>
                </a:path>
              </a:pathLst>
            </a:custGeom>
            <a:grpFill/>
            <a:ln w="8455" cap="flat">
              <a:solidFill>
                <a:srgbClr val="FFFFFF"/>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B3864415-A372-42D7-8CDC-F39F51DB4DA2}"/>
                </a:ext>
              </a:extLst>
            </p:cNvPr>
            <p:cNvSpPr/>
            <p:nvPr/>
          </p:nvSpPr>
          <p:spPr>
            <a:xfrm>
              <a:off x="9720426" y="1448906"/>
              <a:ext cx="25811" cy="5247"/>
            </a:xfrm>
            <a:custGeom>
              <a:avLst/>
              <a:gdLst>
                <a:gd name="connsiteX0" fmla="*/ 0 w 25811"/>
                <a:gd name="connsiteY0" fmla="*/ 1788 h 5247"/>
                <a:gd name="connsiteX1" fmla="*/ 1918 w 25811"/>
                <a:gd name="connsiteY1" fmla="*/ 2296 h 5247"/>
                <a:gd name="connsiteX2" fmla="*/ 25769 w 25811"/>
                <a:gd name="connsiteY2" fmla="*/ 2296 h 5247"/>
                <a:gd name="connsiteX3" fmla="*/ 25769 w 25811"/>
                <a:gd name="connsiteY3" fmla="*/ 1224 h 5247"/>
                <a:gd name="connsiteX4" fmla="*/ 0 w 25811"/>
                <a:gd name="connsiteY4" fmla="*/ 1788 h 5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1" h="5247">
                  <a:moveTo>
                    <a:pt x="0" y="1788"/>
                  </a:moveTo>
                  <a:lnTo>
                    <a:pt x="1918" y="2296"/>
                  </a:lnTo>
                  <a:cubicBezTo>
                    <a:pt x="10319" y="5341"/>
                    <a:pt x="25093" y="7032"/>
                    <a:pt x="25769" y="2296"/>
                  </a:cubicBezTo>
                  <a:cubicBezTo>
                    <a:pt x="25826" y="1940"/>
                    <a:pt x="25826" y="1580"/>
                    <a:pt x="25769" y="1224"/>
                  </a:cubicBezTo>
                  <a:cubicBezTo>
                    <a:pt x="17255" y="-580"/>
                    <a:pt x="8458" y="-388"/>
                    <a:pt x="0" y="1788"/>
                  </a:cubicBezTo>
                  <a:close/>
                </a:path>
              </a:pathLst>
            </a:custGeom>
            <a:grpFill/>
            <a:ln w="8455" cap="flat">
              <a:solidFill>
                <a:srgbClr val="FFFFFF"/>
              </a:solid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A5AB3BEF-CB16-491D-A3E3-24BB9532B630}"/>
                </a:ext>
              </a:extLst>
            </p:cNvPr>
            <p:cNvSpPr/>
            <p:nvPr/>
          </p:nvSpPr>
          <p:spPr>
            <a:xfrm>
              <a:off x="9637001" y="2339754"/>
              <a:ext cx="42315" cy="284653"/>
            </a:xfrm>
            <a:custGeom>
              <a:avLst/>
              <a:gdLst>
                <a:gd name="connsiteX0" fmla="*/ 34086 w 42315"/>
                <a:gd name="connsiteY0" fmla="*/ 258311 h 284653"/>
                <a:gd name="connsiteX1" fmla="*/ 17902 w 42315"/>
                <a:gd name="connsiteY1" fmla="*/ 223745 h 284653"/>
                <a:gd name="connsiteX2" fmla="*/ 24951 w 42315"/>
                <a:gd name="connsiteY2" fmla="*/ 176154 h 284653"/>
                <a:gd name="connsiteX3" fmla="*/ 40965 w 42315"/>
                <a:gd name="connsiteY3" fmla="*/ 163974 h 284653"/>
                <a:gd name="connsiteX4" fmla="*/ 35947 w 42315"/>
                <a:gd name="connsiteY4" fmla="*/ 129071 h 284653"/>
                <a:gd name="connsiteX5" fmla="*/ 21624 w 42315"/>
                <a:gd name="connsiteY5" fmla="*/ 55767 h 284653"/>
                <a:gd name="connsiteX6" fmla="*/ 1381 w 42315"/>
                <a:gd name="connsiteY6" fmla="*/ 0 h 284653"/>
                <a:gd name="connsiteX7" fmla="*/ 1381 w 42315"/>
                <a:gd name="connsiteY7" fmla="*/ 29265 h 284653"/>
                <a:gd name="connsiteX8" fmla="*/ 9106 w 42315"/>
                <a:gd name="connsiteY8" fmla="*/ 87175 h 284653"/>
                <a:gd name="connsiteX9" fmla="*/ 7020 w 42315"/>
                <a:gd name="connsiteY9" fmla="*/ 199555 h 284653"/>
                <a:gd name="connsiteX10" fmla="*/ 2622 w 42315"/>
                <a:gd name="connsiteY10" fmla="*/ 281655 h 284653"/>
                <a:gd name="connsiteX11" fmla="*/ 18015 w 42315"/>
                <a:gd name="connsiteY11" fmla="*/ 262652 h 284653"/>
                <a:gd name="connsiteX12" fmla="*/ 38427 w 42315"/>
                <a:gd name="connsiteY12" fmla="*/ 284249 h 284653"/>
                <a:gd name="connsiteX13" fmla="*/ 34086 w 42315"/>
                <a:gd name="connsiteY13" fmla="*/ 258311 h 2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15" h="284653">
                  <a:moveTo>
                    <a:pt x="34086" y="258311"/>
                  </a:moveTo>
                  <a:cubicBezTo>
                    <a:pt x="27094" y="260059"/>
                    <a:pt x="21455" y="237560"/>
                    <a:pt x="17902" y="223745"/>
                  </a:cubicBezTo>
                  <a:cubicBezTo>
                    <a:pt x="14350" y="209930"/>
                    <a:pt x="24951" y="193465"/>
                    <a:pt x="24951" y="176154"/>
                  </a:cubicBezTo>
                  <a:cubicBezTo>
                    <a:pt x="24951" y="164877"/>
                    <a:pt x="32676" y="161268"/>
                    <a:pt x="40965" y="163974"/>
                  </a:cubicBezTo>
                  <a:cubicBezTo>
                    <a:pt x="38935" y="151569"/>
                    <a:pt x="37525" y="139446"/>
                    <a:pt x="35947" y="129071"/>
                  </a:cubicBezTo>
                  <a:cubicBezTo>
                    <a:pt x="32169" y="104655"/>
                    <a:pt x="27770" y="79450"/>
                    <a:pt x="21624" y="55767"/>
                  </a:cubicBezTo>
                  <a:cubicBezTo>
                    <a:pt x="16324" y="35298"/>
                    <a:pt x="5554" y="19679"/>
                    <a:pt x="1381" y="0"/>
                  </a:cubicBezTo>
                  <a:cubicBezTo>
                    <a:pt x="-1269" y="4906"/>
                    <a:pt x="4370" y="15732"/>
                    <a:pt x="1381" y="29265"/>
                  </a:cubicBezTo>
                  <a:cubicBezTo>
                    <a:pt x="-2848" y="46520"/>
                    <a:pt x="3468" y="71612"/>
                    <a:pt x="9106" y="87175"/>
                  </a:cubicBezTo>
                  <a:cubicBezTo>
                    <a:pt x="14745" y="102738"/>
                    <a:pt x="1381" y="185740"/>
                    <a:pt x="7020" y="199555"/>
                  </a:cubicBezTo>
                  <a:cubicBezTo>
                    <a:pt x="12659" y="213370"/>
                    <a:pt x="-2453" y="274325"/>
                    <a:pt x="2622" y="281655"/>
                  </a:cubicBezTo>
                  <a:cubicBezTo>
                    <a:pt x="11023" y="293778"/>
                    <a:pt x="5385" y="265190"/>
                    <a:pt x="18015" y="262652"/>
                  </a:cubicBezTo>
                  <a:cubicBezTo>
                    <a:pt x="30646" y="260115"/>
                    <a:pt x="30702" y="279907"/>
                    <a:pt x="38427" y="284249"/>
                  </a:cubicBezTo>
                  <a:cubicBezTo>
                    <a:pt x="46153" y="288591"/>
                    <a:pt x="41134" y="256563"/>
                    <a:pt x="34086" y="258311"/>
                  </a:cubicBezTo>
                  <a:close/>
                </a:path>
              </a:pathLst>
            </a:custGeom>
            <a:grpFill/>
            <a:ln w="8455" cap="flat">
              <a:solidFill>
                <a:srgbClr val="FFFFFF"/>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62FE67C4-653D-4490-A63B-F4C1D2D67A5C}"/>
                </a:ext>
              </a:extLst>
            </p:cNvPr>
            <p:cNvSpPr/>
            <p:nvPr/>
          </p:nvSpPr>
          <p:spPr>
            <a:xfrm>
              <a:off x="7619487" y="948546"/>
              <a:ext cx="80233" cy="33330"/>
            </a:xfrm>
            <a:custGeom>
              <a:avLst/>
              <a:gdLst>
                <a:gd name="connsiteX0" fmla="*/ 34511 w 80233"/>
                <a:gd name="connsiteY0" fmla="*/ 3346 h 33330"/>
                <a:gd name="connsiteX1" fmla="*/ 16975 w 80233"/>
                <a:gd name="connsiteY1" fmla="*/ 11127 h 33330"/>
                <a:gd name="connsiteX2" fmla="*/ 2878 w 80233"/>
                <a:gd name="connsiteY2" fmla="*/ 28438 h 33330"/>
                <a:gd name="connsiteX3" fmla="*/ 54867 w 80233"/>
                <a:gd name="connsiteY3" fmla="*/ 23250 h 33330"/>
                <a:gd name="connsiteX4" fmla="*/ 80128 w 80233"/>
                <a:gd name="connsiteY4" fmla="*/ 11127 h 33330"/>
                <a:gd name="connsiteX5" fmla="*/ 34511 w 80233"/>
                <a:gd name="connsiteY5" fmla="*/ 3346 h 3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33" h="33330">
                  <a:moveTo>
                    <a:pt x="34511" y="3346"/>
                  </a:moveTo>
                  <a:cubicBezTo>
                    <a:pt x="36597" y="10281"/>
                    <a:pt x="31015" y="11127"/>
                    <a:pt x="16975" y="11127"/>
                  </a:cubicBezTo>
                  <a:cubicBezTo>
                    <a:pt x="2934" y="11127"/>
                    <a:pt x="-4453" y="20882"/>
                    <a:pt x="2878" y="28438"/>
                  </a:cubicBezTo>
                  <a:cubicBezTo>
                    <a:pt x="11336" y="37065"/>
                    <a:pt x="48551" y="33626"/>
                    <a:pt x="54867" y="23250"/>
                  </a:cubicBezTo>
                  <a:cubicBezTo>
                    <a:pt x="61182" y="12875"/>
                    <a:pt x="77422" y="21502"/>
                    <a:pt x="80128" y="11127"/>
                  </a:cubicBezTo>
                  <a:cubicBezTo>
                    <a:pt x="82835" y="752"/>
                    <a:pt x="32368" y="-3534"/>
                    <a:pt x="34511" y="3346"/>
                  </a:cubicBezTo>
                  <a:close/>
                </a:path>
              </a:pathLst>
            </a:custGeom>
            <a:grpFill/>
            <a:ln w="8455" cap="flat">
              <a:solidFill>
                <a:srgbClr val="FFFFFF"/>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879262FB-DFA4-4C9E-877A-6E824D524847}"/>
                </a:ext>
              </a:extLst>
            </p:cNvPr>
            <p:cNvSpPr/>
            <p:nvPr/>
          </p:nvSpPr>
          <p:spPr>
            <a:xfrm>
              <a:off x="7620109" y="888255"/>
              <a:ext cx="73247" cy="16947"/>
            </a:xfrm>
            <a:custGeom>
              <a:avLst/>
              <a:gdLst>
                <a:gd name="connsiteX0" fmla="*/ 65353 w 73247"/>
                <a:gd name="connsiteY0" fmla="*/ 2456 h 16947"/>
                <a:gd name="connsiteX1" fmla="*/ 32028 w 73247"/>
                <a:gd name="connsiteY1" fmla="*/ 595 h 16947"/>
                <a:gd name="connsiteX2" fmla="*/ 7951 w 73247"/>
                <a:gd name="connsiteY2" fmla="*/ 5219 h 16947"/>
                <a:gd name="connsiteX3" fmla="*/ 902 w 73247"/>
                <a:gd name="connsiteY3" fmla="*/ 7193 h 16947"/>
                <a:gd name="connsiteX4" fmla="*/ 0 w 73247"/>
                <a:gd name="connsiteY4" fmla="*/ 7531 h 16947"/>
                <a:gd name="connsiteX5" fmla="*/ 30393 w 73247"/>
                <a:gd name="connsiteY5" fmla="*/ 16948 h 16947"/>
                <a:gd name="connsiteX6" fmla="*/ 53512 w 73247"/>
                <a:gd name="connsiteY6" fmla="*/ 5670 h 16947"/>
                <a:gd name="connsiteX7" fmla="*/ 73247 w 73247"/>
                <a:gd name="connsiteY7" fmla="*/ 4373 h 1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47" h="16947">
                  <a:moveTo>
                    <a:pt x="65353" y="2456"/>
                  </a:moveTo>
                  <a:cubicBezTo>
                    <a:pt x="54414" y="20"/>
                    <a:pt x="43136" y="-611"/>
                    <a:pt x="32028" y="595"/>
                  </a:cubicBezTo>
                  <a:cubicBezTo>
                    <a:pt x="32028" y="4373"/>
                    <a:pt x="17649" y="4712"/>
                    <a:pt x="7951" y="5219"/>
                  </a:cubicBezTo>
                  <a:lnTo>
                    <a:pt x="902" y="7193"/>
                  </a:lnTo>
                  <a:lnTo>
                    <a:pt x="0" y="7531"/>
                  </a:lnTo>
                  <a:cubicBezTo>
                    <a:pt x="2538" y="12380"/>
                    <a:pt x="14548" y="16948"/>
                    <a:pt x="30393" y="16948"/>
                  </a:cubicBezTo>
                  <a:cubicBezTo>
                    <a:pt x="47309" y="16948"/>
                    <a:pt x="42291" y="3979"/>
                    <a:pt x="53512" y="5670"/>
                  </a:cubicBezTo>
                  <a:cubicBezTo>
                    <a:pt x="60053" y="7159"/>
                    <a:pt x="66932" y="6708"/>
                    <a:pt x="73247" y="4373"/>
                  </a:cubicBezTo>
                  <a:close/>
                </a:path>
              </a:pathLst>
            </a:custGeom>
            <a:grpFill/>
            <a:ln w="8455" cap="flat">
              <a:solidFill>
                <a:srgbClr val="FFFFFF"/>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E42A53E9-8B50-488B-BA35-6BBCFC5B99C7}"/>
                </a:ext>
              </a:extLst>
            </p:cNvPr>
            <p:cNvSpPr/>
            <p:nvPr/>
          </p:nvSpPr>
          <p:spPr>
            <a:xfrm>
              <a:off x="8914435" y="1327094"/>
              <a:ext cx="43535" cy="24935"/>
            </a:xfrm>
            <a:custGeom>
              <a:avLst/>
              <a:gdLst>
                <a:gd name="connsiteX0" fmla="*/ 14707 w 43535"/>
                <a:gd name="connsiteY0" fmla="*/ 5244 h 24935"/>
                <a:gd name="connsiteX1" fmla="*/ 666 w 43535"/>
                <a:gd name="connsiteY1" fmla="*/ 19059 h 24935"/>
                <a:gd name="connsiteX2" fmla="*/ 43521 w 43535"/>
                <a:gd name="connsiteY2" fmla="*/ 10431 h 24935"/>
                <a:gd name="connsiteX3" fmla="*/ 14707 w 43535"/>
                <a:gd name="connsiteY3" fmla="*/ 5244 h 24935"/>
              </a:gdLst>
              <a:ahLst/>
              <a:cxnLst>
                <a:cxn ang="0">
                  <a:pos x="connsiteX0" y="connsiteY0"/>
                </a:cxn>
                <a:cxn ang="0">
                  <a:pos x="connsiteX1" y="connsiteY1"/>
                </a:cxn>
                <a:cxn ang="0">
                  <a:pos x="connsiteX2" y="connsiteY2"/>
                </a:cxn>
                <a:cxn ang="0">
                  <a:pos x="connsiteX3" y="connsiteY3"/>
                </a:cxn>
              </a:cxnLst>
              <a:rect l="l" t="t" r="r" b="b"/>
              <a:pathLst>
                <a:path w="43535" h="24935">
                  <a:moveTo>
                    <a:pt x="14707" y="5244"/>
                  </a:moveTo>
                  <a:cubicBezTo>
                    <a:pt x="11887" y="12123"/>
                    <a:pt x="-3337" y="12574"/>
                    <a:pt x="666" y="19059"/>
                  </a:cubicBezTo>
                  <a:cubicBezTo>
                    <a:pt x="7715" y="30336"/>
                    <a:pt x="42788" y="24246"/>
                    <a:pt x="43521" y="10431"/>
                  </a:cubicBezTo>
                  <a:cubicBezTo>
                    <a:pt x="44254" y="-3384"/>
                    <a:pt x="17357" y="-1692"/>
                    <a:pt x="14707" y="5244"/>
                  </a:cubicBezTo>
                  <a:close/>
                </a:path>
              </a:pathLst>
            </a:custGeom>
            <a:grpFill/>
            <a:ln w="8455" cap="flat">
              <a:solidFill>
                <a:srgbClr val="FFFFFF"/>
              </a:solidFill>
              <a:prstDash val="solid"/>
              <a:miter/>
            </a:ln>
          </p:spPr>
          <p:txBody>
            <a:bodyPr rtlCol="0" anchor="ctr"/>
            <a:lstStyle/>
            <a:p>
              <a:endParaRPr lang="en-GB"/>
            </a:p>
          </p:txBody>
        </p:sp>
        <p:sp>
          <p:nvSpPr>
            <p:cNvPr id="276" name="Freeform: Shape 275">
              <a:extLst>
                <a:ext uri="{FF2B5EF4-FFF2-40B4-BE49-F238E27FC236}">
                  <a16:creationId xmlns:a16="http://schemas.microsoft.com/office/drawing/2014/main" id="{E2E0811D-6495-4F05-8B30-802F59BDB874}"/>
                </a:ext>
              </a:extLst>
            </p:cNvPr>
            <p:cNvSpPr/>
            <p:nvPr/>
          </p:nvSpPr>
          <p:spPr>
            <a:xfrm>
              <a:off x="7578852" y="902281"/>
              <a:ext cx="83677" cy="37888"/>
            </a:xfrm>
            <a:custGeom>
              <a:avLst/>
              <a:gdLst>
                <a:gd name="connsiteX0" fmla="*/ 83547 w 83677"/>
                <a:gd name="connsiteY0" fmla="*/ 19387 h 37888"/>
                <a:gd name="connsiteX1" fmla="*/ 42835 w 83677"/>
                <a:gd name="connsiteY1" fmla="*/ 6418 h 37888"/>
                <a:gd name="connsiteX2" fmla="*/ 25919 w 83677"/>
                <a:gd name="connsiteY2" fmla="*/ 10704 h 37888"/>
                <a:gd name="connsiteX3" fmla="*/ 658 w 83677"/>
                <a:gd name="connsiteY3" fmla="*/ 28860 h 37888"/>
                <a:gd name="connsiteX4" fmla="*/ 83547 w 83677"/>
                <a:gd name="connsiteY4" fmla="*/ 19387 h 3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7" h="37888">
                  <a:moveTo>
                    <a:pt x="83547" y="19387"/>
                  </a:moveTo>
                  <a:cubicBezTo>
                    <a:pt x="85690" y="1230"/>
                    <a:pt x="60992" y="15891"/>
                    <a:pt x="42835" y="6418"/>
                  </a:cubicBezTo>
                  <a:cubicBezTo>
                    <a:pt x="24679" y="-3055"/>
                    <a:pt x="13852" y="-2378"/>
                    <a:pt x="25919" y="10704"/>
                  </a:cubicBezTo>
                  <a:cubicBezTo>
                    <a:pt x="31558" y="16793"/>
                    <a:pt x="-5320" y="21474"/>
                    <a:pt x="658" y="28860"/>
                  </a:cubicBezTo>
                  <a:cubicBezTo>
                    <a:pt x="13909" y="45325"/>
                    <a:pt x="81574" y="37544"/>
                    <a:pt x="83547" y="19387"/>
                  </a:cubicBezTo>
                  <a:close/>
                </a:path>
              </a:pathLst>
            </a:custGeom>
            <a:grpFill/>
            <a:ln w="8455" cap="flat">
              <a:solidFill>
                <a:srgbClr val="FFFFFF"/>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0144B5D3-2F68-4233-906E-0E4BBF96B74C}"/>
                </a:ext>
              </a:extLst>
            </p:cNvPr>
            <p:cNvSpPr/>
            <p:nvPr/>
          </p:nvSpPr>
          <p:spPr>
            <a:xfrm>
              <a:off x="7509928" y="1181637"/>
              <a:ext cx="421447" cy="363592"/>
            </a:xfrm>
            <a:custGeom>
              <a:avLst/>
              <a:gdLst>
                <a:gd name="connsiteX0" fmla="*/ 417154 w 421447"/>
                <a:gd name="connsiteY0" fmla="*/ 5447 h 363592"/>
                <a:gd name="connsiteX1" fmla="*/ 343851 w 421447"/>
                <a:gd name="connsiteY1" fmla="*/ 22758 h 363592"/>
                <a:gd name="connsiteX2" fmla="*/ 305281 w 421447"/>
                <a:gd name="connsiteY2" fmla="*/ 34035 h 363592"/>
                <a:gd name="connsiteX3" fmla="*/ 269927 w 421447"/>
                <a:gd name="connsiteY3" fmla="*/ 43621 h 363592"/>
                <a:gd name="connsiteX4" fmla="*/ 255209 w 421447"/>
                <a:gd name="connsiteY4" fmla="*/ 45200 h 363592"/>
                <a:gd name="connsiteX5" fmla="*/ 251544 w 421447"/>
                <a:gd name="connsiteY5" fmla="*/ 44692 h 363592"/>
                <a:gd name="connsiteX6" fmla="*/ 232880 w 421447"/>
                <a:gd name="connsiteY6" fmla="*/ 47681 h 363592"/>
                <a:gd name="connsiteX7" fmla="*/ 213764 w 421447"/>
                <a:gd name="connsiteY7" fmla="*/ 55688 h 363592"/>
                <a:gd name="connsiteX8" fmla="*/ 212806 w 421447"/>
                <a:gd name="connsiteY8" fmla="*/ 55688 h 363592"/>
                <a:gd name="connsiteX9" fmla="*/ 198201 w 421447"/>
                <a:gd name="connsiteY9" fmla="*/ 60424 h 363592"/>
                <a:gd name="connsiteX10" fmla="*/ 193352 w 421447"/>
                <a:gd name="connsiteY10" fmla="*/ 61101 h 363592"/>
                <a:gd name="connsiteX11" fmla="*/ 150949 w 421447"/>
                <a:gd name="connsiteY11" fmla="*/ 96625 h 363592"/>
                <a:gd name="connsiteX12" fmla="*/ 125067 w 421447"/>
                <a:gd name="connsiteY12" fmla="*/ 101644 h 363592"/>
                <a:gd name="connsiteX13" fmla="*/ 114917 w 421447"/>
                <a:gd name="connsiteY13" fmla="*/ 112526 h 363592"/>
                <a:gd name="connsiteX14" fmla="*/ 118526 w 421447"/>
                <a:gd name="connsiteY14" fmla="*/ 118898 h 363592"/>
                <a:gd name="connsiteX15" fmla="*/ 105162 w 421447"/>
                <a:gd name="connsiteY15" fmla="*/ 137901 h 363592"/>
                <a:gd name="connsiteX16" fmla="*/ 98170 w 421447"/>
                <a:gd name="connsiteY16" fmla="*/ 156903 h 363592"/>
                <a:gd name="connsiteX17" fmla="*/ 78717 w 421447"/>
                <a:gd name="connsiteY17" fmla="*/ 169647 h 363592"/>
                <a:gd name="connsiteX18" fmla="*/ 75559 w 421447"/>
                <a:gd name="connsiteY18" fmla="*/ 179909 h 363592"/>
                <a:gd name="connsiteX19" fmla="*/ 69920 w 421447"/>
                <a:gd name="connsiteY19" fmla="*/ 189157 h 363592"/>
                <a:gd name="connsiteX20" fmla="*/ 74769 w 421447"/>
                <a:gd name="connsiteY20" fmla="*/ 190623 h 363592"/>
                <a:gd name="connsiteX21" fmla="*/ 68454 w 421447"/>
                <a:gd name="connsiteY21" fmla="*/ 207032 h 363592"/>
                <a:gd name="connsiteX22" fmla="*/ 47365 w 421447"/>
                <a:gd name="connsiteY22" fmla="*/ 220001 h 363592"/>
                <a:gd name="connsiteX23" fmla="*/ 30449 w 421447"/>
                <a:gd name="connsiteY23" fmla="*/ 234718 h 363592"/>
                <a:gd name="connsiteX24" fmla="*/ 26784 w 421447"/>
                <a:gd name="connsiteY24" fmla="*/ 235282 h 363592"/>
                <a:gd name="connsiteX25" fmla="*/ 26784 w 421447"/>
                <a:gd name="connsiteY25" fmla="*/ 238327 h 363592"/>
                <a:gd name="connsiteX26" fmla="*/ 38400 w 421447"/>
                <a:gd name="connsiteY26" fmla="*/ 254566 h 363592"/>
                <a:gd name="connsiteX27" fmla="*/ 24359 w 421447"/>
                <a:gd name="connsiteY27" fmla="*/ 271877 h 363592"/>
                <a:gd name="connsiteX28" fmla="*/ 8684 w 421447"/>
                <a:gd name="connsiteY28" fmla="*/ 279997 h 363592"/>
                <a:gd name="connsiteX29" fmla="*/ 5639 w 421447"/>
                <a:gd name="connsiteY29" fmla="*/ 294319 h 363592"/>
                <a:gd name="connsiteX30" fmla="*/ 0 w 421447"/>
                <a:gd name="connsiteY30" fmla="*/ 305597 h 363592"/>
                <a:gd name="connsiteX31" fmla="*/ 19003 w 421447"/>
                <a:gd name="connsiteY31" fmla="*/ 308078 h 363592"/>
                <a:gd name="connsiteX32" fmla="*/ 23175 w 421447"/>
                <a:gd name="connsiteY32" fmla="*/ 329674 h 363592"/>
                <a:gd name="connsiteX33" fmla="*/ 32310 w 421447"/>
                <a:gd name="connsiteY33" fmla="*/ 320201 h 363592"/>
                <a:gd name="connsiteX34" fmla="*/ 51256 w 421447"/>
                <a:gd name="connsiteY34" fmla="*/ 336610 h 363592"/>
                <a:gd name="connsiteX35" fmla="*/ 81480 w 421447"/>
                <a:gd name="connsiteY35" fmla="*/ 357360 h 363592"/>
                <a:gd name="connsiteX36" fmla="*/ 143506 w 421447"/>
                <a:gd name="connsiteY36" fmla="*/ 357360 h 363592"/>
                <a:gd name="connsiteX37" fmla="*/ 111253 w 421447"/>
                <a:gd name="connsiteY37" fmla="*/ 321893 h 363592"/>
                <a:gd name="connsiteX38" fmla="*/ 102794 w 421447"/>
                <a:gd name="connsiteY38" fmla="*/ 258795 h 363592"/>
                <a:gd name="connsiteX39" fmla="*/ 121797 w 421447"/>
                <a:gd name="connsiteY39" fmla="*/ 224963 h 363592"/>
                <a:gd name="connsiteX40" fmla="*/ 133074 w 421447"/>
                <a:gd name="connsiteY40" fmla="*/ 205960 h 363592"/>
                <a:gd name="connsiteX41" fmla="*/ 133695 w 421447"/>
                <a:gd name="connsiteY41" fmla="*/ 167955 h 363592"/>
                <a:gd name="connsiteX42" fmla="*/ 170177 w 421447"/>
                <a:gd name="connsiteY42" fmla="*/ 146472 h 363592"/>
                <a:gd name="connsiteX43" fmla="*/ 170177 w 421447"/>
                <a:gd name="connsiteY43" fmla="*/ 146472 h 363592"/>
                <a:gd name="connsiteX44" fmla="*/ 185514 w 421447"/>
                <a:gd name="connsiteY44" fmla="*/ 141848 h 363592"/>
                <a:gd name="connsiteX45" fmla="*/ 187939 w 421447"/>
                <a:gd name="connsiteY45" fmla="*/ 140833 h 363592"/>
                <a:gd name="connsiteX46" fmla="*/ 192619 w 421447"/>
                <a:gd name="connsiteY46" fmla="*/ 136942 h 363592"/>
                <a:gd name="connsiteX47" fmla="*/ 199668 w 421447"/>
                <a:gd name="connsiteY47" fmla="*/ 131980 h 363592"/>
                <a:gd name="connsiteX48" fmla="*/ 218501 w 421447"/>
                <a:gd name="connsiteY48" fmla="*/ 126003 h 363592"/>
                <a:gd name="connsiteX49" fmla="*/ 224140 w 421447"/>
                <a:gd name="connsiteY49" fmla="*/ 118842 h 363592"/>
                <a:gd name="connsiteX50" fmla="*/ 356143 w 421447"/>
                <a:gd name="connsiteY50" fmla="*/ 57436 h 363592"/>
                <a:gd name="connsiteX51" fmla="*/ 417154 w 421447"/>
                <a:gd name="connsiteY51" fmla="*/ 5447 h 36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1447" h="363592">
                  <a:moveTo>
                    <a:pt x="417154" y="5447"/>
                  </a:moveTo>
                  <a:cubicBezTo>
                    <a:pt x="401027" y="-10116"/>
                    <a:pt x="355128" y="11480"/>
                    <a:pt x="343851" y="22758"/>
                  </a:cubicBezTo>
                  <a:cubicBezTo>
                    <a:pt x="332573" y="34035"/>
                    <a:pt x="316502" y="26197"/>
                    <a:pt x="305281" y="34035"/>
                  </a:cubicBezTo>
                  <a:cubicBezTo>
                    <a:pt x="294850" y="40954"/>
                    <a:pt x="282445" y="44315"/>
                    <a:pt x="269927" y="43621"/>
                  </a:cubicBezTo>
                  <a:cubicBezTo>
                    <a:pt x="265303" y="45645"/>
                    <a:pt x="260171" y="46198"/>
                    <a:pt x="255209" y="45200"/>
                  </a:cubicBezTo>
                  <a:lnTo>
                    <a:pt x="251544" y="44692"/>
                  </a:lnTo>
                  <a:cubicBezTo>
                    <a:pt x="245173" y="44456"/>
                    <a:pt x="238857" y="45471"/>
                    <a:pt x="232880" y="47681"/>
                  </a:cubicBezTo>
                  <a:cubicBezTo>
                    <a:pt x="228369" y="53568"/>
                    <a:pt x="221095" y="56618"/>
                    <a:pt x="213764" y="55688"/>
                  </a:cubicBezTo>
                  <a:lnTo>
                    <a:pt x="212806" y="55688"/>
                  </a:lnTo>
                  <a:cubicBezTo>
                    <a:pt x="208126" y="57729"/>
                    <a:pt x="203220" y="59319"/>
                    <a:pt x="198201" y="60424"/>
                  </a:cubicBezTo>
                  <a:cubicBezTo>
                    <a:pt x="196679" y="60424"/>
                    <a:pt x="194988" y="60932"/>
                    <a:pt x="193352" y="61101"/>
                  </a:cubicBezTo>
                  <a:cubicBezTo>
                    <a:pt x="178579" y="72153"/>
                    <a:pt x="164425" y="84011"/>
                    <a:pt x="150949" y="96625"/>
                  </a:cubicBezTo>
                  <a:cubicBezTo>
                    <a:pt x="144013" y="103121"/>
                    <a:pt x="133920" y="105072"/>
                    <a:pt x="125067" y="101644"/>
                  </a:cubicBezTo>
                  <a:cubicBezTo>
                    <a:pt x="121571" y="105196"/>
                    <a:pt x="118188" y="108861"/>
                    <a:pt x="114917" y="112526"/>
                  </a:cubicBezTo>
                  <a:cubicBezTo>
                    <a:pt x="115650" y="114872"/>
                    <a:pt x="116891" y="117037"/>
                    <a:pt x="118526" y="118898"/>
                  </a:cubicBezTo>
                  <a:cubicBezTo>
                    <a:pt x="128337" y="130176"/>
                    <a:pt x="100257" y="130965"/>
                    <a:pt x="105162" y="137901"/>
                  </a:cubicBezTo>
                  <a:cubicBezTo>
                    <a:pt x="110068" y="144836"/>
                    <a:pt x="94618" y="149178"/>
                    <a:pt x="98170" y="156903"/>
                  </a:cubicBezTo>
                  <a:cubicBezTo>
                    <a:pt x="101723" y="164628"/>
                    <a:pt x="89092" y="167109"/>
                    <a:pt x="78717" y="169647"/>
                  </a:cubicBezTo>
                  <a:cubicBezTo>
                    <a:pt x="78153" y="173194"/>
                    <a:pt x="77081" y="176645"/>
                    <a:pt x="75559" y="179909"/>
                  </a:cubicBezTo>
                  <a:cubicBezTo>
                    <a:pt x="73981" y="183180"/>
                    <a:pt x="72119" y="186275"/>
                    <a:pt x="69920" y="189157"/>
                  </a:cubicBezTo>
                  <a:cubicBezTo>
                    <a:pt x="71386" y="190065"/>
                    <a:pt x="73078" y="190572"/>
                    <a:pt x="74769" y="190623"/>
                  </a:cubicBezTo>
                  <a:cubicBezTo>
                    <a:pt x="88077" y="191469"/>
                    <a:pt x="67044" y="194119"/>
                    <a:pt x="68454" y="207032"/>
                  </a:cubicBezTo>
                  <a:cubicBezTo>
                    <a:pt x="69864" y="219944"/>
                    <a:pt x="46689" y="211373"/>
                    <a:pt x="47365" y="220001"/>
                  </a:cubicBezTo>
                  <a:cubicBezTo>
                    <a:pt x="48042" y="228628"/>
                    <a:pt x="43869" y="234718"/>
                    <a:pt x="30449" y="234718"/>
                  </a:cubicBezTo>
                  <a:cubicBezTo>
                    <a:pt x="29209" y="234622"/>
                    <a:pt x="27968" y="234819"/>
                    <a:pt x="26784" y="235282"/>
                  </a:cubicBezTo>
                  <a:cubicBezTo>
                    <a:pt x="26840" y="236297"/>
                    <a:pt x="26840" y="237312"/>
                    <a:pt x="26784" y="238327"/>
                  </a:cubicBezTo>
                  <a:cubicBezTo>
                    <a:pt x="29265" y="242161"/>
                    <a:pt x="37497" y="248533"/>
                    <a:pt x="38400" y="254566"/>
                  </a:cubicBezTo>
                  <a:cubicBezTo>
                    <a:pt x="39809" y="264096"/>
                    <a:pt x="25092" y="257160"/>
                    <a:pt x="24359" y="271877"/>
                  </a:cubicBezTo>
                  <a:cubicBezTo>
                    <a:pt x="23965" y="279941"/>
                    <a:pt x="16183" y="279207"/>
                    <a:pt x="8684" y="279997"/>
                  </a:cubicBezTo>
                  <a:cubicBezTo>
                    <a:pt x="7725" y="284734"/>
                    <a:pt x="6767" y="289583"/>
                    <a:pt x="5639" y="294319"/>
                  </a:cubicBezTo>
                  <a:cubicBezTo>
                    <a:pt x="4624" y="298458"/>
                    <a:pt x="2706" y="302321"/>
                    <a:pt x="0" y="305597"/>
                  </a:cubicBezTo>
                  <a:cubicBezTo>
                    <a:pt x="6146" y="307548"/>
                    <a:pt x="12574" y="308388"/>
                    <a:pt x="19003" y="308078"/>
                  </a:cubicBezTo>
                  <a:cubicBezTo>
                    <a:pt x="30280" y="308980"/>
                    <a:pt x="14773" y="321893"/>
                    <a:pt x="23175" y="329674"/>
                  </a:cubicBezTo>
                  <a:cubicBezTo>
                    <a:pt x="31577" y="337456"/>
                    <a:pt x="37949" y="334862"/>
                    <a:pt x="32310" y="320201"/>
                  </a:cubicBezTo>
                  <a:cubicBezTo>
                    <a:pt x="26671" y="305540"/>
                    <a:pt x="61801" y="325389"/>
                    <a:pt x="51256" y="336610"/>
                  </a:cubicBezTo>
                  <a:cubicBezTo>
                    <a:pt x="40712" y="347831"/>
                    <a:pt x="68173" y="356515"/>
                    <a:pt x="81480" y="357360"/>
                  </a:cubicBezTo>
                  <a:cubicBezTo>
                    <a:pt x="94787" y="358206"/>
                    <a:pt x="142153" y="370950"/>
                    <a:pt x="143506" y="357360"/>
                  </a:cubicBezTo>
                  <a:cubicBezTo>
                    <a:pt x="144239" y="348733"/>
                    <a:pt x="125970" y="340952"/>
                    <a:pt x="111253" y="321893"/>
                  </a:cubicBezTo>
                  <a:cubicBezTo>
                    <a:pt x="96536" y="302834"/>
                    <a:pt x="85935" y="271764"/>
                    <a:pt x="102794" y="258795"/>
                  </a:cubicBezTo>
                  <a:cubicBezTo>
                    <a:pt x="119654" y="245826"/>
                    <a:pt x="104937" y="239793"/>
                    <a:pt x="121797" y="224963"/>
                  </a:cubicBezTo>
                  <a:cubicBezTo>
                    <a:pt x="127549" y="220046"/>
                    <a:pt x="131495" y="213364"/>
                    <a:pt x="133074" y="205960"/>
                  </a:cubicBezTo>
                  <a:cubicBezTo>
                    <a:pt x="122812" y="195275"/>
                    <a:pt x="123094" y="178297"/>
                    <a:pt x="133695" y="167955"/>
                  </a:cubicBezTo>
                  <a:cubicBezTo>
                    <a:pt x="143957" y="157952"/>
                    <a:pt x="156475" y="150582"/>
                    <a:pt x="170177" y="146472"/>
                  </a:cubicBezTo>
                  <a:lnTo>
                    <a:pt x="170177" y="146472"/>
                  </a:lnTo>
                  <a:cubicBezTo>
                    <a:pt x="168598" y="141284"/>
                    <a:pt x="177621" y="144385"/>
                    <a:pt x="185514" y="141848"/>
                  </a:cubicBezTo>
                  <a:cubicBezTo>
                    <a:pt x="186360" y="141560"/>
                    <a:pt x="187150" y="141216"/>
                    <a:pt x="187939" y="140833"/>
                  </a:cubicBezTo>
                  <a:cubicBezTo>
                    <a:pt x="189800" y="139936"/>
                    <a:pt x="191379" y="138600"/>
                    <a:pt x="192619" y="136942"/>
                  </a:cubicBezTo>
                  <a:cubicBezTo>
                    <a:pt x="194424" y="134636"/>
                    <a:pt x="196905" y="132910"/>
                    <a:pt x="199668" y="131980"/>
                  </a:cubicBezTo>
                  <a:cubicBezTo>
                    <a:pt x="204630" y="127091"/>
                    <a:pt x="211622" y="124870"/>
                    <a:pt x="218501" y="126003"/>
                  </a:cubicBezTo>
                  <a:cubicBezTo>
                    <a:pt x="221095" y="124294"/>
                    <a:pt x="223068" y="121780"/>
                    <a:pt x="224140" y="118842"/>
                  </a:cubicBezTo>
                  <a:cubicBezTo>
                    <a:pt x="229779" y="104125"/>
                    <a:pt x="310525" y="70405"/>
                    <a:pt x="356143" y="57436"/>
                  </a:cubicBezTo>
                  <a:cubicBezTo>
                    <a:pt x="401760" y="44467"/>
                    <a:pt x="433337" y="21010"/>
                    <a:pt x="417154" y="5447"/>
                  </a:cubicBezTo>
                  <a:close/>
                </a:path>
              </a:pathLst>
            </a:custGeom>
            <a:grpFill/>
            <a:ln w="8455" cap="flat">
              <a:solidFill>
                <a:srgbClr val="FFFFFF"/>
              </a:solid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18430B81-8C38-45A6-B705-256E72141583}"/>
                </a:ext>
              </a:extLst>
            </p:cNvPr>
            <p:cNvSpPr/>
            <p:nvPr/>
          </p:nvSpPr>
          <p:spPr>
            <a:xfrm>
              <a:off x="7533033" y="957433"/>
              <a:ext cx="30350" cy="14167"/>
            </a:xfrm>
            <a:custGeom>
              <a:avLst/>
              <a:gdLst>
                <a:gd name="connsiteX0" fmla="*/ 30351 w 30350"/>
                <a:gd name="connsiteY0" fmla="*/ 5736 h 14167"/>
                <a:gd name="connsiteX1" fmla="*/ 916 w 30350"/>
                <a:gd name="connsiteY1" fmla="*/ 10021 h 14167"/>
                <a:gd name="connsiteX2" fmla="*/ 30351 w 30350"/>
                <a:gd name="connsiteY2" fmla="*/ 5736 h 14167"/>
              </a:gdLst>
              <a:ahLst/>
              <a:cxnLst>
                <a:cxn ang="0">
                  <a:pos x="connsiteX0" y="connsiteY0"/>
                </a:cxn>
                <a:cxn ang="0">
                  <a:pos x="connsiteX1" y="connsiteY1"/>
                </a:cxn>
                <a:cxn ang="0">
                  <a:pos x="connsiteX2" y="connsiteY2"/>
                </a:cxn>
              </a:cxnLst>
              <a:rect l="l" t="t" r="r" b="b"/>
              <a:pathLst>
                <a:path w="30350" h="14167">
                  <a:moveTo>
                    <a:pt x="30351" y="5736"/>
                  </a:moveTo>
                  <a:cubicBezTo>
                    <a:pt x="30351" y="-8136"/>
                    <a:pt x="-6188" y="7145"/>
                    <a:pt x="916" y="10021"/>
                  </a:cubicBezTo>
                  <a:cubicBezTo>
                    <a:pt x="8021" y="12897"/>
                    <a:pt x="30351" y="19551"/>
                    <a:pt x="30351" y="5736"/>
                  </a:cubicBezTo>
                  <a:close/>
                </a:path>
              </a:pathLst>
            </a:custGeom>
            <a:grpFill/>
            <a:ln w="8455" cap="flat">
              <a:solidFill>
                <a:srgbClr val="FFFFFF"/>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645E1AD4-FD23-4B78-8C29-BFFD3C9177BD}"/>
                </a:ext>
              </a:extLst>
            </p:cNvPr>
            <p:cNvSpPr/>
            <p:nvPr/>
          </p:nvSpPr>
          <p:spPr>
            <a:xfrm>
              <a:off x="6576435" y="3919819"/>
              <a:ext cx="435028" cy="553233"/>
            </a:xfrm>
            <a:custGeom>
              <a:avLst/>
              <a:gdLst>
                <a:gd name="connsiteX0" fmla="*/ 398264 w 435028"/>
                <a:gd name="connsiteY0" fmla="*/ 364793 h 553233"/>
                <a:gd name="connsiteX1" fmla="*/ 387720 w 435028"/>
                <a:gd name="connsiteY1" fmla="*/ 256529 h 553233"/>
                <a:gd name="connsiteX2" fmla="*/ 389919 w 435028"/>
                <a:gd name="connsiteY2" fmla="*/ 259236 h 553233"/>
                <a:gd name="connsiteX3" fmla="*/ 388791 w 435028"/>
                <a:gd name="connsiteY3" fmla="*/ 237075 h 553233"/>
                <a:gd name="connsiteX4" fmla="*/ 382476 w 435028"/>
                <a:gd name="connsiteY4" fmla="*/ 227997 h 553233"/>
                <a:gd name="connsiteX5" fmla="*/ 387720 w 435028"/>
                <a:gd name="connsiteY5" fmla="*/ 219539 h 553233"/>
                <a:gd name="connsiteX6" fmla="*/ 392513 w 435028"/>
                <a:gd name="connsiteY6" fmla="*/ 200762 h 553233"/>
                <a:gd name="connsiteX7" fmla="*/ 395388 w 435028"/>
                <a:gd name="connsiteY7" fmla="*/ 197999 h 553233"/>
                <a:gd name="connsiteX8" fmla="*/ 399335 w 435028"/>
                <a:gd name="connsiteY8" fmla="*/ 176741 h 553233"/>
                <a:gd name="connsiteX9" fmla="*/ 403565 w 435028"/>
                <a:gd name="connsiteY9" fmla="*/ 151479 h 553233"/>
                <a:gd name="connsiteX10" fmla="*/ 409203 w 435028"/>
                <a:gd name="connsiteY10" fmla="*/ 130729 h 553233"/>
                <a:gd name="connsiteX11" fmla="*/ 418169 w 435028"/>
                <a:gd name="connsiteY11" fmla="*/ 114546 h 553233"/>
                <a:gd name="connsiteX12" fmla="*/ 428149 w 435028"/>
                <a:gd name="connsiteY12" fmla="*/ 106088 h 553233"/>
                <a:gd name="connsiteX13" fmla="*/ 435028 w 435028"/>
                <a:gd name="connsiteY13" fmla="*/ 91145 h 553233"/>
                <a:gd name="connsiteX14" fmla="*/ 427134 w 435028"/>
                <a:gd name="connsiteY14" fmla="*/ 76935 h 553233"/>
                <a:gd name="connsiteX15" fmla="*/ 429221 w 435028"/>
                <a:gd name="connsiteY15" fmla="*/ 51617 h 553233"/>
                <a:gd name="connsiteX16" fmla="*/ 429559 w 435028"/>
                <a:gd name="connsiteY16" fmla="*/ 51617 h 553233"/>
                <a:gd name="connsiteX17" fmla="*/ 402155 w 435028"/>
                <a:gd name="connsiteY17" fmla="*/ 23142 h 553233"/>
                <a:gd name="connsiteX18" fmla="*/ 390426 w 435028"/>
                <a:gd name="connsiteY18" fmla="*/ 26750 h 553233"/>
                <a:gd name="connsiteX19" fmla="*/ 377175 w 435028"/>
                <a:gd name="connsiteY19" fmla="*/ 24946 h 553233"/>
                <a:gd name="connsiteX20" fmla="*/ 362514 w 435028"/>
                <a:gd name="connsiteY20" fmla="*/ 24946 h 553233"/>
                <a:gd name="connsiteX21" fmla="*/ 352252 w 435028"/>
                <a:gd name="connsiteY21" fmla="*/ 10454 h 553233"/>
                <a:gd name="connsiteX22" fmla="*/ 346106 w 435028"/>
                <a:gd name="connsiteY22" fmla="*/ 2842 h 553233"/>
                <a:gd name="connsiteX23" fmla="*/ 346444 w 435028"/>
                <a:gd name="connsiteY23" fmla="*/ 4026 h 553233"/>
                <a:gd name="connsiteX24" fmla="*/ 328908 w 435028"/>
                <a:gd name="connsiteY24" fmla="*/ 7635 h 553233"/>
                <a:gd name="connsiteX25" fmla="*/ 302518 w 435028"/>
                <a:gd name="connsiteY25" fmla="*/ 4026 h 553233"/>
                <a:gd name="connsiteX26" fmla="*/ 283516 w 435028"/>
                <a:gd name="connsiteY26" fmla="*/ 7635 h 553233"/>
                <a:gd name="connsiteX27" fmla="*/ 258592 w 435028"/>
                <a:gd name="connsiteY27" fmla="*/ 16657 h 553233"/>
                <a:gd name="connsiteX28" fmla="*/ 239590 w 435028"/>
                <a:gd name="connsiteY28" fmla="*/ 16657 h 553233"/>
                <a:gd name="connsiteX29" fmla="*/ 232542 w 435028"/>
                <a:gd name="connsiteY29" fmla="*/ 36280 h 553233"/>
                <a:gd name="connsiteX30" fmla="*/ 187150 w 435028"/>
                <a:gd name="connsiteY30" fmla="*/ 25454 h 553233"/>
                <a:gd name="connsiteX31" fmla="*/ 168091 w 435028"/>
                <a:gd name="connsiteY31" fmla="*/ 9214 h 553233"/>
                <a:gd name="connsiteX32" fmla="*/ 143224 w 435028"/>
                <a:gd name="connsiteY32" fmla="*/ 32671 h 553233"/>
                <a:gd name="connsiteX33" fmla="*/ 143224 w 435028"/>
                <a:gd name="connsiteY33" fmla="*/ 52238 h 553233"/>
                <a:gd name="connsiteX34" fmla="*/ 139672 w 435028"/>
                <a:gd name="connsiteY34" fmla="*/ 82574 h 553233"/>
                <a:gd name="connsiteX35" fmla="*/ 130875 w 435028"/>
                <a:gd name="connsiteY35" fmla="*/ 113305 h 553233"/>
                <a:gd name="connsiteX36" fmla="*/ 113282 w 435028"/>
                <a:gd name="connsiteY36" fmla="*/ 174767 h 553233"/>
                <a:gd name="connsiteX37" fmla="*/ 92701 w 435028"/>
                <a:gd name="connsiteY37" fmla="*/ 207303 h 553233"/>
                <a:gd name="connsiteX38" fmla="*/ 91235 w 435028"/>
                <a:gd name="connsiteY38" fmla="*/ 256078 h 553233"/>
                <a:gd name="connsiteX39" fmla="*/ 82438 w 435028"/>
                <a:gd name="connsiteY39" fmla="*/ 277787 h 553233"/>
                <a:gd name="connsiteX40" fmla="*/ 67778 w 435028"/>
                <a:gd name="connsiteY40" fmla="*/ 294083 h 553233"/>
                <a:gd name="connsiteX41" fmla="*/ 57459 w 435028"/>
                <a:gd name="connsiteY41" fmla="*/ 295887 h 553233"/>
                <a:gd name="connsiteX42" fmla="*/ 38400 w 435028"/>
                <a:gd name="connsiteY42" fmla="*/ 294083 h 553233"/>
                <a:gd name="connsiteX43" fmla="*/ 22273 w 435028"/>
                <a:gd name="connsiteY43" fmla="*/ 292222 h 553233"/>
                <a:gd name="connsiteX44" fmla="*/ 0 w 435028"/>
                <a:gd name="connsiteY44" fmla="*/ 306770 h 553233"/>
                <a:gd name="connsiteX45" fmla="*/ 8458 w 435028"/>
                <a:gd name="connsiteY45" fmla="*/ 339024 h 553233"/>
                <a:gd name="connsiteX46" fmla="*/ 9078 w 435028"/>
                <a:gd name="connsiteY46" fmla="*/ 341956 h 553233"/>
                <a:gd name="connsiteX47" fmla="*/ 22499 w 435028"/>
                <a:gd name="connsiteY47" fmla="*/ 332990 h 553233"/>
                <a:gd name="connsiteX48" fmla="*/ 99355 w 435028"/>
                <a:gd name="connsiteY48" fmla="*/ 332990 h 553233"/>
                <a:gd name="connsiteX49" fmla="*/ 103584 w 435028"/>
                <a:gd name="connsiteY49" fmla="*/ 357632 h 553233"/>
                <a:gd name="connsiteX50" fmla="*/ 113057 w 435028"/>
                <a:gd name="connsiteY50" fmla="*/ 379679 h 553233"/>
                <a:gd name="connsiteX51" fmla="*/ 133074 w 435028"/>
                <a:gd name="connsiteY51" fmla="*/ 397836 h 553233"/>
                <a:gd name="connsiteX52" fmla="*/ 160422 w 435028"/>
                <a:gd name="connsiteY52" fmla="*/ 392648 h 553233"/>
                <a:gd name="connsiteX53" fmla="*/ 169895 w 435028"/>
                <a:gd name="connsiteY53" fmla="*/ 366710 h 553233"/>
                <a:gd name="connsiteX54" fmla="*/ 188898 w 435028"/>
                <a:gd name="connsiteY54" fmla="*/ 366710 h 553233"/>
                <a:gd name="connsiteX55" fmla="*/ 200175 w 435028"/>
                <a:gd name="connsiteY55" fmla="*/ 373195 h 553233"/>
                <a:gd name="connsiteX56" fmla="*/ 215964 w 435028"/>
                <a:gd name="connsiteY56" fmla="*/ 377085 h 553233"/>
                <a:gd name="connsiteX57" fmla="*/ 220193 w 435028"/>
                <a:gd name="connsiteY57" fmla="*/ 400430 h 553233"/>
                <a:gd name="connsiteX58" fmla="*/ 217035 w 435028"/>
                <a:gd name="connsiteY58" fmla="*/ 441931 h 553233"/>
                <a:gd name="connsiteX59" fmla="*/ 228594 w 435028"/>
                <a:gd name="connsiteY59" fmla="*/ 465275 h 553233"/>
                <a:gd name="connsiteX60" fmla="*/ 228594 w 435028"/>
                <a:gd name="connsiteY60" fmla="*/ 488619 h 553233"/>
                <a:gd name="connsiteX61" fmla="*/ 241225 w 435028"/>
                <a:gd name="connsiteY61" fmla="*/ 480838 h 553233"/>
                <a:gd name="connsiteX62" fmla="*/ 262314 w 435028"/>
                <a:gd name="connsiteY62" fmla="*/ 478244 h 553233"/>
                <a:gd name="connsiteX63" fmla="*/ 268742 w 435028"/>
                <a:gd name="connsiteY63" fmla="*/ 478526 h 553233"/>
                <a:gd name="connsiteX64" fmla="*/ 274945 w 435028"/>
                <a:gd name="connsiteY64" fmla="*/ 486026 h 553233"/>
                <a:gd name="connsiteX65" fmla="*/ 281260 w 435028"/>
                <a:gd name="connsiteY65" fmla="*/ 492510 h 553233"/>
                <a:gd name="connsiteX66" fmla="*/ 295977 w 435028"/>
                <a:gd name="connsiteY66" fmla="*/ 491213 h 553233"/>
                <a:gd name="connsiteX67" fmla="*/ 303364 w 435028"/>
                <a:gd name="connsiteY67" fmla="*/ 505479 h 553233"/>
                <a:gd name="connsiteX68" fmla="*/ 323382 w 435028"/>
                <a:gd name="connsiteY68" fmla="*/ 513261 h 553233"/>
                <a:gd name="connsiteX69" fmla="*/ 333926 w 435028"/>
                <a:gd name="connsiteY69" fmla="*/ 509370 h 553233"/>
                <a:gd name="connsiteX70" fmla="*/ 342328 w 435028"/>
                <a:gd name="connsiteY70" fmla="*/ 504182 h 553233"/>
                <a:gd name="connsiteX71" fmla="*/ 354959 w 435028"/>
                <a:gd name="connsiteY71" fmla="*/ 521099 h 553233"/>
                <a:gd name="connsiteX72" fmla="*/ 372890 w 435028"/>
                <a:gd name="connsiteY72" fmla="*/ 526286 h 553233"/>
                <a:gd name="connsiteX73" fmla="*/ 382363 w 435028"/>
                <a:gd name="connsiteY73" fmla="*/ 550928 h 553233"/>
                <a:gd name="connsiteX74" fmla="*/ 399279 w 435028"/>
                <a:gd name="connsiteY74" fmla="*/ 550928 h 553233"/>
                <a:gd name="connsiteX75" fmla="*/ 403508 w 435028"/>
                <a:gd name="connsiteY75" fmla="*/ 537958 h 553233"/>
                <a:gd name="connsiteX76" fmla="*/ 400294 w 435028"/>
                <a:gd name="connsiteY76" fmla="*/ 517208 h 553233"/>
                <a:gd name="connsiteX77" fmla="*/ 384506 w 435028"/>
                <a:gd name="connsiteY77" fmla="*/ 523692 h 553233"/>
                <a:gd name="connsiteX78" fmla="*/ 368717 w 435028"/>
                <a:gd name="connsiteY78" fmla="*/ 500348 h 553233"/>
                <a:gd name="connsiteX79" fmla="*/ 374018 w 435028"/>
                <a:gd name="connsiteY79" fmla="*/ 473113 h 553233"/>
                <a:gd name="connsiteX80" fmla="*/ 375033 w 435028"/>
                <a:gd name="connsiteY80" fmla="*/ 440690 h 553233"/>
                <a:gd name="connsiteX81" fmla="*/ 378190 w 435028"/>
                <a:gd name="connsiteY81" fmla="*/ 425127 h 553233"/>
                <a:gd name="connsiteX82" fmla="*/ 384506 w 435028"/>
                <a:gd name="connsiteY82" fmla="*/ 405674 h 553233"/>
                <a:gd name="connsiteX83" fmla="*/ 413094 w 435028"/>
                <a:gd name="connsiteY83" fmla="*/ 400430 h 553233"/>
                <a:gd name="connsiteX84" fmla="*/ 413996 w 435028"/>
                <a:gd name="connsiteY84" fmla="*/ 399189 h 553233"/>
                <a:gd name="connsiteX85" fmla="*/ 415519 w 435028"/>
                <a:gd name="connsiteY85" fmla="*/ 394678 h 553233"/>
                <a:gd name="connsiteX86" fmla="*/ 398264 w 435028"/>
                <a:gd name="connsiteY86" fmla="*/ 364793 h 55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35028" h="553233">
                  <a:moveTo>
                    <a:pt x="398264" y="364793"/>
                  </a:moveTo>
                  <a:cubicBezTo>
                    <a:pt x="386987" y="357011"/>
                    <a:pt x="381968" y="259123"/>
                    <a:pt x="387720" y="256529"/>
                  </a:cubicBezTo>
                  <a:cubicBezTo>
                    <a:pt x="388509" y="256191"/>
                    <a:pt x="389242" y="257206"/>
                    <a:pt x="389919" y="259236"/>
                  </a:cubicBezTo>
                  <a:lnTo>
                    <a:pt x="388791" y="237075"/>
                  </a:lnTo>
                  <a:cubicBezTo>
                    <a:pt x="384793" y="235936"/>
                    <a:pt x="382154" y="232141"/>
                    <a:pt x="382476" y="227997"/>
                  </a:cubicBezTo>
                  <a:cubicBezTo>
                    <a:pt x="382476" y="220216"/>
                    <a:pt x="387720" y="219539"/>
                    <a:pt x="387720" y="219539"/>
                  </a:cubicBezTo>
                  <a:cubicBezTo>
                    <a:pt x="387720" y="219539"/>
                    <a:pt x="386705" y="203356"/>
                    <a:pt x="392513" y="200762"/>
                  </a:cubicBezTo>
                  <a:cubicBezTo>
                    <a:pt x="393719" y="200136"/>
                    <a:pt x="394717" y="199177"/>
                    <a:pt x="395388" y="197999"/>
                  </a:cubicBezTo>
                  <a:cubicBezTo>
                    <a:pt x="398411" y="191340"/>
                    <a:pt x="399764" y="184043"/>
                    <a:pt x="399335" y="176741"/>
                  </a:cubicBezTo>
                  <a:cubicBezTo>
                    <a:pt x="399341" y="168142"/>
                    <a:pt x="400768" y="159610"/>
                    <a:pt x="403565" y="151479"/>
                  </a:cubicBezTo>
                  <a:cubicBezTo>
                    <a:pt x="406158" y="144374"/>
                    <a:pt x="405143" y="134563"/>
                    <a:pt x="409203" y="130729"/>
                  </a:cubicBezTo>
                  <a:cubicBezTo>
                    <a:pt x="413263" y="126894"/>
                    <a:pt x="412925" y="116463"/>
                    <a:pt x="418169" y="114546"/>
                  </a:cubicBezTo>
                  <a:cubicBezTo>
                    <a:pt x="423413" y="112628"/>
                    <a:pt x="427642" y="109978"/>
                    <a:pt x="428149" y="106088"/>
                  </a:cubicBezTo>
                  <a:cubicBezTo>
                    <a:pt x="428657" y="102197"/>
                    <a:pt x="435028" y="97009"/>
                    <a:pt x="435028" y="91145"/>
                  </a:cubicBezTo>
                  <a:cubicBezTo>
                    <a:pt x="435028" y="85281"/>
                    <a:pt x="427134" y="84040"/>
                    <a:pt x="427134" y="76935"/>
                  </a:cubicBezTo>
                  <a:cubicBezTo>
                    <a:pt x="427134" y="69830"/>
                    <a:pt x="429221" y="51617"/>
                    <a:pt x="429221" y="51617"/>
                  </a:cubicBezTo>
                  <a:lnTo>
                    <a:pt x="429559" y="51617"/>
                  </a:lnTo>
                  <a:cubicBezTo>
                    <a:pt x="418282" y="38874"/>
                    <a:pt x="405143" y="25566"/>
                    <a:pt x="402155" y="23142"/>
                  </a:cubicBezTo>
                  <a:cubicBezTo>
                    <a:pt x="397756" y="19533"/>
                    <a:pt x="390426" y="26750"/>
                    <a:pt x="390426" y="26750"/>
                  </a:cubicBezTo>
                  <a:cubicBezTo>
                    <a:pt x="390426" y="26750"/>
                    <a:pt x="383039" y="17729"/>
                    <a:pt x="377175" y="24946"/>
                  </a:cubicBezTo>
                  <a:cubicBezTo>
                    <a:pt x="371311" y="32164"/>
                    <a:pt x="362514" y="24946"/>
                    <a:pt x="362514" y="24946"/>
                  </a:cubicBezTo>
                  <a:cubicBezTo>
                    <a:pt x="357800" y="21179"/>
                    <a:pt x="354242" y="16155"/>
                    <a:pt x="352252" y="10454"/>
                  </a:cubicBezTo>
                  <a:cubicBezTo>
                    <a:pt x="351203" y="7252"/>
                    <a:pt x="349015" y="4539"/>
                    <a:pt x="346106" y="2842"/>
                  </a:cubicBezTo>
                  <a:lnTo>
                    <a:pt x="346444" y="4026"/>
                  </a:lnTo>
                  <a:lnTo>
                    <a:pt x="328908" y="7635"/>
                  </a:lnTo>
                  <a:cubicBezTo>
                    <a:pt x="328908" y="7635"/>
                    <a:pt x="306916" y="-6800"/>
                    <a:pt x="302518" y="4026"/>
                  </a:cubicBezTo>
                  <a:cubicBezTo>
                    <a:pt x="298120" y="14853"/>
                    <a:pt x="293778" y="7635"/>
                    <a:pt x="283516" y="7635"/>
                  </a:cubicBezTo>
                  <a:cubicBezTo>
                    <a:pt x="274533" y="8267"/>
                    <a:pt x="265900" y="11396"/>
                    <a:pt x="258592" y="16657"/>
                  </a:cubicBezTo>
                  <a:cubicBezTo>
                    <a:pt x="252954" y="20266"/>
                    <a:pt x="243988" y="13048"/>
                    <a:pt x="239590" y="16657"/>
                  </a:cubicBezTo>
                  <a:cubicBezTo>
                    <a:pt x="235192" y="20266"/>
                    <a:pt x="232542" y="36280"/>
                    <a:pt x="232542" y="36280"/>
                  </a:cubicBezTo>
                  <a:lnTo>
                    <a:pt x="187150" y="25454"/>
                  </a:lnTo>
                  <a:cubicBezTo>
                    <a:pt x="187150" y="25454"/>
                    <a:pt x="178353" y="9214"/>
                    <a:pt x="168091" y="9214"/>
                  </a:cubicBezTo>
                  <a:cubicBezTo>
                    <a:pt x="157828" y="9214"/>
                    <a:pt x="143224" y="32671"/>
                    <a:pt x="143224" y="32671"/>
                  </a:cubicBezTo>
                  <a:lnTo>
                    <a:pt x="143224" y="52238"/>
                  </a:lnTo>
                  <a:cubicBezTo>
                    <a:pt x="144786" y="62483"/>
                    <a:pt x="143557" y="72965"/>
                    <a:pt x="139672" y="82574"/>
                  </a:cubicBezTo>
                  <a:cubicBezTo>
                    <a:pt x="135273" y="91596"/>
                    <a:pt x="130875" y="95205"/>
                    <a:pt x="130875" y="113305"/>
                  </a:cubicBezTo>
                  <a:cubicBezTo>
                    <a:pt x="130875" y="131405"/>
                    <a:pt x="113282" y="160332"/>
                    <a:pt x="113282" y="174767"/>
                  </a:cubicBezTo>
                  <a:cubicBezTo>
                    <a:pt x="113282" y="189202"/>
                    <a:pt x="92701" y="198281"/>
                    <a:pt x="92701" y="207303"/>
                  </a:cubicBezTo>
                  <a:cubicBezTo>
                    <a:pt x="92701" y="216325"/>
                    <a:pt x="91235" y="236230"/>
                    <a:pt x="91235" y="256078"/>
                  </a:cubicBezTo>
                  <a:cubicBezTo>
                    <a:pt x="91235" y="275926"/>
                    <a:pt x="82438" y="259687"/>
                    <a:pt x="82438" y="277787"/>
                  </a:cubicBezTo>
                  <a:cubicBezTo>
                    <a:pt x="82438" y="295887"/>
                    <a:pt x="75052" y="285005"/>
                    <a:pt x="67778" y="294083"/>
                  </a:cubicBezTo>
                  <a:cubicBezTo>
                    <a:pt x="60504" y="303162"/>
                    <a:pt x="57459" y="304909"/>
                    <a:pt x="57459" y="295887"/>
                  </a:cubicBezTo>
                  <a:cubicBezTo>
                    <a:pt x="57459" y="286865"/>
                    <a:pt x="47196" y="285005"/>
                    <a:pt x="38400" y="294083"/>
                  </a:cubicBezTo>
                  <a:cubicBezTo>
                    <a:pt x="29603" y="303162"/>
                    <a:pt x="26671" y="294083"/>
                    <a:pt x="22273" y="292222"/>
                  </a:cubicBezTo>
                  <a:cubicBezTo>
                    <a:pt x="19848" y="291264"/>
                    <a:pt x="9755" y="298594"/>
                    <a:pt x="0" y="306770"/>
                  </a:cubicBezTo>
                  <a:cubicBezTo>
                    <a:pt x="3868" y="317219"/>
                    <a:pt x="6704" y="328023"/>
                    <a:pt x="8458" y="339024"/>
                  </a:cubicBezTo>
                  <a:cubicBezTo>
                    <a:pt x="8458" y="339982"/>
                    <a:pt x="8853" y="340997"/>
                    <a:pt x="9078" y="341956"/>
                  </a:cubicBezTo>
                  <a:cubicBezTo>
                    <a:pt x="12901" y="338088"/>
                    <a:pt x="17463" y="335037"/>
                    <a:pt x="22499" y="332990"/>
                  </a:cubicBezTo>
                  <a:cubicBezTo>
                    <a:pt x="29829" y="331694"/>
                    <a:pt x="99355" y="332990"/>
                    <a:pt x="99355" y="332990"/>
                  </a:cubicBezTo>
                  <a:cubicBezTo>
                    <a:pt x="102969" y="340670"/>
                    <a:pt x="104430" y="349185"/>
                    <a:pt x="103584" y="357632"/>
                  </a:cubicBezTo>
                  <a:cubicBezTo>
                    <a:pt x="101441" y="369304"/>
                    <a:pt x="107813" y="364116"/>
                    <a:pt x="113057" y="379679"/>
                  </a:cubicBezTo>
                  <a:cubicBezTo>
                    <a:pt x="118301" y="395242"/>
                    <a:pt x="122530" y="401727"/>
                    <a:pt x="133074" y="397836"/>
                  </a:cubicBezTo>
                  <a:cubicBezTo>
                    <a:pt x="143619" y="393945"/>
                    <a:pt x="156249" y="391351"/>
                    <a:pt x="160422" y="392648"/>
                  </a:cubicBezTo>
                  <a:cubicBezTo>
                    <a:pt x="164595" y="393945"/>
                    <a:pt x="163580" y="370601"/>
                    <a:pt x="169895" y="366710"/>
                  </a:cubicBezTo>
                  <a:cubicBezTo>
                    <a:pt x="176211" y="362819"/>
                    <a:pt x="188898" y="366710"/>
                    <a:pt x="188898" y="366710"/>
                  </a:cubicBezTo>
                  <a:cubicBezTo>
                    <a:pt x="188898" y="366710"/>
                    <a:pt x="189913" y="373195"/>
                    <a:pt x="200175" y="373195"/>
                  </a:cubicBezTo>
                  <a:cubicBezTo>
                    <a:pt x="210438" y="373195"/>
                    <a:pt x="215964" y="368007"/>
                    <a:pt x="215964" y="377085"/>
                  </a:cubicBezTo>
                  <a:cubicBezTo>
                    <a:pt x="215964" y="386164"/>
                    <a:pt x="217035" y="396539"/>
                    <a:pt x="220193" y="400430"/>
                  </a:cubicBezTo>
                  <a:cubicBezTo>
                    <a:pt x="223350" y="404320"/>
                    <a:pt x="211735" y="436743"/>
                    <a:pt x="217035" y="441931"/>
                  </a:cubicBezTo>
                  <a:cubicBezTo>
                    <a:pt x="222335" y="447118"/>
                    <a:pt x="229666" y="458847"/>
                    <a:pt x="228594" y="465275"/>
                  </a:cubicBezTo>
                  <a:cubicBezTo>
                    <a:pt x="227523" y="471703"/>
                    <a:pt x="224422" y="487323"/>
                    <a:pt x="228594" y="488619"/>
                  </a:cubicBezTo>
                  <a:cubicBezTo>
                    <a:pt x="232767" y="489916"/>
                    <a:pt x="233895" y="480838"/>
                    <a:pt x="241225" y="480838"/>
                  </a:cubicBezTo>
                  <a:cubicBezTo>
                    <a:pt x="248556" y="480838"/>
                    <a:pt x="254927" y="482135"/>
                    <a:pt x="262314" y="478244"/>
                  </a:cubicBezTo>
                  <a:cubicBezTo>
                    <a:pt x="264344" y="477133"/>
                    <a:pt x="266819" y="477241"/>
                    <a:pt x="268742" y="478526"/>
                  </a:cubicBezTo>
                  <a:cubicBezTo>
                    <a:pt x="271409" y="480466"/>
                    <a:pt x="273541" y="483043"/>
                    <a:pt x="274945" y="486026"/>
                  </a:cubicBezTo>
                  <a:cubicBezTo>
                    <a:pt x="274945" y="486026"/>
                    <a:pt x="277031" y="495104"/>
                    <a:pt x="281260" y="492510"/>
                  </a:cubicBezTo>
                  <a:cubicBezTo>
                    <a:pt x="285489" y="489916"/>
                    <a:pt x="297049" y="486026"/>
                    <a:pt x="295977" y="491213"/>
                  </a:cubicBezTo>
                  <a:cubicBezTo>
                    <a:pt x="294906" y="496401"/>
                    <a:pt x="299191" y="508129"/>
                    <a:pt x="303364" y="505479"/>
                  </a:cubicBezTo>
                  <a:cubicBezTo>
                    <a:pt x="307537" y="502829"/>
                    <a:pt x="318138" y="513261"/>
                    <a:pt x="323382" y="513261"/>
                  </a:cubicBezTo>
                  <a:cubicBezTo>
                    <a:pt x="328626" y="513261"/>
                    <a:pt x="333926" y="513261"/>
                    <a:pt x="333926" y="509370"/>
                  </a:cubicBezTo>
                  <a:cubicBezTo>
                    <a:pt x="333926" y="505479"/>
                    <a:pt x="340241" y="498995"/>
                    <a:pt x="342328" y="504182"/>
                  </a:cubicBezTo>
                  <a:cubicBezTo>
                    <a:pt x="344414" y="509370"/>
                    <a:pt x="349715" y="521099"/>
                    <a:pt x="354959" y="521099"/>
                  </a:cubicBezTo>
                  <a:cubicBezTo>
                    <a:pt x="360203" y="521099"/>
                    <a:pt x="372890" y="521099"/>
                    <a:pt x="372890" y="526286"/>
                  </a:cubicBezTo>
                  <a:cubicBezTo>
                    <a:pt x="373696" y="535218"/>
                    <a:pt x="376978" y="543755"/>
                    <a:pt x="382363" y="550928"/>
                  </a:cubicBezTo>
                  <a:cubicBezTo>
                    <a:pt x="387607" y="556115"/>
                    <a:pt x="399279" y="550928"/>
                    <a:pt x="399279" y="550928"/>
                  </a:cubicBezTo>
                  <a:cubicBezTo>
                    <a:pt x="402347" y="547336"/>
                    <a:pt x="403869" y="542673"/>
                    <a:pt x="403508" y="537958"/>
                  </a:cubicBezTo>
                  <a:cubicBezTo>
                    <a:pt x="403508" y="528880"/>
                    <a:pt x="403508" y="517208"/>
                    <a:pt x="400294" y="517208"/>
                  </a:cubicBezTo>
                  <a:cubicBezTo>
                    <a:pt x="397080" y="517208"/>
                    <a:pt x="391892" y="526286"/>
                    <a:pt x="384506" y="523692"/>
                  </a:cubicBezTo>
                  <a:cubicBezTo>
                    <a:pt x="377119" y="521099"/>
                    <a:pt x="371875" y="502942"/>
                    <a:pt x="368717" y="500348"/>
                  </a:cubicBezTo>
                  <a:cubicBezTo>
                    <a:pt x="365560" y="497754"/>
                    <a:pt x="374018" y="480894"/>
                    <a:pt x="374018" y="473113"/>
                  </a:cubicBezTo>
                  <a:cubicBezTo>
                    <a:pt x="374018" y="465332"/>
                    <a:pt x="379262" y="443284"/>
                    <a:pt x="375033" y="440690"/>
                  </a:cubicBezTo>
                  <a:cubicBezTo>
                    <a:pt x="370803" y="438096"/>
                    <a:pt x="372946" y="430315"/>
                    <a:pt x="378190" y="425127"/>
                  </a:cubicBezTo>
                  <a:cubicBezTo>
                    <a:pt x="383434" y="419940"/>
                    <a:pt x="376104" y="405674"/>
                    <a:pt x="384506" y="405674"/>
                  </a:cubicBezTo>
                  <a:cubicBezTo>
                    <a:pt x="392907" y="405674"/>
                    <a:pt x="408527" y="406745"/>
                    <a:pt x="413094" y="400430"/>
                  </a:cubicBezTo>
                  <a:cubicBezTo>
                    <a:pt x="413472" y="400080"/>
                    <a:pt x="413782" y="399657"/>
                    <a:pt x="413996" y="399189"/>
                  </a:cubicBezTo>
                  <a:cubicBezTo>
                    <a:pt x="414611" y="397723"/>
                    <a:pt x="415124" y="396218"/>
                    <a:pt x="415519" y="394678"/>
                  </a:cubicBezTo>
                  <a:cubicBezTo>
                    <a:pt x="410162" y="383739"/>
                    <a:pt x="404805" y="368965"/>
                    <a:pt x="398264" y="364793"/>
                  </a:cubicBezTo>
                  <a:close/>
                </a:path>
              </a:pathLst>
            </a:custGeom>
            <a:grpFill/>
            <a:ln w="8455" cap="flat">
              <a:solidFill>
                <a:srgbClr val="FFFFFF"/>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E1F75449-3BFE-4846-A146-7F77567E9FEB}"/>
                </a:ext>
              </a:extLst>
            </p:cNvPr>
            <p:cNvSpPr/>
            <p:nvPr/>
          </p:nvSpPr>
          <p:spPr>
            <a:xfrm>
              <a:off x="6963760" y="4147816"/>
              <a:ext cx="38117" cy="61631"/>
            </a:xfrm>
            <a:custGeom>
              <a:avLst/>
              <a:gdLst>
                <a:gd name="connsiteX0" fmla="*/ 2594 w 38117"/>
                <a:gd name="connsiteY0" fmla="*/ 31238 h 61631"/>
                <a:gd name="connsiteX1" fmla="*/ 8515 w 38117"/>
                <a:gd name="connsiteY1" fmla="*/ 61631 h 61631"/>
                <a:gd name="connsiteX2" fmla="*/ 18664 w 38117"/>
                <a:gd name="connsiteY2" fmla="*/ 54245 h 61631"/>
                <a:gd name="connsiteX3" fmla="*/ 38118 w 38117"/>
                <a:gd name="connsiteY3" fmla="*/ 19848 h 61631"/>
                <a:gd name="connsiteX4" fmla="*/ 32028 w 38117"/>
                <a:gd name="connsiteY4" fmla="*/ 15394 h 61631"/>
                <a:gd name="connsiteX5" fmla="*/ 31295 w 38117"/>
                <a:gd name="connsiteY5" fmla="*/ 0 h 61631"/>
                <a:gd name="connsiteX6" fmla="*/ 20017 w 38117"/>
                <a:gd name="connsiteY6" fmla="*/ 395 h 61631"/>
                <a:gd name="connsiteX7" fmla="*/ 7838 w 38117"/>
                <a:gd name="connsiteY7" fmla="*/ 9360 h 61631"/>
                <a:gd name="connsiteX8" fmla="*/ 0 w 38117"/>
                <a:gd name="connsiteY8" fmla="*/ 8458 h 61631"/>
                <a:gd name="connsiteX9" fmla="*/ 1579 w 38117"/>
                <a:gd name="connsiteY9" fmla="*/ 9078 h 6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17" h="61631">
                  <a:moveTo>
                    <a:pt x="2594" y="31238"/>
                  </a:moveTo>
                  <a:cubicBezTo>
                    <a:pt x="5221" y="41231"/>
                    <a:pt x="7201" y="51380"/>
                    <a:pt x="8515" y="61631"/>
                  </a:cubicBezTo>
                  <a:cubicBezTo>
                    <a:pt x="11729" y="58942"/>
                    <a:pt x="15117" y="56472"/>
                    <a:pt x="18664" y="54245"/>
                  </a:cubicBezTo>
                  <a:cubicBezTo>
                    <a:pt x="24754" y="51256"/>
                    <a:pt x="38118" y="19848"/>
                    <a:pt x="38118" y="19848"/>
                  </a:cubicBezTo>
                  <a:lnTo>
                    <a:pt x="32028" y="15394"/>
                  </a:lnTo>
                  <a:cubicBezTo>
                    <a:pt x="32451" y="10251"/>
                    <a:pt x="32203" y="5081"/>
                    <a:pt x="31295" y="0"/>
                  </a:cubicBezTo>
                  <a:cubicBezTo>
                    <a:pt x="27556" y="485"/>
                    <a:pt x="23778" y="615"/>
                    <a:pt x="20017" y="395"/>
                  </a:cubicBezTo>
                  <a:cubicBezTo>
                    <a:pt x="20017" y="395"/>
                    <a:pt x="21202" y="12349"/>
                    <a:pt x="7838" y="9360"/>
                  </a:cubicBezTo>
                  <a:cubicBezTo>
                    <a:pt x="5249" y="8870"/>
                    <a:pt x="2633" y="8565"/>
                    <a:pt x="0" y="8458"/>
                  </a:cubicBezTo>
                  <a:cubicBezTo>
                    <a:pt x="502" y="8718"/>
                    <a:pt x="1032" y="8926"/>
                    <a:pt x="1579" y="9078"/>
                  </a:cubicBezTo>
                  <a:close/>
                </a:path>
              </a:pathLst>
            </a:custGeom>
            <a:grpFill/>
            <a:ln w="8455" cap="flat">
              <a:solidFill>
                <a:srgbClr val="FFFFFF"/>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06B95BC6-926F-42EC-A3C4-98FAFB1AA0DA}"/>
                </a:ext>
              </a:extLst>
            </p:cNvPr>
            <p:cNvSpPr/>
            <p:nvPr/>
          </p:nvSpPr>
          <p:spPr>
            <a:xfrm>
              <a:off x="6987612" y="4403815"/>
              <a:ext cx="237616" cy="486623"/>
            </a:xfrm>
            <a:custGeom>
              <a:avLst/>
              <a:gdLst>
                <a:gd name="connsiteX0" fmla="*/ 200401 w 237616"/>
                <a:gd name="connsiteY0" fmla="*/ 162283 h 486623"/>
                <a:gd name="connsiteX1" fmla="*/ 212299 w 237616"/>
                <a:gd name="connsiteY1" fmla="*/ 145366 h 486623"/>
                <a:gd name="connsiteX2" fmla="*/ 220644 w 237616"/>
                <a:gd name="connsiteY2" fmla="*/ 141137 h 486623"/>
                <a:gd name="connsiteX3" fmla="*/ 222843 w 237616"/>
                <a:gd name="connsiteY3" fmla="*/ 128281 h 486623"/>
                <a:gd name="connsiteX4" fmla="*/ 237617 w 237616"/>
                <a:gd name="connsiteY4" fmla="*/ 109899 h 486623"/>
                <a:gd name="connsiteX5" fmla="*/ 235756 w 237616"/>
                <a:gd name="connsiteY5" fmla="*/ 99862 h 486623"/>
                <a:gd name="connsiteX6" fmla="*/ 223745 w 237616"/>
                <a:gd name="connsiteY6" fmla="*/ 22949 h 486623"/>
                <a:gd name="connsiteX7" fmla="*/ 219685 w 237616"/>
                <a:gd name="connsiteY7" fmla="*/ 0 h 486623"/>
                <a:gd name="connsiteX8" fmla="*/ 217712 w 237616"/>
                <a:gd name="connsiteY8" fmla="*/ 2143 h 486623"/>
                <a:gd name="connsiteX9" fmla="*/ 200795 w 237616"/>
                <a:gd name="connsiteY9" fmla="*/ 7330 h 486623"/>
                <a:gd name="connsiteX10" fmla="*/ 186755 w 237616"/>
                <a:gd name="connsiteY10" fmla="*/ 6484 h 486623"/>
                <a:gd name="connsiteX11" fmla="*/ 179030 w 237616"/>
                <a:gd name="connsiteY11" fmla="*/ 17762 h 486623"/>
                <a:gd name="connsiteX12" fmla="*/ 164990 w 237616"/>
                <a:gd name="connsiteY12" fmla="*/ 19510 h 486623"/>
                <a:gd name="connsiteX13" fmla="*/ 144634 w 237616"/>
                <a:gd name="connsiteY13" fmla="*/ 22949 h 486623"/>
                <a:gd name="connsiteX14" fmla="*/ 136909 w 237616"/>
                <a:gd name="connsiteY14" fmla="*/ 14322 h 486623"/>
                <a:gd name="connsiteX15" fmla="*/ 122812 w 237616"/>
                <a:gd name="connsiteY15" fmla="*/ 17762 h 486623"/>
                <a:gd name="connsiteX16" fmla="*/ 109392 w 237616"/>
                <a:gd name="connsiteY16" fmla="*/ 16070 h 486623"/>
                <a:gd name="connsiteX17" fmla="*/ 108095 w 237616"/>
                <a:gd name="connsiteY17" fmla="*/ 26163 h 486623"/>
                <a:gd name="connsiteX18" fmla="*/ 118301 w 237616"/>
                <a:gd name="connsiteY18" fmla="*/ 88190 h 486623"/>
                <a:gd name="connsiteX19" fmla="*/ 132680 w 237616"/>
                <a:gd name="connsiteY19" fmla="*/ 105106 h 486623"/>
                <a:gd name="connsiteX20" fmla="*/ 133356 w 237616"/>
                <a:gd name="connsiteY20" fmla="*/ 134484 h 486623"/>
                <a:gd name="connsiteX21" fmla="*/ 120049 w 237616"/>
                <a:gd name="connsiteY21" fmla="*/ 153486 h 486623"/>
                <a:gd name="connsiteX22" fmla="*/ 117962 w 237616"/>
                <a:gd name="connsiteY22" fmla="*/ 180327 h 486623"/>
                <a:gd name="connsiteX23" fmla="*/ 96140 w 237616"/>
                <a:gd name="connsiteY23" fmla="*/ 144859 h 486623"/>
                <a:gd name="connsiteX24" fmla="*/ 101103 w 237616"/>
                <a:gd name="connsiteY24" fmla="*/ 106798 h 486623"/>
                <a:gd name="connsiteX25" fmla="*/ 82156 w 237616"/>
                <a:gd name="connsiteY25" fmla="*/ 103358 h 486623"/>
                <a:gd name="connsiteX26" fmla="*/ 65973 w 237616"/>
                <a:gd name="connsiteY26" fmla="*/ 89543 h 486623"/>
                <a:gd name="connsiteX27" fmla="*/ 0 w 237616"/>
                <a:gd name="connsiteY27" fmla="*/ 118921 h 486623"/>
                <a:gd name="connsiteX28" fmla="*/ 4906 w 237616"/>
                <a:gd name="connsiteY28" fmla="*/ 140517 h 486623"/>
                <a:gd name="connsiteX29" fmla="*/ 3496 w 237616"/>
                <a:gd name="connsiteY29" fmla="*/ 140517 h 486623"/>
                <a:gd name="connsiteX30" fmla="*/ 6992 w 237616"/>
                <a:gd name="connsiteY30" fmla="*/ 149990 h 486623"/>
                <a:gd name="connsiteX31" fmla="*/ 37554 w 237616"/>
                <a:gd name="connsiteY31" fmla="*/ 159069 h 486623"/>
                <a:gd name="connsiteX32" fmla="*/ 64902 w 237616"/>
                <a:gd name="connsiteY32" fmla="*/ 170741 h 486623"/>
                <a:gd name="connsiteX33" fmla="*/ 65973 w 237616"/>
                <a:gd name="connsiteY33" fmla="*/ 216133 h 486623"/>
                <a:gd name="connsiteX34" fmla="*/ 59658 w 237616"/>
                <a:gd name="connsiteY34" fmla="*/ 242071 h 486623"/>
                <a:gd name="connsiteX35" fmla="*/ 67045 w 237616"/>
                <a:gd name="connsiteY35" fmla="*/ 264118 h 486623"/>
                <a:gd name="connsiteX36" fmla="*/ 54358 w 237616"/>
                <a:gd name="connsiteY36" fmla="*/ 286166 h 486623"/>
                <a:gd name="connsiteX37" fmla="*/ 48042 w 237616"/>
                <a:gd name="connsiteY37" fmla="*/ 314642 h 486623"/>
                <a:gd name="connsiteX38" fmla="*/ 23965 w 237616"/>
                <a:gd name="connsiteY38" fmla="*/ 344188 h 486623"/>
                <a:gd name="connsiteX39" fmla="*/ 24923 w 237616"/>
                <a:gd name="connsiteY39" fmla="*/ 345147 h 486623"/>
                <a:gd name="connsiteX40" fmla="*/ 39640 w 237616"/>
                <a:gd name="connsiteY40" fmla="*/ 399617 h 486623"/>
                <a:gd name="connsiteX41" fmla="*/ 41727 w 237616"/>
                <a:gd name="connsiteY41" fmla="*/ 452791 h 486623"/>
                <a:gd name="connsiteX42" fmla="*/ 44377 w 237616"/>
                <a:gd name="connsiteY42" fmla="*/ 486623 h 486623"/>
                <a:gd name="connsiteX43" fmla="*/ 62083 w 237616"/>
                <a:gd name="connsiteY43" fmla="*/ 484988 h 486623"/>
                <a:gd name="connsiteX44" fmla="*/ 63154 w 237616"/>
                <a:gd name="connsiteY44" fmla="*/ 470440 h 486623"/>
                <a:gd name="connsiteX45" fmla="*/ 53681 w 237616"/>
                <a:gd name="connsiteY45" fmla="*/ 459162 h 486623"/>
                <a:gd name="connsiteX46" fmla="*/ 90896 w 237616"/>
                <a:gd name="connsiteY46" fmla="*/ 425330 h 486623"/>
                <a:gd name="connsiteX47" fmla="*/ 120726 w 237616"/>
                <a:gd name="connsiteY47" fmla="*/ 402380 h 486623"/>
                <a:gd name="connsiteX48" fmla="*/ 121684 w 237616"/>
                <a:gd name="connsiteY48" fmla="*/ 382758 h 486623"/>
                <a:gd name="connsiteX49" fmla="*/ 109617 w 237616"/>
                <a:gd name="connsiteY49" fmla="*/ 361105 h 486623"/>
                <a:gd name="connsiteX50" fmla="*/ 107531 w 237616"/>
                <a:gd name="connsiteY50" fmla="*/ 286617 h 486623"/>
                <a:gd name="connsiteX51" fmla="*/ 107531 w 237616"/>
                <a:gd name="connsiteY51" fmla="*/ 286110 h 486623"/>
                <a:gd name="connsiteX52" fmla="*/ 111365 w 237616"/>
                <a:gd name="connsiteY52" fmla="*/ 264062 h 486623"/>
                <a:gd name="connsiteX53" fmla="*/ 112436 w 237616"/>
                <a:gd name="connsiteY53" fmla="*/ 264062 h 486623"/>
                <a:gd name="connsiteX54" fmla="*/ 132849 w 237616"/>
                <a:gd name="connsiteY54" fmla="*/ 229496 h 486623"/>
                <a:gd name="connsiteX55" fmla="*/ 140856 w 237616"/>
                <a:gd name="connsiteY55" fmla="*/ 223858 h 486623"/>
                <a:gd name="connsiteX56" fmla="*/ 144352 w 237616"/>
                <a:gd name="connsiteY56" fmla="*/ 206941 h 486623"/>
                <a:gd name="connsiteX57" fmla="*/ 159802 w 237616"/>
                <a:gd name="connsiteY57" fmla="*/ 193860 h 486623"/>
                <a:gd name="connsiteX58" fmla="*/ 170121 w 237616"/>
                <a:gd name="connsiteY58" fmla="*/ 193352 h 486623"/>
                <a:gd name="connsiteX59" fmla="*/ 174068 w 237616"/>
                <a:gd name="connsiteY59" fmla="*/ 194029 h 486623"/>
                <a:gd name="connsiteX60" fmla="*/ 201698 w 237616"/>
                <a:gd name="connsiteY60" fmla="*/ 181455 h 486623"/>
                <a:gd name="connsiteX61" fmla="*/ 200401 w 237616"/>
                <a:gd name="connsiteY61" fmla="*/ 162283 h 48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37616" h="486623">
                  <a:moveTo>
                    <a:pt x="200401" y="162283"/>
                  </a:moveTo>
                  <a:cubicBezTo>
                    <a:pt x="202183" y="155386"/>
                    <a:pt x="206412" y="149376"/>
                    <a:pt x="212299" y="145366"/>
                  </a:cubicBezTo>
                  <a:cubicBezTo>
                    <a:pt x="214909" y="143647"/>
                    <a:pt x="217712" y="142226"/>
                    <a:pt x="220644" y="141137"/>
                  </a:cubicBezTo>
                  <a:cubicBezTo>
                    <a:pt x="221433" y="136925"/>
                    <a:pt x="222166" y="132640"/>
                    <a:pt x="222843" y="128281"/>
                  </a:cubicBezTo>
                  <a:cubicBezTo>
                    <a:pt x="224326" y="120043"/>
                    <a:pt x="229891" y="113119"/>
                    <a:pt x="237617" y="109899"/>
                  </a:cubicBezTo>
                  <a:cubicBezTo>
                    <a:pt x="236460" y="106673"/>
                    <a:pt x="235829" y="103285"/>
                    <a:pt x="235756" y="99862"/>
                  </a:cubicBezTo>
                  <a:cubicBezTo>
                    <a:pt x="234910" y="73529"/>
                    <a:pt x="228820" y="48549"/>
                    <a:pt x="223745" y="22949"/>
                  </a:cubicBezTo>
                  <a:cubicBezTo>
                    <a:pt x="222279" y="15337"/>
                    <a:pt x="221039" y="7669"/>
                    <a:pt x="219685" y="0"/>
                  </a:cubicBezTo>
                  <a:cubicBezTo>
                    <a:pt x="218901" y="586"/>
                    <a:pt x="218231" y="1314"/>
                    <a:pt x="217712" y="2143"/>
                  </a:cubicBezTo>
                  <a:cubicBezTo>
                    <a:pt x="215625" y="7330"/>
                    <a:pt x="206434" y="1297"/>
                    <a:pt x="200795" y="7330"/>
                  </a:cubicBezTo>
                  <a:cubicBezTo>
                    <a:pt x="195157" y="13364"/>
                    <a:pt x="191661" y="8176"/>
                    <a:pt x="186755" y="6484"/>
                  </a:cubicBezTo>
                  <a:cubicBezTo>
                    <a:pt x="181849" y="4793"/>
                    <a:pt x="179707" y="12518"/>
                    <a:pt x="179030" y="17762"/>
                  </a:cubicBezTo>
                  <a:cubicBezTo>
                    <a:pt x="178353" y="23006"/>
                    <a:pt x="168486" y="20356"/>
                    <a:pt x="164990" y="19510"/>
                  </a:cubicBezTo>
                  <a:cubicBezTo>
                    <a:pt x="161494" y="18664"/>
                    <a:pt x="150216" y="22949"/>
                    <a:pt x="144634" y="22949"/>
                  </a:cubicBezTo>
                  <a:cubicBezTo>
                    <a:pt x="139051" y="22949"/>
                    <a:pt x="143224" y="16916"/>
                    <a:pt x="136909" y="14322"/>
                  </a:cubicBezTo>
                  <a:cubicBezTo>
                    <a:pt x="130593" y="11728"/>
                    <a:pt x="126364" y="17762"/>
                    <a:pt x="122812" y="17762"/>
                  </a:cubicBezTo>
                  <a:cubicBezTo>
                    <a:pt x="120726" y="17762"/>
                    <a:pt x="114184" y="16803"/>
                    <a:pt x="109392" y="16070"/>
                  </a:cubicBezTo>
                  <a:cubicBezTo>
                    <a:pt x="109409" y="19476"/>
                    <a:pt x="108974" y="22871"/>
                    <a:pt x="108095" y="26163"/>
                  </a:cubicBezTo>
                  <a:cubicBezTo>
                    <a:pt x="103527" y="40824"/>
                    <a:pt x="117568" y="73980"/>
                    <a:pt x="118301" y="88190"/>
                  </a:cubicBezTo>
                  <a:cubicBezTo>
                    <a:pt x="123477" y="93490"/>
                    <a:pt x="128287" y="99140"/>
                    <a:pt x="132680" y="105106"/>
                  </a:cubicBezTo>
                  <a:cubicBezTo>
                    <a:pt x="138995" y="114579"/>
                    <a:pt x="132680" y="113733"/>
                    <a:pt x="133356" y="134484"/>
                  </a:cubicBezTo>
                  <a:cubicBezTo>
                    <a:pt x="134033" y="155234"/>
                    <a:pt x="126364" y="146607"/>
                    <a:pt x="120049" y="153486"/>
                  </a:cubicBezTo>
                  <a:cubicBezTo>
                    <a:pt x="113733" y="160366"/>
                    <a:pt x="119316" y="176041"/>
                    <a:pt x="117962" y="180327"/>
                  </a:cubicBezTo>
                  <a:cubicBezTo>
                    <a:pt x="116609" y="184612"/>
                    <a:pt x="97550" y="150047"/>
                    <a:pt x="96140" y="144859"/>
                  </a:cubicBezTo>
                  <a:cubicBezTo>
                    <a:pt x="94731" y="139671"/>
                    <a:pt x="103189" y="118921"/>
                    <a:pt x="101103" y="106798"/>
                  </a:cubicBezTo>
                  <a:cubicBezTo>
                    <a:pt x="99016" y="94674"/>
                    <a:pt x="86329" y="102512"/>
                    <a:pt x="82156" y="103358"/>
                  </a:cubicBezTo>
                  <a:cubicBezTo>
                    <a:pt x="77984" y="104204"/>
                    <a:pt x="68060" y="89543"/>
                    <a:pt x="65973" y="89543"/>
                  </a:cubicBezTo>
                  <a:cubicBezTo>
                    <a:pt x="63887" y="89543"/>
                    <a:pt x="0" y="118921"/>
                    <a:pt x="0" y="118921"/>
                  </a:cubicBezTo>
                  <a:lnTo>
                    <a:pt x="4906" y="140517"/>
                  </a:lnTo>
                  <a:lnTo>
                    <a:pt x="3496" y="140517"/>
                  </a:lnTo>
                  <a:lnTo>
                    <a:pt x="6992" y="149990"/>
                  </a:lnTo>
                  <a:cubicBezTo>
                    <a:pt x="6992" y="149990"/>
                    <a:pt x="28081" y="151287"/>
                    <a:pt x="37554" y="159069"/>
                  </a:cubicBezTo>
                  <a:cubicBezTo>
                    <a:pt x="47027" y="166850"/>
                    <a:pt x="61744" y="168147"/>
                    <a:pt x="64902" y="170741"/>
                  </a:cubicBezTo>
                  <a:cubicBezTo>
                    <a:pt x="68060" y="173335"/>
                    <a:pt x="64902" y="201867"/>
                    <a:pt x="65973" y="216133"/>
                  </a:cubicBezTo>
                  <a:cubicBezTo>
                    <a:pt x="67045" y="230399"/>
                    <a:pt x="53343" y="234290"/>
                    <a:pt x="59658" y="242071"/>
                  </a:cubicBezTo>
                  <a:cubicBezTo>
                    <a:pt x="65973" y="249852"/>
                    <a:pt x="62816" y="262822"/>
                    <a:pt x="67045" y="264118"/>
                  </a:cubicBezTo>
                  <a:cubicBezTo>
                    <a:pt x="71274" y="265415"/>
                    <a:pt x="59658" y="282219"/>
                    <a:pt x="54358" y="286166"/>
                  </a:cubicBezTo>
                  <a:cubicBezTo>
                    <a:pt x="49057" y="290113"/>
                    <a:pt x="54358" y="304323"/>
                    <a:pt x="48042" y="314642"/>
                  </a:cubicBezTo>
                  <a:cubicBezTo>
                    <a:pt x="40526" y="324893"/>
                    <a:pt x="32491" y="334755"/>
                    <a:pt x="23965" y="344188"/>
                  </a:cubicBezTo>
                  <a:cubicBezTo>
                    <a:pt x="24365" y="344420"/>
                    <a:pt x="24692" y="344747"/>
                    <a:pt x="24923" y="345147"/>
                  </a:cubicBezTo>
                  <a:cubicBezTo>
                    <a:pt x="27009" y="349714"/>
                    <a:pt x="33325" y="395106"/>
                    <a:pt x="39640" y="399617"/>
                  </a:cubicBezTo>
                  <a:cubicBezTo>
                    <a:pt x="45956" y="404128"/>
                    <a:pt x="42291" y="448900"/>
                    <a:pt x="41727" y="452791"/>
                  </a:cubicBezTo>
                  <a:cubicBezTo>
                    <a:pt x="41163" y="456681"/>
                    <a:pt x="44377" y="486623"/>
                    <a:pt x="44377" y="486623"/>
                  </a:cubicBezTo>
                  <a:cubicBezTo>
                    <a:pt x="50219" y="485552"/>
                    <a:pt x="56145" y="485005"/>
                    <a:pt x="62083" y="484988"/>
                  </a:cubicBezTo>
                  <a:cubicBezTo>
                    <a:pt x="62646" y="479349"/>
                    <a:pt x="62985" y="473710"/>
                    <a:pt x="63154" y="470440"/>
                  </a:cubicBezTo>
                  <a:cubicBezTo>
                    <a:pt x="63887" y="456568"/>
                    <a:pt x="56162" y="467846"/>
                    <a:pt x="53681" y="459162"/>
                  </a:cubicBezTo>
                  <a:cubicBezTo>
                    <a:pt x="51200" y="450479"/>
                    <a:pt x="70597" y="434577"/>
                    <a:pt x="90896" y="425330"/>
                  </a:cubicBezTo>
                  <a:cubicBezTo>
                    <a:pt x="111196" y="416082"/>
                    <a:pt x="118639" y="411007"/>
                    <a:pt x="120726" y="402380"/>
                  </a:cubicBezTo>
                  <a:cubicBezTo>
                    <a:pt x="121656" y="395884"/>
                    <a:pt x="121977" y="389315"/>
                    <a:pt x="121684" y="382758"/>
                  </a:cubicBezTo>
                  <a:cubicBezTo>
                    <a:pt x="114686" y="377654"/>
                    <a:pt x="110277" y="369738"/>
                    <a:pt x="109617" y="361105"/>
                  </a:cubicBezTo>
                  <a:cubicBezTo>
                    <a:pt x="106116" y="336435"/>
                    <a:pt x="105416" y="311444"/>
                    <a:pt x="107531" y="286617"/>
                  </a:cubicBezTo>
                  <a:cubicBezTo>
                    <a:pt x="107531" y="286617"/>
                    <a:pt x="107531" y="286279"/>
                    <a:pt x="107531" y="286110"/>
                  </a:cubicBezTo>
                  <a:cubicBezTo>
                    <a:pt x="104711" y="273986"/>
                    <a:pt x="105388" y="264513"/>
                    <a:pt x="111365" y="264062"/>
                  </a:cubicBezTo>
                  <a:lnTo>
                    <a:pt x="112436" y="264062"/>
                  </a:lnTo>
                  <a:cubicBezTo>
                    <a:pt x="116293" y="251036"/>
                    <a:pt x="123302" y="239161"/>
                    <a:pt x="132849" y="229496"/>
                  </a:cubicBezTo>
                  <a:cubicBezTo>
                    <a:pt x="135133" y="227123"/>
                    <a:pt x="137850" y="225211"/>
                    <a:pt x="140856" y="223858"/>
                  </a:cubicBezTo>
                  <a:cubicBezTo>
                    <a:pt x="140500" y="218010"/>
                    <a:pt x="141707" y="212169"/>
                    <a:pt x="144352" y="206941"/>
                  </a:cubicBezTo>
                  <a:cubicBezTo>
                    <a:pt x="147600" y="200733"/>
                    <a:pt x="153142" y="196042"/>
                    <a:pt x="159802" y="193860"/>
                  </a:cubicBezTo>
                  <a:cubicBezTo>
                    <a:pt x="163117" y="192681"/>
                    <a:pt x="166704" y="192506"/>
                    <a:pt x="170121" y="193352"/>
                  </a:cubicBezTo>
                  <a:cubicBezTo>
                    <a:pt x="171452" y="193459"/>
                    <a:pt x="172777" y="193685"/>
                    <a:pt x="174068" y="194029"/>
                  </a:cubicBezTo>
                  <a:cubicBezTo>
                    <a:pt x="182859" y="188971"/>
                    <a:pt x="192112" y="184759"/>
                    <a:pt x="201698" y="181455"/>
                  </a:cubicBezTo>
                  <a:cubicBezTo>
                    <a:pt x="199363" y="175336"/>
                    <a:pt x="198912" y="168660"/>
                    <a:pt x="200401" y="162283"/>
                  </a:cubicBezTo>
                  <a:close/>
                </a:path>
              </a:pathLst>
            </a:custGeom>
            <a:grpFill/>
            <a:ln w="8455" cap="flat">
              <a:solidFill>
                <a:srgbClr val="FFFFFF"/>
              </a:solid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B9C18AE2-3DE7-4653-80D7-B3DD44091F71}"/>
                </a:ext>
              </a:extLst>
            </p:cNvPr>
            <p:cNvSpPr/>
            <p:nvPr/>
          </p:nvSpPr>
          <p:spPr>
            <a:xfrm>
              <a:off x="6972613" y="4104341"/>
              <a:ext cx="234571" cy="322310"/>
            </a:xfrm>
            <a:custGeom>
              <a:avLst/>
              <a:gdLst>
                <a:gd name="connsiteX0" fmla="*/ 221489 w 234571"/>
                <a:gd name="connsiteY0" fmla="*/ 252672 h 322310"/>
                <a:gd name="connsiteX1" fmla="*/ 232767 w 234571"/>
                <a:gd name="connsiteY1" fmla="*/ 213765 h 322310"/>
                <a:gd name="connsiteX2" fmla="*/ 230060 w 234571"/>
                <a:gd name="connsiteY2" fmla="*/ 204292 h 322310"/>
                <a:gd name="connsiteX3" fmla="*/ 228538 w 234571"/>
                <a:gd name="connsiteY3" fmla="*/ 197807 h 322310"/>
                <a:gd name="connsiteX4" fmla="*/ 211114 w 234571"/>
                <a:gd name="connsiteY4" fmla="*/ 172038 h 322310"/>
                <a:gd name="connsiteX5" fmla="*/ 226621 w 234571"/>
                <a:gd name="connsiteY5" fmla="*/ 108490 h 322310"/>
                <a:gd name="connsiteX6" fmla="*/ 192224 w 234571"/>
                <a:gd name="connsiteY6" fmla="*/ 78322 h 322310"/>
                <a:gd name="connsiteX7" fmla="*/ 193409 w 234571"/>
                <a:gd name="connsiteY7" fmla="*/ 60335 h 322310"/>
                <a:gd name="connsiteX8" fmla="*/ 103696 w 234571"/>
                <a:gd name="connsiteY8" fmla="*/ 1692 h 322310"/>
                <a:gd name="connsiteX9" fmla="*/ 92419 w 234571"/>
                <a:gd name="connsiteY9" fmla="*/ 29209 h 322310"/>
                <a:gd name="connsiteX10" fmla="*/ 93998 w 234571"/>
                <a:gd name="connsiteY10" fmla="*/ 47366 h 322310"/>
                <a:gd name="connsiteX11" fmla="*/ 55541 w 234571"/>
                <a:gd name="connsiteY11" fmla="*/ 44772 h 322310"/>
                <a:gd name="connsiteX12" fmla="*/ 55541 w 234571"/>
                <a:gd name="connsiteY12" fmla="*/ 0 h 322310"/>
                <a:gd name="connsiteX13" fmla="*/ 35749 w 234571"/>
                <a:gd name="connsiteY13" fmla="*/ 1974 h 322310"/>
                <a:gd name="connsiteX14" fmla="*/ 24472 w 234571"/>
                <a:gd name="connsiteY14" fmla="*/ 5639 h 322310"/>
                <a:gd name="connsiteX15" fmla="*/ 28419 w 234571"/>
                <a:gd name="connsiteY15" fmla="*/ 18439 h 322310"/>
                <a:gd name="connsiteX16" fmla="*/ 32028 w 234571"/>
                <a:gd name="connsiteY16" fmla="*/ 37893 h 322310"/>
                <a:gd name="connsiteX17" fmla="*/ 22555 w 234571"/>
                <a:gd name="connsiteY17" fmla="*/ 43531 h 322310"/>
                <a:gd name="connsiteX18" fmla="*/ 23513 w 234571"/>
                <a:gd name="connsiteY18" fmla="*/ 58925 h 322310"/>
                <a:gd name="connsiteX19" fmla="*/ 29603 w 234571"/>
                <a:gd name="connsiteY19" fmla="*/ 63380 h 322310"/>
                <a:gd name="connsiteX20" fmla="*/ 10150 w 234571"/>
                <a:gd name="connsiteY20" fmla="*/ 97776 h 322310"/>
                <a:gd name="connsiteX21" fmla="*/ 0 w 234571"/>
                <a:gd name="connsiteY21" fmla="*/ 105163 h 322310"/>
                <a:gd name="connsiteX22" fmla="*/ 14548 w 234571"/>
                <a:gd name="connsiteY22" fmla="*/ 160873 h 322310"/>
                <a:gd name="connsiteX23" fmla="*/ 27179 w 234571"/>
                <a:gd name="connsiteY23" fmla="*/ 199160 h 322310"/>
                <a:gd name="connsiteX24" fmla="*/ 32817 w 234571"/>
                <a:gd name="connsiteY24" fmla="*/ 222505 h 322310"/>
                <a:gd name="connsiteX25" fmla="*/ 19566 w 234571"/>
                <a:gd name="connsiteY25" fmla="*/ 210212 h 322310"/>
                <a:gd name="connsiteX26" fmla="*/ 18044 w 234571"/>
                <a:gd name="connsiteY26" fmla="*/ 214723 h 322310"/>
                <a:gd name="connsiteX27" fmla="*/ 17142 w 234571"/>
                <a:gd name="connsiteY27" fmla="*/ 215964 h 322310"/>
                <a:gd name="connsiteX28" fmla="*/ 34058 w 234571"/>
                <a:gd name="connsiteY28" fmla="*/ 228031 h 322310"/>
                <a:gd name="connsiteX29" fmla="*/ 55936 w 234571"/>
                <a:gd name="connsiteY29" fmla="*/ 238462 h 322310"/>
                <a:gd name="connsiteX30" fmla="*/ 86329 w 234571"/>
                <a:gd name="connsiteY30" fmla="*/ 254927 h 322310"/>
                <a:gd name="connsiteX31" fmla="*/ 87851 w 234571"/>
                <a:gd name="connsiteY31" fmla="*/ 257803 h 322310"/>
                <a:gd name="connsiteX32" fmla="*/ 103865 w 234571"/>
                <a:gd name="connsiteY32" fmla="*/ 257803 h 322310"/>
                <a:gd name="connsiteX33" fmla="*/ 107361 w 234571"/>
                <a:gd name="connsiteY33" fmla="*/ 256168 h 322310"/>
                <a:gd name="connsiteX34" fmla="*/ 124278 w 234571"/>
                <a:gd name="connsiteY34" fmla="*/ 315431 h 322310"/>
                <a:gd name="connsiteX35" fmla="*/ 137698 w 234571"/>
                <a:gd name="connsiteY35" fmla="*/ 317123 h 322310"/>
                <a:gd name="connsiteX36" fmla="*/ 151795 w 234571"/>
                <a:gd name="connsiteY36" fmla="*/ 313683 h 322310"/>
                <a:gd name="connsiteX37" fmla="*/ 159520 w 234571"/>
                <a:gd name="connsiteY37" fmla="*/ 322310 h 322310"/>
                <a:gd name="connsiteX38" fmla="*/ 179876 w 234571"/>
                <a:gd name="connsiteY38" fmla="*/ 318871 h 322310"/>
                <a:gd name="connsiteX39" fmla="*/ 193916 w 234571"/>
                <a:gd name="connsiteY39" fmla="*/ 317123 h 322310"/>
                <a:gd name="connsiteX40" fmla="*/ 201641 w 234571"/>
                <a:gd name="connsiteY40" fmla="*/ 305845 h 322310"/>
                <a:gd name="connsiteX41" fmla="*/ 215682 w 234571"/>
                <a:gd name="connsiteY41" fmla="*/ 306691 h 322310"/>
                <a:gd name="connsiteX42" fmla="*/ 232598 w 234571"/>
                <a:gd name="connsiteY42" fmla="*/ 301504 h 322310"/>
                <a:gd name="connsiteX43" fmla="*/ 234571 w 234571"/>
                <a:gd name="connsiteY43" fmla="*/ 299361 h 322310"/>
                <a:gd name="connsiteX44" fmla="*/ 221489 w 234571"/>
                <a:gd name="connsiteY44" fmla="*/ 252672 h 32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4571" h="322310">
                  <a:moveTo>
                    <a:pt x="221489" y="252672"/>
                  </a:moveTo>
                  <a:cubicBezTo>
                    <a:pt x="214368" y="238761"/>
                    <a:pt x="219313" y="221710"/>
                    <a:pt x="232767" y="213765"/>
                  </a:cubicBezTo>
                  <a:cubicBezTo>
                    <a:pt x="232767" y="208633"/>
                    <a:pt x="231977" y="205025"/>
                    <a:pt x="230060" y="204292"/>
                  </a:cubicBezTo>
                  <a:cubicBezTo>
                    <a:pt x="228143" y="203559"/>
                    <a:pt x="228087" y="201247"/>
                    <a:pt x="228538" y="197807"/>
                  </a:cubicBezTo>
                  <a:cubicBezTo>
                    <a:pt x="217824" y="193815"/>
                    <a:pt x="210827" y="183468"/>
                    <a:pt x="211114" y="172038"/>
                  </a:cubicBezTo>
                  <a:cubicBezTo>
                    <a:pt x="210280" y="149827"/>
                    <a:pt x="215648" y="127819"/>
                    <a:pt x="226621" y="108490"/>
                  </a:cubicBezTo>
                  <a:cubicBezTo>
                    <a:pt x="208859" y="93265"/>
                    <a:pt x="192224" y="78322"/>
                    <a:pt x="192224" y="78322"/>
                  </a:cubicBezTo>
                  <a:lnTo>
                    <a:pt x="193409" y="60335"/>
                  </a:lnTo>
                  <a:lnTo>
                    <a:pt x="103696" y="1692"/>
                  </a:lnTo>
                  <a:cubicBezTo>
                    <a:pt x="103132" y="15168"/>
                    <a:pt x="98621" y="25600"/>
                    <a:pt x="92419" y="29209"/>
                  </a:cubicBezTo>
                  <a:cubicBezTo>
                    <a:pt x="86216" y="32817"/>
                    <a:pt x="101892" y="45392"/>
                    <a:pt x="93998" y="47366"/>
                  </a:cubicBezTo>
                  <a:cubicBezTo>
                    <a:pt x="86103" y="49339"/>
                    <a:pt x="68172" y="38287"/>
                    <a:pt x="55541" y="44772"/>
                  </a:cubicBezTo>
                  <a:cubicBezTo>
                    <a:pt x="47083" y="49114"/>
                    <a:pt x="48831" y="22950"/>
                    <a:pt x="55541" y="0"/>
                  </a:cubicBezTo>
                  <a:lnTo>
                    <a:pt x="35749" y="1974"/>
                  </a:lnTo>
                  <a:cubicBezTo>
                    <a:pt x="35749" y="1974"/>
                    <a:pt x="30393" y="3609"/>
                    <a:pt x="24472" y="5639"/>
                  </a:cubicBezTo>
                  <a:lnTo>
                    <a:pt x="28419" y="18439"/>
                  </a:lnTo>
                  <a:cubicBezTo>
                    <a:pt x="30979" y="24596"/>
                    <a:pt x="32208" y="31227"/>
                    <a:pt x="32028" y="37893"/>
                  </a:cubicBezTo>
                  <a:cubicBezTo>
                    <a:pt x="31464" y="41276"/>
                    <a:pt x="27122" y="42798"/>
                    <a:pt x="22555" y="43531"/>
                  </a:cubicBezTo>
                  <a:cubicBezTo>
                    <a:pt x="23536" y="48600"/>
                    <a:pt x="23863" y="53771"/>
                    <a:pt x="23513" y="58925"/>
                  </a:cubicBezTo>
                  <a:lnTo>
                    <a:pt x="29603" y="63380"/>
                  </a:lnTo>
                  <a:cubicBezTo>
                    <a:pt x="29603" y="63380"/>
                    <a:pt x="16240" y="94787"/>
                    <a:pt x="10150" y="97776"/>
                  </a:cubicBezTo>
                  <a:cubicBezTo>
                    <a:pt x="6603" y="100003"/>
                    <a:pt x="3214" y="102473"/>
                    <a:pt x="0" y="105163"/>
                  </a:cubicBezTo>
                  <a:cubicBezTo>
                    <a:pt x="3609" y="127266"/>
                    <a:pt x="7950" y="153487"/>
                    <a:pt x="14548" y="160873"/>
                  </a:cubicBezTo>
                  <a:cubicBezTo>
                    <a:pt x="26671" y="174519"/>
                    <a:pt x="24528" y="190082"/>
                    <a:pt x="27179" y="199160"/>
                  </a:cubicBezTo>
                  <a:cubicBezTo>
                    <a:pt x="29829" y="208239"/>
                    <a:pt x="40373" y="218614"/>
                    <a:pt x="32817" y="222505"/>
                  </a:cubicBezTo>
                  <a:cubicBezTo>
                    <a:pt x="28081" y="224986"/>
                    <a:pt x="23795" y="218727"/>
                    <a:pt x="19566" y="210212"/>
                  </a:cubicBezTo>
                  <a:cubicBezTo>
                    <a:pt x="19172" y="211752"/>
                    <a:pt x="18658" y="213257"/>
                    <a:pt x="18044" y="214723"/>
                  </a:cubicBezTo>
                  <a:cubicBezTo>
                    <a:pt x="17830" y="215191"/>
                    <a:pt x="17520" y="215614"/>
                    <a:pt x="17142" y="215964"/>
                  </a:cubicBezTo>
                  <a:cubicBezTo>
                    <a:pt x="23626" y="221603"/>
                    <a:pt x="31126" y="228031"/>
                    <a:pt x="34058" y="228031"/>
                  </a:cubicBezTo>
                  <a:cubicBezTo>
                    <a:pt x="40148" y="228031"/>
                    <a:pt x="49903" y="236996"/>
                    <a:pt x="55936" y="238462"/>
                  </a:cubicBezTo>
                  <a:cubicBezTo>
                    <a:pt x="61970" y="239929"/>
                    <a:pt x="83735" y="250642"/>
                    <a:pt x="86329" y="254927"/>
                  </a:cubicBezTo>
                  <a:cubicBezTo>
                    <a:pt x="86899" y="255852"/>
                    <a:pt x="87406" y="256817"/>
                    <a:pt x="87851" y="257803"/>
                  </a:cubicBezTo>
                  <a:cubicBezTo>
                    <a:pt x="93180" y="257347"/>
                    <a:pt x="98537" y="257347"/>
                    <a:pt x="103865" y="257803"/>
                  </a:cubicBezTo>
                  <a:cubicBezTo>
                    <a:pt x="104717" y="256749"/>
                    <a:pt x="106008" y="256145"/>
                    <a:pt x="107361" y="256168"/>
                  </a:cubicBezTo>
                  <a:cubicBezTo>
                    <a:pt x="115368" y="256168"/>
                    <a:pt x="124841" y="293609"/>
                    <a:pt x="124278" y="315431"/>
                  </a:cubicBezTo>
                  <a:cubicBezTo>
                    <a:pt x="129070" y="316164"/>
                    <a:pt x="135555" y="317123"/>
                    <a:pt x="137698" y="317123"/>
                  </a:cubicBezTo>
                  <a:cubicBezTo>
                    <a:pt x="141250" y="317123"/>
                    <a:pt x="145479" y="311089"/>
                    <a:pt x="151795" y="313683"/>
                  </a:cubicBezTo>
                  <a:cubicBezTo>
                    <a:pt x="158110" y="316277"/>
                    <a:pt x="153881" y="322310"/>
                    <a:pt x="159520" y="322310"/>
                  </a:cubicBezTo>
                  <a:cubicBezTo>
                    <a:pt x="165159" y="322310"/>
                    <a:pt x="176436" y="317969"/>
                    <a:pt x="179876" y="318871"/>
                  </a:cubicBezTo>
                  <a:cubicBezTo>
                    <a:pt x="183315" y="319773"/>
                    <a:pt x="193183" y="322310"/>
                    <a:pt x="193916" y="317123"/>
                  </a:cubicBezTo>
                  <a:cubicBezTo>
                    <a:pt x="194649" y="311935"/>
                    <a:pt x="196735" y="304154"/>
                    <a:pt x="201641" y="305845"/>
                  </a:cubicBezTo>
                  <a:cubicBezTo>
                    <a:pt x="206547" y="307537"/>
                    <a:pt x="210043" y="312725"/>
                    <a:pt x="215682" y="306691"/>
                  </a:cubicBezTo>
                  <a:cubicBezTo>
                    <a:pt x="221320" y="300658"/>
                    <a:pt x="230399" y="306691"/>
                    <a:pt x="232598" y="301504"/>
                  </a:cubicBezTo>
                  <a:cubicBezTo>
                    <a:pt x="233117" y="300674"/>
                    <a:pt x="233788" y="299947"/>
                    <a:pt x="234571" y="299361"/>
                  </a:cubicBezTo>
                  <a:cubicBezTo>
                    <a:pt x="232400" y="283268"/>
                    <a:pt x="227997" y="267553"/>
                    <a:pt x="221489" y="252672"/>
                  </a:cubicBezTo>
                  <a:close/>
                </a:path>
              </a:pathLst>
            </a:custGeom>
            <a:grpFill/>
            <a:ln w="8455" cap="flat">
              <a:solidFill>
                <a:srgbClr val="FFFFFF"/>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47D7314F-F7A7-4AA2-AA27-FC741E9EB3DF}"/>
                </a:ext>
              </a:extLst>
            </p:cNvPr>
            <p:cNvSpPr/>
            <p:nvPr/>
          </p:nvSpPr>
          <p:spPr>
            <a:xfrm>
              <a:off x="7048893" y="4361858"/>
              <a:ext cx="74257" cy="222438"/>
            </a:xfrm>
            <a:custGeom>
              <a:avLst/>
              <a:gdLst>
                <a:gd name="connsiteX0" fmla="*/ 71511 w 74257"/>
                <a:gd name="connsiteY0" fmla="*/ 146837 h 222438"/>
                <a:gd name="connsiteX1" fmla="*/ 57132 w 74257"/>
                <a:gd name="connsiteY1" fmla="*/ 129921 h 222438"/>
                <a:gd name="connsiteX2" fmla="*/ 56399 w 74257"/>
                <a:gd name="connsiteY2" fmla="*/ 134883 h 222438"/>
                <a:gd name="connsiteX3" fmla="*/ 30630 w 74257"/>
                <a:gd name="connsiteY3" fmla="*/ 90111 h 222438"/>
                <a:gd name="connsiteX4" fmla="*/ 33224 w 74257"/>
                <a:gd name="connsiteY4" fmla="*/ 38235 h 222438"/>
                <a:gd name="connsiteX5" fmla="*/ 27585 w 74257"/>
                <a:gd name="connsiteY5" fmla="*/ 343 h 222438"/>
                <a:gd name="connsiteX6" fmla="*/ 11571 w 74257"/>
                <a:gd name="connsiteY6" fmla="*/ 343 h 222438"/>
                <a:gd name="connsiteX7" fmla="*/ 20988 w 74257"/>
                <a:gd name="connsiteY7" fmla="*/ 28931 h 222438"/>
                <a:gd name="connsiteX8" fmla="*/ 12474 w 74257"/>
                <a:gd name="connsiteY8" fmla="*/ 34908 h 222438"/>
                <a:gd name="connsiteX9" fmla="*/ 13714 w 74257"/>
                <a:gd name="connsiteY9" fmla="*/ 82781 h 222438"/>
                <a:gd name="connsiteX10" fmla="*/ 3959 w 74257"/>
                <a:gd name="connsiteY10" fmla="*/ 90280 h 222438"/>
                <a:gd name="connsiteX11" fmla="*/ 350 w 74257"/>
                <a:gd name="connsiteY11" fmla="*/ 118474 h 222438"/>
                <a:gd name="connsiteX12" fmla="*/ 4523 w 74257"/>
                <a:gd name="connsiteY12" fmla="*/ 131330 h 222438"/>
                <a:gd name="connsiteX13" fmla="*/ 4523 w 74257"/>
                <a:gd name="connsiteY13" fmla="*/ 131330 h 222438"/>
                <a:gd name="connsiteX14" fmla="*/ 20706 w 74257"/>
                <a:gd name="connsiteY14" fmla="*/ 145145 h 222438"/>
                <a:gd name="connsiteX15" fmla="*/ 39652 w 74257"/>
                <a:gd name="connsiteY15" fmla="*/ 148585 h 222438"/>
                <a:gd name="connsiteX16" fmla="*/ 34690 w 74257"/>
                <a:gd name="connsiteY16" fmla="*/ 186646 h 222438"/>
                <a:gd name="connsiteX17" fmla="*/ 56512 w 74257"/>
                <a:gd name="connsiteY17" fmla="*/ 222114 h 222438"/>
                <a:gd name="connsiteX18" fmla="*/ 58598 w 74257"/>
                <a:gd name="connsiteY18" fmla="*/ 195274 h 222438"/>
                <a:gd name="connsiteX19" fmla="*/ 71906 w 74257"/>
                <a:gd name="connsiteY19" fmla="*/ 176271 h 222438"/>
                <a:gd name="connsiteX20" fmla="*/ 71511 w 74257"/>
                <a:gd name="connsiteY20" fmla="*/ 146837 h 2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57" h="222438">
                  <a:moveTo>
                    <a:pt x="71511" y="146837"/>
                  </a:moveTo>
                  <a:cubicBezTo>
                    <a:pt x="67119" y="140871"/>
                    <a:pt x="62314" y="135221"/>
                    <a:pt x="57132" y="129921"/>
                  </a:cubicBezTo>
                  <a:cubicBezTo>
                    <a:pt x="57335" y="131612"/>
                    <a:pt x="57082" y="133321"/>
                    <a:pt x="56399" y="134883"/>
                  </a:cubicBezTo>
                  <a:cubicBezTo>
                    <a:pt x="50253" y="146160"/>
                    <a:pt x="32716" y="111538"/>
                    <a:pt x="30630" y="90111"/>
                  </a:cubicBezTo>
                  <a:cubicBezTo>
                    <a:pt x="28544" y="68684"/>
                    <a:pt x="40611" y="58365"/>
                    <a:pt x="33224" y="38235"/>
                  </a:cubicBezTo>
                  <a:cubicBezTo>
                    <a:pt x="27078" y="21318"/>
                    <a:pt x="23243" y="5248"/>
                    <a:pt x="27585" y="343"/>
                  </a:cubicBezTo>
                  <a:cubicBezTo>
                    <a:pt x="22257" y="-114"/>
                    <a:pt x="16900" y="-114"/>
                    <a:pt x="11571" y="343"/>
                  </a:cubicBezTo>
                  <a:cubicBezTo>
                    <a:pt x="16048" y="9376"/>
                    <a:pt x="19217" y="19001"/>
                    <a:pt x="20988" y="28931"/>
                  </a:cubicBezTo>
                  <a:cubicBezTo>
                    <a:pt x="20988" y="34908"/>
                    <a:pt x="14898" y="27408"/>
                    <a:pt x="12474" y="34908"/>
                  </a:cubicBezTo>
                  <a:cubicBezTo>
                    <a:pt x="10049" y="42407"/>
                    <a:pt x="8865" y="76804"/>
                    <a:pt x="13714" y="82781"/>
                  </a:cubicBezTo>
                  <a:cubicBezTo>
                    <a:pt x="18564" y="88758"/>
                    <a:pt x="3959" y="84247"/>
                    <a:pt x="3959" y="90280"/>
                  </a:cubicBezTo>
                  <a:cubicBezTo>
                    <a:pt x="3959" y="96314"/>
                    <a:pt x="2775" y="117177"/>
                    <a:pt x="350" y="118474"/>
                  </a:cubicBezTo>
                  <a:cubicBezTo>
                    <a:pt x="-1003" y="119320"/>
                    <a:pt x="1816" y="124113"/>
                    <a:pt x="4523" y="131330"/>
                  </a:cubicBezTo>
                  <a:lnTo>
                    <a:pt x="4523" y="131330"/>
                  </a:lnTo>
                  <a:cubicBezTo>
                    <a:pt x="6609" y="131330"/>
                    <a:pt x="16477" y="145991"/>
                    <a:pt x="20706" y="145145"/>
                  </a:cubicBezTo>
                  <a:cubicBezTo>
                    <a:pt x="24935" y="144299"/>
                    <a:pt x="37622" y="136518"/>
                    <a:pt x="39652" y="148585"/>
                  </a:cubicBezTo>
                  <a:cubicBezTo>
                    <a:pt x="41682" y="160652"/>
                    <a:pt x="33337" y="181459"/>
                    <a:pt x="34690" y="186646"/>
                  </a:cubicBezTo>
                  <a:cubicBezTo>
                    <a:pt x="36043" y="191834"/>
                    <a:pt x="55102" y="226117"/>
                    <a:pt x="56512" y="222114"/>
                  </a:cubicBezTo>
                  <a:cubicBezTo>
                    <a:pt x="57922" y="218111"/>
                    <a:pt x="52283" y="202209"/>
                    <a:pt x="58598" y="195274"/>
                  </a:cubicBezTo>
                  <a:cubicBezTo>
                    <a:pt x="64914" y="188338"/>
                    <a:pt x="72639" y="197022"/>
                    <a:pt x="71906" y="176271"/>
                  </a:cubicBezTo>
                  <a:cubicBezTo>
                    <a:pt x="71173" y="155520"/>
                    <a:pt x="77826" y="156423"/>
                    <a:pt x="71511" y="146837"/>
                  </a:cubicBezTo>
                  <a:close/>
                </a:path>
              </a:pathLst>
            </a:custGeom>
            <a:grpFill/>
            <a:ln w="8455" cap="flat">
              <a:solidFill>
                <a:srgbClr val="FFFFFF"/>
              </a:solid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6903774D-DF21-419D-9DD8-94BA6E0D749D}"/>
                </a:ext>
              </a:extLst>
            </p:cNvPr>
            <p:cNvSpPr/>
            <p:nvPr/>
          </p:nvSpPr>
          <p:spPr>
            <a:xfrm>
              <a:off x="10166035" y="4697986"/>
              <a:ext cx="69449" cy="60653"/>
            </a:xfrm>
            <a:custGeom>
              <a:avLst/>
              <a:gdLst>
                <a:gd name="connsiteX0" fmla="*/ 20 w 69449"/>
                <a:gd name="connsiteY0" fmla="*/ 1242 h 60653"/>
                <a:gd name="connsiteX1" fmla="*/ 68813 w 69449"/>
                <a:gd name="connsiteY1" fmla="*/ 60054 h 60653"/>
                <a:gd name="connsiteX2" fmla="*/ 20 w 69449"/>
                <a:gd name="connsiteY2" fmla="*/ 1242 h 60653"/>
              </a:gdLst>
              <a:ahLst/>
              <a:cxnLst>
                <a:cxn ang="0">
                  <a:pos x="connsiteX0" y="connsiteY0"/>
                </a:cxn>
                <a:cxn ang="0">
                  <a:pos x="connsiteX1" y="connsiteY1"/>
                </a:cxn>
                <a:cxn ang="0">
                  <a:pos x="connsiteX2" y="connsiteY2"/>
                </a:cxn>
              </a:cxnLst>
              <a:rect l="l" t="t" r="r" b="b"/>
              <a:pathLst>
                <a:path w="69449" h="60653">
                  <a:moveTo>
                    <a:pt x="20" y="1242"/>
                  </a:moveTo>
                  <a:cubicBezTo>
                    <a:pt x="-1446" y="-9528"/>
                    <a:pt x="77271" y="53118"/>
                    <a:pt x="68813" y="60054"/>
                  </a:cubicBezTo>
                  <a:cubicBezTo>
                    <a:pt x="60355" y="66989"/>
                    <a:pt x="1430" y="11673"/>
                    <a:pt x="20" y="1242"/>
                  </a:cubicBezTo>
                  <a:close/>
                </a:path>
              </a:pathLst>
            </a:custGeom>
            <a:grpFill/>
            <a:ln w="8455" cap="flat">
              <a:solidFill>
                <a:srgbClr val="FFFFFF"/>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741CF35F-0474-4C2D-96F1-8117BEECF4D4}"/>
                </a:ext>
              </a:extLst>
            </p:cNvPr>
            <p:cNvSpPr/>
            <p:nvPr/>
          </p:nvSpPr>
          <p:spPr>
            <a:xfrm>
              <a:off x="7892430" y="2804229"/>
              <a:ext cx="181372" cy="147998"/>
            </a:xfrm>
            <a:custGeom>
              <a:avLst/>
              <a:gdLst>
                <a:gd name="connsiteX0" fmla="*/ 147708 w 181372"/>
                <a:gd name="connsiteY0" fmla="*/ 120488 h 147998"/>
                <a:gd name="connsiteX1" fmla="*/ 156843 w 181372"/>
                <a:gd name="connsiteY1" fmla="*/ 128665 h 147998"/>
                <a:gd name="connsiteX2" fmla="*/ 173421 w 181372"/>
                <a:gd name="connsiteY2" fmla="*/ 135093 h 147998"/>
                <a:gd name="connsiteX3" fmla="*/ 181372 w 181372"/>
                <a:gd name="connsiteY3" fmla="*/ 133288 h 147998"/>
                <a:gd name="connsiteX4" fmla="*/ 176635 w 181372"/>
                <a:gd name="connsiteY4" fmla="*/ 93817 h 147998"/>
                <a:gd name="connsiteX5" fmla="*/ 153179 w 181372"/>
                <a:gd name="connsiteY5" fmla="*/ 75322 h 147998"/>
                <a:gd name="connsiteX6" fmla="*/ 149457 w 181372"/>
                <a:gd name="connsiteY6" fmla="*/ 49948 h 147998"/>
                <a:gd name="connsiteX7" fmla="*/ 118500 w 181372"/>
                <a:gd name="connsiteY7" fmla="*/ 52260 h 147998"/>
                <a:gd name="connsiteX8" fmla="*/ 98877 w 181372"/>
                <a:gd name="connsiteY8" fmla="*/ 47636 h 147998"/>
                <a:gd name="connsiteX9" fmla="*/ 77281 w 181372"/>
                <a:gd name="connsiteY9" fmla="*/ 46508 h 147998"/>
                <a:gd name="connsiteX10" fmla="*/ 43448 w 181372"/>
                <a:gd name="connsiteY10" fmla="*/ 43012 h 147998"/>
                <a:gd name="connsiteX11" fmla="*/ 60364 w 181372"/>
                <a:gd name="connsiteY11" fmla="*/ 25701 h 147998"/>
                <a:gd name="connsiteX12" fmla="*/ 67695 w 181372"/>
                <a:gd name="connsiteY12" fmla="*/ 25983 h 147998"/>
                <a:gd name="connsiteX13" fmla="*/ 76040 w 181372"/>
                <a:gd name="connsiteY13" fmla="*/ 1962 h 147998"/>
                <a:gd name="connsiteX14" fmla="*/ 59914 w 181372"/>
                <a:gd name="connsiteY14" fmla="*/ 6304 h 147998"/>
                <a:gd name="connsiteX15" fmla="*/ 41644 w 181372"/>
                <a:gd name="connsiteY15" fmla="*/ 11492 h 147998"/>
                <a:gd name="connsiteX16" fmla="*/ 30367 w 181372"/>
                <a:gd name="connsiteY16" fmla="*/ 27054 h 147998"/>
                <a:gd name="connsiteX17" fmla="*/ 22642 w 181372"/>
                <a:gd name="connsiteY17" fmla="*/ 43463 h 147998"/>
                <a:gd name="connsiteX18" fmla="*/ 87 w 181372"/>
                <a:gd name="connsiteY18" fmla="*/ 53838 h 147998"/>
                <a:gd name="connsiteX19" fmla="*/ 14860 w 181372"/>
                <a:gd name="connsiteY19" fmla="*/ 76393 h 147998"/>
                <a:gd name="connsiteX20" fmla="*/ 17679 w 181372"/>
                <a:gd name="connsiteY20" fmla="*/ 102332 h 147998"/>
                <a:gd name="connsiteX21" fmla="*/ 7868 w 181372"/>
                <a:gd name="connsiteY21" fmla="*/ 132837 h 147998"/>
                <a:gd name="connsiteX22" fmla="*/ 19146 w 181372"/>
                <a:gd name="connsiteY22" fmla="*/ 134303 h 147998"/>
                <a:gd name="connsiteX23" fmla="*/ 43505 w 181372"/>
                <a:gd name="connsiteY23" fmla="*/ 126183 h 147998"/>
                <a:gd name="connsiteX24" fmla="*/ 66060 w 181372"/>
                <a:gd name="connsiteY24" fmla="*/ 112368 h 147998"/>
                <a:gd name="connsiteX25" fmla="*/ 87600 w 181372"/>
                <a:gd name="connsiteY25" fmla="*/ 86938 h 147998"/>
                <a:gd name="connsiteX26" fmla="*/ 96960 w 181372"/>
                <a:gd name="connsiteY26" fmla="*/ 111184 h 147998"/>
                <a:gd name="connsiteX27" fmla="*/ 97919 w 181372"/>
                <a:gd name="connsiteY27" fmla="*/ 145863 h 147998"/>
                <a:gd name="connsiteX28" fmla="*/ 109196 w 181372"/>
                <a:gd name="connsiteY28" fmla="*/ 146539 h 147998"/>
                <a:gd name="connsiteX29" fmla="*/ 121827 w 181372"/>
                <a:gd name="connsiteY29" fmla="*/ 141295 h 147998"/>
                <a:gd name="connsiteX30" fmla="*/ 147708 w 181372"/>
                <a:gd name="connsiteY30" fmla="*/ 120488 h 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1372" h="147998">
                  <a:moveTo>
                    <a:pt x="147708" y="120488"/>
                  </a:moveTo>
                  <a:cubicBezTo>
                    <a:pt x="153009" y="124379"/>
                    <a:pt x="151937" y="129567"/>
                    <a:pt x="156843" y="128665"/>
                  </a:cubicBezTo>
                  <a:cubicBezTo>
                    <a:pt x="163046" y="128298"/>
                    <a:pt x="169079" y="130644"/>
                    <a:pt x="173421" y="135093"/>
                  </a:cubicBezTo>
                  <a:cubicBezTo>
                    <a:pt x="176015" y="134314"/>
                    <a:pt x="178665" y="133711"/>
                    <a:pt x="181372" y="133288"/>
                  </a:cubicBezTo>
                  <a:cubicBezTo>
                    <a:pt x="181372" y="133288"/>
                    <a:pt x="177594" y="103290"/>
                    <a:pt x="176635" y="93817"/>
                  </a:cubicBezTo>
                  <a:cubicBezTo>
                    <a:pt x="175677" y="84344"/>
                    <a:pt x="153179" y="75322"/>
                    <a:pt x="153179" y="75322"/>
                  </a:cubicBezTo>
                  <a:lnTo>
                    <a:pt x="149457" y="49948"/>
                  </a:lnTo>
                  <a:cubicBezTo>
                    <a:pt x="149457" y="49948"/>
                    <a:pt x="123236" y="54571"/>
                    <a:pt x="118500" y="52260"/>
                  </a:cubicBezTo>
                  <a:cubicBezTo>
                    <a:pt x="113763" y="49948"/>
                    <a:pt x="103501" y="55756"/>
                    <a:pt x="98877" y="47636"/>
                  </a:cubicBezTo>
                  <a:cubicBezTo>
                    <a:pt x="94253" y="39516"/>
                    <a:pt x="85739" y="53275"/>
                    <a:pt x="77281" y="46508"/>
                  </a:cubicBezTo>
                  <a:cubicBezTo>
                    <a:pt x="68823" y="39742"/>
                    <a:pt x="44463" y="48820"/>
                    <a:pt x="43448" y="43012"/>
                  </a:cubicBezTo>
                  <a:cubicBezTo>
                    <a:pt x="42434" y="37204"/>
                    <a:pt x="53768" y="24573"/>
                    <a:pt x="60364" y="25701"/>
                  </a:cubicBezTo>
                  <a:cubicBezTo>
                    <a:pt x="62789" y="26000"/>
                    <a:pt x="65270" y="26096"/>
                    <a:pt x="67695" y="25983"/>
                  </a:cubicBezTo>
                  <a:cubicBezTo>
                    <a:pt x="70739" y="19837"/>
                    <a:pt x="77732" y="5345"/>
                    <a:pt x="76040" y="1962"/>
                  </a:cubicBezTo>
                  <a:cubicBezTo>
                    <a:pt x="73954" y="-2380"/>
                    <a:pt x="65496" y="1116"/>
                    <a:pt x="59914" y="6304"/>
                  </a:cubicBezTo>
                  <a:cubicBezTo>
                    <a:pt x="54331" y="11492"/>
                    <a:pt x="43730" y="3710"/>
                    <a:pt x="41644" y="11492"/>
                  </a:cubicBezTo>
                  <a:cubicBezTo>
                    <a:pt x="39558" y="19273"/>
                    <a:pt x="36738" y="27054"/>
                    <a:pt x="30367" y="27054"/>
                  </a:cubicBezTo>
                  <a:cubicBezTo>
                    <a:pt x="23995" y="27054"/>
                    <a:pt x="28957" y="40024"/>
                    <a:pt x="22642" y="43463"/>
                  </a:cubicBezTo>
                  <a:cubicBezTo>
                    <a:pt x="16326" y="46903"/>
                    <a:pt x="1553" y="46057"/>
                    <a:pt x="87" y="53838"/>
                  </a:cubicBezTo>
                  <a:cubicBezTo>
                    <a:pt x="-1380" y="61620"/>
                    <a:pt x="16270" y="66808"/>
                    <a:pt x="14860" y="76393"/>
                  </a:cubicBezTo>
                  <a:cubicBezTo>
                    <a:pt x="13450" y="85979"/>
                    <a:pt x="23995" y="96242"/>
                    <a:pt x="17679" y="102332"/>
                  </a:cubicBezTo>
                  <a:cubicBezTo>
                    <a:pt x="12041" y="107519"/>
                    <a:pt x="7417" y="115921"/>
                    <a:pt x="7868" y="132837"/>
                  </a:cubicBezTo>
                  <a:cubicBezTo>
                    <a:pt x="12435" y="136446"/>
                    <a:pt x="16834" y="139660"/>
                    <a:pt x="19146" y="134303"/>
                  </a:cubicBezTo>
                  <a:cubicBezTo>
                    <a:pt x="22923" y="125056"/>
                    <a:pt x="43505" y="134303"/>
                    <a:pt x="43505" y="126183"/>
                  </a:cubicBezTo>
                  <a:cubicBezTo>
                    <a:pt x="43505" y="118064"/>
                    <a:pt x="66060" y="120545"/>
                    <a:pt x="66060" y="112368"/>
                  </a:cubicBezTo>
                  <a:cubicBezTo>
                    <a:pt x="66060" y="104192"/>
                    <a:pt x="79142" y="85810"/>
                    <a:pt x="87600" y="86938"/>
                  </a:cubicBezTo>
                  <a:cubicBezTo>
                    <a:pt x="96058" y="88066"/>
                    <a:pt x="86641" y="105433"/>
                    <a:pt x="96960" y="111184"/>
                  </a:cubicBezTo>
                  <a:cubicBezTo>
                    <a:pt x="107279" y="116936"/>
                    <a:pt x="92280" y="137743"/>
                    <a:pt x="97919" y="145863"/>
                  </a:cubicBezTo>
                  <a:cubicBezTo>
                    <a:pt x="100005" y="148851"/>
                    <a:pt x="104121" y="148344"/>
                    <a:pt x="109196" y="146539"/>
                  </a:cubicBezTo>
                  <a:cubicBezTo>
                    <a:pt x="113030" y="145186"/>
                    <a:pt x="117372" y="143100"/>
                    <a:pt x="121827" y="141295"/>
                  </a:cubicBezTo>
                  <a:cubicBezTo>
                    <a:pt x="131018" y="131258"/>
                    <a:pt x="143536" y="117387"/>
                    <a:pt x="147708" y="120488"/>
                  </a:cubicBezTo>
                  <a:close/>
                </a:path>
              </a:pathLst>
            </a:custGeom>
            <a:grpFill/>
            <a:ln w="8455" cap="flat">
              <a:solidFill>
                <a:srgbClr val="FFFFFF"/>
              </a:solid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3D674EBE-CCC8-4BE1-A997-6FFEDCA96FBC}"/>
                </a:ext>
              </a:extLst>
            </p:cNvPr>
            <p:cNvSpPr/>
            <p:nvPr/>
          </p:nvSpPr>
          <p:spPr>
            <a:xfrm>
              <a:off x="4411818" y="3322812"/>
              <a:ext cx="18187" cy="42997"/>
            </a:xfrm>
            <a:custGeom>
              <a:avLst/>
              <a:gdLst>
                <a:gd name="connsiteX0" fmla="*/ 8758 w 18187"/>
                <a:gd name="connsiteY0" fmla="*/ 2086 h 42997"/>
                <a:gd name="connsiteX1" fmla="*/ 7630 w 18187"/>
                <a:gd name="connsiteY1" fmla="*/ 0 h 42997"/>
                <a:gd name="connsiteX2" fmla="*/ 4585 w 18187"/>
                <a:gd name="connsiteY2" fmla="*/ 0 h 42997"/>
                <a:gd name="connsiteX3" fmla="*/ 1541 w 18187"/>
                <a:gd name="connsiteY3" fmla="*/ 0 h 42997"/>
                <a:gd name="connsiteX4" fmla="*/ 18 w 18187"/>
                <a:gd name="connsiteY4" fmla="*/ 10601 h 42997"/>
                <a:gd name="connsiteX5" fmla="*/ 8138 w 18187"/>
                <a:gd name="connsiteY5" fmla="*/ 30336 h 42997"/>
                <a:gd name="connsiteX6" fmla="*/ 17667 w 18187"/>
                <a:gd name="connsiteY6" fmla="*/ 42065 h 42997"/>
                <a:gd name="connsiteX7" fmla="*/ 11183 w 18187"/>
                <a:gd name="connsiteY7" fmla="*/ 24078 h 42997"/>
                <a:gd name="connsiteX8" fmla="*/ 8758 w 18187"/>
                <a:gd name="connsiteY8" fmla="*/ 2086 h 4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87" h="42997">
                  <a:moveTo>
                    <a:pt x="8758" y="2086"/>
                  </a:moveTo>
                  <a:cubicBezTo>
                    <a:pt x="8363" y="1297"/>
                    <a:pt x="7969" y="620"/>
                    <a:pt x="7630" y="0"/>
                  </a:cubicBezTo>
                  <a:cubicBezTo>
                    <a:pt x="6615" y="56"/>
                    <a:pt x="5600" y="56"/>
                    <a:pt x="4585" y="0"/>
                  </a:cubicBezTo>
                  <a:lnTo>
                    <a:pt x="1541" y="0"/>
                  </a:lnTo>
                  <a:cubicBezTo>
                    <a:pt x="407" y="3417"/>
                    <a:pt x="-106" y="7003"/>
                    <a:pt x="18" y="10601"/>
                  </a:cubicBezTo>
                  <a:cubicBezTo>
                    <a:pt x="18" y="22330"/>
                    <a:pt x="7912" y="23570"/>
                    <a:pt x="8138" y="30336"/>
                  </a:cubicBezTo>
                  <a:cubicBezTo>
                    <a:pt x="8363" y="37103"/>
                    <a:pt x="16145" y="45899"/>
                    <a:pt x="17667" y="42065"/>
                  </a:cubicBezTo>
                  <a:cubicBezTo>
                    <a:pt x="20318" y="35299"/>
                    <a:pt x="12029" y="29040"/>
                    <a:pt x="11183" y="24078"/>
                  </a:cubicBezTo>
                  <a:cubicBezTo>
                    <a:pt x="10337" y="19115"/>
                    <a:pt x="13608" y="12349"/>
                    <a:pt x="8758" y="2086"/>
                  </a:cubicBezTo>
                  <a:close/>
                </a:path>
              </a:pathLst>
            </a:custGeom>
            <a:grpFill/>
            <a:ln w="8455" cap="flat">
              <a:solidFill>
                <a:srgbClr val="FFFFFF"/>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24DBC86D-24C4-4DFF-9D62-B8ED0E7004CC}"/>
                </a:ext>
              </a:extLst>
            </p:cNvPr>
            <p:cNvSpPr/>
            <p:nvPr/>
          </p:nvSpPr>
          <p:spPr>
            <a:xfrm>
              <a:off x="7306764" y="2787629"/>
              <a:ext cx="79618" cy="83294"/>
            </a:xfrm>
            <a:custGeom>
              <a:avLst/>
              <a:gdLst>
                <a:gd name="connsiteX0" fmla="*/ 74826 w 79618"/>
                <a:gd name="connsiteY0" fmla="*/ 64630 h 83294"/>
                <a:gd name="connsiteX1" fmla="*/ 60109 w 79618"/>
                <a:gd name="connsiteY1" fmla="*/ 42977 h 83294"/>
                <a:gd name="connsiteX2" fmla="*/ 51651 w 79618"/>
                <a:gd name="connsiteY2" fmla="*/ 19689 h 83294"/>
                <a:gd name="connsiteX3" fmla="*/ 45110 w 79618"/>
                <a:gd name="connsiteY3" fmla="*/ 2773 h 83294"/>
                <a:gd name="connsiteX4" fmla="*/ 24077 w 79618"/>
                <a:gd name="connsiteY4" fmla="*/ 123 h 83294"/>
                <a:gd name="connsiteX5" fmla="*/ 0 w 79618"/>
                <a:gd name="connsiteY5" fmla="*/ 6156 h 83294"/>
                <a:gd name="connsiteX6" fmla="*/ 5300 w 79618"/>
                <a:gd name="connsiteY6" fmla="*/ 29275 h 83294"/>
                <a:gd name="connsiteX7" fmla="*/ 23570 w 79618"/>
                <a:gd name="connsiteY7" fmla="*/ 38805 h 83294"/>
                <a:gd name="connsiteX8" fmla="*/ 27911 w 79618"/>
                <a:gd name="connsiteY8" fmla="*/ 49518 h 83294"/>
                <a:gd name="connsiteX9" fmla="*/ 30111 w 79618"/>
                <a:gd name="connsiteY9" fmla="*/ 49518 h 83294"/>
                <a:gd name="connsiteX10" fmla="*/ 36370 w 79618"/>
                <a:gd name="connsiteY10" fmla="*/ 55947 h 83294"/>
                <a:gd name="connsiteX11" fmla="*/ 47985 w 79618"/>
                <a:gd name="connsiteY11" fmla="*/ 62713 h 83294"/>
                <a:gd name="connsiteX12" fmla="*/ 59263 w 79618"/>
                <a:gd name="connsiteY12" fmla="*/ 67675 h 83294"/>
                <a:gd name="connsiteX13" fmla="*/ 64338 w 79618"/>
                <a:gd name="connsiteY13" fmla="*/ 83294 h 83294"/>
                <a:gd name="connsiteX14" fmla="*/ 79619 w 79618"/>
                <a:gd name="connsiteY14" fmla="*/ 79291 h 83294"/>
                <a:gd name="connsiteX15" fmla="*/ 74826 w 79618"/>
                <a:gd name="connsiteY15" fmla="*/ 64630 h 8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18" h="83294">
                  <a:moveTo>
                    <a:pt x="74826" y="64630"/>
                  </a:moveTo>
                  <a:cubicBezTo>
                    <a:pt x="74826" y="57695"/>
                    <a:pt x="60109" y="51661"/>
                    <a:pt x="60109" y="42977"/>
                  </a:cubicBezTo>
                  <a:cubicBezTo>
                    <a:pt x="60109" y="34294"/>
                    <a:pt x="50241" y="26569"/>
                    <a:pt x="51651" y="19689"/>
                  </a:cubicBezTo>
                  <a:cubicBezTo>
                    <a:pt x="52609" y="14897"/>
                    <a:pt x="47647" y="8412"/>
                    <a:pt x="45110" y="2773"/>
                  </a:cubicBezTo>
                  <a:cubicBezTo>
                    <a:pt x="38332" y="546"/>
                    <a:pt x="31193" y="-351"/>
                    <a:pt x="24077" y="123"/>
                  </a:cubicBezTo>
                  <a:cubicBezTo>
                    <a:pt x="15281" y="1420"/>
                    <a:pt x="8684" y="4521"/>
                    <a:pt x="0" y="6156"/>
                  </a:cubicBezTo>
                  <a:cubicBezTo>
                    <a:pt x="4680" y="14784"/>
                    <a:pt x="1410" y="17434"/>
                    <a:pt x="5300" y="29275"/>
                  </a:cubicBezTo>
                  <a:cubicBezTo>
                    <a:pt x="9529" y="42244"/>
                    <a:pt x="20074" y="35365"/>
                    <a:pt x="23570" y="38805"/>
                  </a:cubicBezTo>
                  <a:cubicBezTo>
                    <a:pt x="25628" y="42098"/>
                    <a:pt x="27100" y="45723"/>
                    <a:pt x="27911" y="49518"/>
                  </a:cubicBezTo>
                  <a:cubicBezTo>
                    <a:pt x="28639" y="49372"/>
                    <a:pt x="29383" y="49372"/>
                    <a:pt x="30111" y="49518"/>
                  </a:cubicBezTo>
                  <a:cubicBezTo>
                    <a:pt x="33330" y="50150"/>
                    <a:pt x="35823" y="52710"/>
                    <a:pt x="36370" y="55947"/>
                  </a:cubicBezTo>
                  <a:cubicBezTo>
                    <a:pt x="40537" y="57655"/>
                    <a:pt x="44444" y="59933"/>
                    <a:pt x="47985" y="62713"/>
                  </a:cubicBezTo>
                  <a:cubicBezTo>
                    <a:pt x="51031" y="64348"/>
                    <a:pt x="53060" y="59386"/>
                    <a:pt x="59263" y="67675"/>
                  </a:cubicBezTo>
                  <a:cubicBezTo>
                    <a:pt x="64563" y="74949"/>
                    <a:pt x="64902" y="76810"/>
                    <a:pt x="64338" y="83294"/>
                  </a:cubicBezTo>
                  <a:cubicBezTo>
                    <a:pt x="69683" y="83249"/>
                    <a:pt x="74939" y="81873"/>
                    <a:pt x="79619" y="79291"/>
                  </a:cubicBezTo>
                  <a:cubicBezTo>
                    <a:pt x="77222" y="74701"/>
                    <a:pt x="75604" y="69750"/>
                    <a:pt x="74826" y="64630"/>
                  </a:cubicBezTo>
                  <a:close/>
                </a:path>
              </a:pathLst>
            </a:custGeom>
            <a:grpFill/>
            <a:ln w="8455" cap="flat">
              <a:solidFill>
                <a:srgbClr val="FFFFFF"/>
              </a:solid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919F2B04-1780-4395-8594-D19E2906F274}"/>
                </a:ext>
              </a:extLst>
            </p:cNvPr>
            <p:cNvSpPr/>
            <p:nvPr/>
          </p:nvSpPr>
          <p:spPr>
            <a:xfrm>
              <a:off x="7343134" y="2768073"/>
              <a:ext cx="113913" cy="118751"/>
            </a:xfrm>
            <a:custGeom>
              <a:avLst/>
              <a:gdLst>
                <a:gd name="connsiteX0" fmla="*/ 111478 w 113913"/>
                <a:gd name="connsiteY0" fmla="*/ 39246 h 118751"/>
                <a:gd name="connsiteX1" fmla="*/ 90276 w 113913"/>
                <a:gd name="connsiteY1" fmla="*/ 5413 h 118751"/>
                <a:gd name="connsiteX2" fmla="*/ 74939 w 113913"/>
                <a:gd name="connsiteY2" fmla="*/ 19285 h 118751"/>
                <a:gd name="connsiteX3" fmla="*/ 64395 w 113913"/>
                <a:gd name="connsiteY3" fmla="*/ 19285 h 118751"/>
                <a:gd name="connsiteX4" fmla="*/ 46520 w 113913"/>
                <a:gd name="connsiteY4" fmla="*/ 3722 h 118751"/>
                <a:gd name="connsiteX5" fmla="*/ 39020 w 113913"/>
                <a:gd name="connsiteY5" fmla="*/ 0 h 118751"/>
                <a:gd name="connsiteX6" fmla="*/ 34227 w 113913"/>
                <a:gd name="connsiteY6" fmla="*/ 10601 h 118751"/>
                <a:gd name="connsiteX7" fmla="*/ 41952 w 113913"/>
                <a:gd name="connsiteY7" fmla="*/ 23570 h 118751"/>
                <a:gd name="connsiteX8" fmla="*/ 23739 w 113913"/>
                <a:gd name="connsiteY8" fmla="*/ 21878 h 118751"/>
                <a:gd name="connsiteX9" fmla="*/ 7556 w 113913"/>
                <a:gd name="connsiteY9" fmla="*/ 15845 h 118751"/>
                <a:gd name="connsiteX10" fmla="*/ 15281 w 113913"/>
                <a:gd name="connsiteY10" fmla="*/ 39189 h 118751"/>
                <a:gd name="connsiteX11" fmla="*/ 23739 w 113913"/>
                <a:gd name="connsiteY11" fmla="*/ 62477 h 118751"/>
                <a:gd name="connsiteX12" fmla="*/ 38456 w 113913"/>
                <a:gd name="connsiteY12" fmla="*/ 84130 h 118751"/>
                <a:gd name="connsiteX13" fmla="*/ 43136 w 113913"/>
                <a:gd name="connsiteY13" fmla="*/ 98734 h 118751"/>
                <a:gd name="connsiteX14" fmla="*/ 71330 w 113913"/>
                <a:gd name="connsiteY14" fmla="*/ 77025 h 118751"/>
                <a:gd name="connsiteX15" fmla="*/ 76067 w 113913"/>
                <a:gd name="connsiteY15" fmla="*/ 103584 h 118751"/>
                <a:gd name="connsiteX16" fmla="*/ 92983 w 113913"/>
                <a:gd name="connsiteY16" fmla="*/ 118752 h 118751"/>
                <a:gd name="connsiteX17" fmla="*/ 97156 w 113913"/>
                <a:gd name="connsiteY17" fmla="*/ 101441 h 118751"/>
                <a:gd name="connsiteX18" fmla="*/ 111478 w 113913"/>
                <a:gd name="connsiteY18" fmla="*/ 39246 h 118751"/>
                <a:gd name="connsiteX19" fmla="*/ 11616 w 113913"/>
                <a:gd name="connsiteY19" fmla="*/ 82213 h 118751"/>
                <a:gd name="connsiteX20" fmla="*/ 0 w 113913"/>
                <a:gd name="connsiteY20" fmla="*/ 75446 h 118751"/>
                <a:gd name="connsiteX21" fmla="*/ 7838 w 113913"/>
                <a:gd name="connsiteY21" fmla="*/ 90953 h 118751"/>
                <a:gd name="connsiteX22" fmla="*/ 23796 w 113913"/>
                <a:gd name="connsiteY22" fmla="*/ 102512 h 118751"/>
                <a:gd name="connsiteX23" fmla="*/ 27855 w 113913"/>
                <a:gd name="connsiteY23" fmla="*/ 102794 h 118751"/>
                <a:gd name="connsiteX24" fmla="*/ 22781 w 113913"/>
                <a:gd name="connsiteY24" fmla="*/ 87175 h 118751"/>
                <a:gd name="connsiteX25" fmla="*/ 11616 w 113913"/>
                <a:gd name="connsiteY25" fmla="*/ 82213 h 11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913" h="118751">
                  <a:moveTo>
                    <a:pt x="111478" y="39246"/>
                  </a:moveTo>
                  <a:cubicBezTo>
                    <a:pt x="105050" y="27596"/>
                    <a:pt x="97945" y="16302"/>
                    <a:pt x="90276" y="5413"/>
                  </a:cubicBezTo>
                  <a:cubicBezTo>
                    <a:pt x="87344" y="16127"/>
                    <a:pt x="76969" y="13138"/>
                    <a:pt x="74939" y="19285"/>
                  </a:cubicBezTo>
                  <a:cubicBezTo>
                    <a:pt x="72909" y="25431"/>
                    <a:pt x="67552" y="17988"/>
                    <a:pt x="64395" y="19285"/>
                  </a:cubicBezTo>
                  <a:cubicBezTo>
                    <a:pt x="61237" y="20581"/>
                    <a:pt x="53906" y="5019"/>
                    <a:pt x="46520" y="3722"/>
                  </a:cubicBezTo>
                  <a:cubicBezTo>
                    <a:pt x="43802" y="2983"/>
                    <a:pt x="41253" y="1720"/>
                    <a:pt x="39020" y="0"/>
                  </a:cubicBezTo>
                  <a:cubicBezTo>
                    <a:pt x="35975" y="4003"/>
                    <a:pt x="33382" y="8458"/>
                    <a:pt x="34227" y="10601"/>
                  </a:cubicBezTo>
                  <a:cubicBezTo>
                    <a:pt x="36313" y="14943"/>
                    <a:pt x="45505" y="19285"/>
                    <a:pt x="41952" y="23570"/>
                  </a:cubicBezTo>
                  <a:cubicBezTo>
                    <a:pt x="38400" y="27855"/>
                    <a:pt x="27235" y="26164"/>
                    <a:pt x="23739" y="21878"/>
                  </a:cubicBezTo>
                  <a:cubicBezTo>
                    <a:pt x="20243" y="17593"/>
                    <a:pt x="9642" y="10601"/>
                    <a:pt x="7556" y="15845"/>
                  </a:cubicBezTo>
                  <a:cubicBezTo>
                    <a:pt x="5470" y="21089"/>
                    <a:pt x="16691" y="32254"/>
                    <a:pt x="15281" y="39189"/>
                  </a:cubicBezTo>
                  <a:cubicBezTo>
                    <a:pt x="13871" y="46125"/>
                    <a:pt x="23739" y="53850"/>
                    <a:pt x="23739" y="62477"/>
                  </a:cubicBezTo>
                  <a:cubicBezTo>
                    <a:pt x="23739" y="71105"/>
                    <a:pt x="38456" y="77194"/>
                    <a:pt x="38456" y="84130"/>
                  </a:cubicBezTo>
                  <a:cubicBezTo>
                    <a:pt x="39206" y="89222"/>
                    <a:pt x="40785" y="94156"/>
                    <a:pt x="43136" y="98734"/>
                  </a:cubicBezTo>
                  <a:cubicBezTo>
                    <a:pt x="54414" y="92701"/>
                    <a:pt x="64169" y="81818"/>
                    <a:pt x="71330" y="77025"/>
                  </a:cubicBezTo>
                  <a:cubicBezTo>
                    <a:pt x="82608" y="70089"/>
                    <a:pt x="77927" y="99016"/>
                    <a:pt x="76067" y="103584"/>
                  </a:cubicBezTo>
                  <a:cubicBezTo>
                    <a:pt x="74770" y="106798"/>
                    <a:pt x="83679" y="114354"/>
                    <a:pt x="92983" y="118752"/>
                  </a:cubicBezTo>
                  <a:cubicBezTo>
                    <a:pt x="92475" y="112685"/>
                    <a:pt x="93942" y="106612"/>
                    <a:pt x="97156" y="101441"/>
                  </a:cubicBezTo>
                  <a:cubicBezTo>
                    <a:pt x="109392" y="83284"/>
                    <a:pt x="118470" y="54639"/>
                    <a:pt x="111478" y="39246"/>
                  </a:cubicBezTo>
                  <a:close/>
                  <a:moveTo>
                    <a:pt x="11616" y="82213"/>
                  </a:moveTo>
                  <a:cubicBezTo>
                    <a:pt x="8075" y="79433"/>
                    <a:pt x="4167" y="77155"/>
                    <a:pt x="0" y="75446"/>
                  </a:cubicBezTo>
                  <a:cubicBezTo>
                    <a:pt x="1523" y="80578"/>
                    <a:pt x="1410" y="87344"/>
                    <a:pt x="7838" y="90953"/>
                  </a:cubicBezTo>
                  <a:cubicBezTo>
                    <a:pt x="18157" y="96592"/>
                    <a:pt x="3158" y="99016"/>
                    <a:pt x="23796" y="102512"/>
                  </a:cubicBezTo>
                  <a:cubicBezTo>
                    <a:pt x="25143" y="102693"/>
                    <a:pt x="26497" y="102783"/>
                    <a:pt x="27855" y="102794"/>
                  </a:cubicBezTo>
                  <a:cubicBezTo>
                    <a:pt x="28476" y="96310"/>
                    <a:pt x="27855" y="94449"/>
                    <a:pt x="22781" y="87175"/>
                  </a:cubicBezTo>
                  <a:cubicBezTo>
                    <a:pt x="16691" y="78886"/>
                    <a:pt x="14661" y="83848"/>
                    <a:pt x="11616" y="82213"/>
                  </a:cubicBezTo>
                  <a:close/>
                </a:path>
              </a:pathLst>
            </a:custGeom>
            <a:grpFill/>
            <a:ln w="8455" cap="flat">
              <a:solidFill>
                <a:srgbClr val="FFFFFF"/>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37B3222F-AEF6-44DF-8203-55A8DA0DA33F}"/>
                </a:ext>
              </a:extLst>
            </p:cNvPr>
            <p:cNvSpPr/>
            <p:nvPr/>
          </p:nvSpPr>
          <p:spPr>
            <a:xfrm>
              <a:off x="7723908" y="2891281"/>
              <a:ext cx="338108" cy="297112"/>
            </a:xfrm>
            <a:custGeom>
              <a:avLst/>
              <a:gdLst>
                <a:gd name="connsiteX0" fmla="*/ 325591 w 338108"/>
                <a:gd name="connsiteY0" fmla="*/ 41612 h 297112"/>
                <a:gd name="connsiteX1" fmla="*/ 316456 w 338108"/>
                <a:gd name="connsiteY1" fmla="*/ 33436 h 297112"/>
                <a:gd name="connsiteX2" fmla="*/ 290518 w 338108"/>
                <a:gd name="connsiteY2" fmla="*/ 54355 h 297112"/>
                <a:gd name="connsiteX3" fmla="*/ 278169 w 338108"/>
                <a:gd name="connsiteY3" fmla="*/ 59543 h 297112"/>
                <a:gd name="connsiteX4" fmla="*/ 266891 w 338108"/>
                <a:gd name="connsiteY4" fmla="*/ 58979 h 297112"/>
                <a:gd name="connsiteX5" fmla="*/ 265933 w 338108"/>
                <a:gd name="connsiteY5" fmla="*/ 24301 h 297112"/>
                <a:gd name="connsiteX6" fmla="*/ 256573 w 338108"/>
                <a:gd name="connsiteY6" fmla="*/ 54 h 297112"/>
                <a:gd name="connsiteX7" fmla="*/ 235032 w 338108"/>
                <a:gd name="connsiteY7" fmla="*/ 25485 h 297112"/>
                <a:gd name="connsiteX8" fmla="*/ 212477 w 338108"/>
                <a:gd name="connsiteY8" fmla="*/ 39300 h 297112"/>
                <a:gd name="connsiteX9" fmla="*/ 188118 w 338108"/>
                <a:gd name="connsiteY9" fmla="*/ 47420 h 297112"/>
                <a:gd name="connsiteX10" fmla="*/ 167537 w 338108"/>
                <a:gd name="connsiteY10" fmla="*/ 40484 h 297112"/>
                <a:gd name="connsiteX11" fmla="*/ 147801 w 338108"/>
                <a:gd name="connsiteY11" fmla="*/ 32364 h 297112"/>
                <a:gd name="connsiteX12" fmla="*/ 128122 w 338108"/>
                <a:gd name="connsiteY12" fmla="*/ 27797 h 297112"/>
                <a:gd name="connsiteX13" fmla="*/ 109402 w 338108"/>
                <a:gd name="connsiteY13" fmla="*/ 41612 h 297112"/>
                <a:gd name="connsiteX14" fmla="*/ 95305 w 338108"/>
                <a:gd name="connsiteY14" fmla="*/ 70482 h 297112"/>
                <a:gd name="connsiteX15" fmla="*/ 61472 w 338108"/>
                <a:gd name="connsiteY15" fmla="*/ 94729 h 297112"/>
                <a:gd name="connsiteX16" fmla="*/ 40834 w 338108"/>
                <a:gd name="connsiteY16" fmla="*/ 103976 h 297112"/>
                <a:gd name="connsiteX17" fmla="*/ 23918 w 338108"/>
                <a:gd name="connsiteY17" fmla="*/ 98337 h 297112"/>
                <a:gd name="connsiteX18" fmla="*/ 13656 w 338108"/>
                <a:gd name="connsiteY18" fmla="*/ 112265 h 297112"/>
                <a:gd name="connsiteX19" fmla="*/ 4295 w 338108"/>
                <a:gd name="connsiteY19" fmla="*/ 135328 h 297112"/>
                <a:gd name="connsiteX20" fmla="*/ 1476 w 338108"/>
                <a:gd name="connsiteY20" fmla="*/ 160702 h 297112"/>
                <a:gd name="connsiteX21" fmla="*/ 1476 w 338108"/>
                <a:gd name="connsiteY21" fmla="*/ 191884 h 297112"/>
                <a:gd name="connsiteX22" fmla="*/ 5198 w 338108"/>
                <a:gd name="connsiteY22" fmla="*/ 225378 h 297112"/>
                <a:gd name="connsiteX23" fmla="*/ 28654 w 338108"/>
                <a:gd name="connsiteY23" fmla="*/ 240377 h 297112"/>
                <a:gd name="connsiteX24" fmla="*/ 4295 w 338108"/>
                <a:gd name="connsiteY24" fmla="*/ 281935 h 297112"/>
                <a:gd name="connsiteX25" fmla="*/ 9088 w 338108"/>
                <a:gd name="connsiteY25" fmla="*/ 291633 h 297112"/>
                <a:gd name="connsiteX26" fmla="*/ 45571 w 338108"/>
                <a:gd name="connsiteY26" fmla="*/ 296596 h 297112"/>
                <a:gd name="connsiteX27" fmla="*/ 141035 w 338108"/>
                <a:gd name="connsiteY27" fmla="*/ 281879 h 297112"/>
                <a:gd name="connsiteX28" fmla="*/ 138949 w 338108"/>
                <a:gd name="connsiteY28" fmla="*/ 252501 h 297112"/>
                <a:gd name="connsiteX29" fmla="*/ 157895 w 338108"/>
                <a:gd name="connsiteY29" fmla="*/ 238629 h 297112"/>
                <a:gd name="connsiteX30" fmla="*/ 174021 w 338108"/>
                <a:gd name="connsiteY30" fmla="*/ 233498 h 297112"/>
                <a:gd name="connsiteX31" fmla="*/ 199339 w 338108"/>
                <a:gd name="connsiteY31" fmla="*/ 223066 h 297112"/>
                <a:gd name="connsiteX32" fmla="*/ 210617 w 338108"/>
                <a:gd name="connsiteY32" fmla="*/ 210097 h 297112"/>
                <a:gd name="connsiteX33" fmla="*/ 218342 w 338108"/>
                <a:gd name="connsiteY33" fmla="*/ 179028 h 297112"/>
                <a:gd name="connsiteX34" fmla="*/ 234468 w 338108"/>
                <a:gd name="connsiteY34" fmla="*/ 166905 h 297112"/>
                <a:gd name="connsiteX35" fmla="*/ 226743 w 338108"/>
                <a:gd name="connsiteY35" fmla="*/ 147846 h 297112"/>
                <a:gd name="connsiteX36" fmla="*/ 253471 w 338108"/>
                <a:gd name="connsiteY36" fmla="*/ 148748 h 297112"/>
                <a:gd name="connsiteX37" fmla="*/ 255557 w 338108"/>
                <a:gd name="connsiteY37" fmla="*/ 125403 h 297112"/>
                <a:gd name="connsiteX38" fmla="*/ 266835 w 338108"/>
                <a:gd name="connsiteY38" fmla="*/ 104653 h 297112"/>
                <a:gd name="connsiteX39" fmla="*/ 262606 w 338108"/>
                <a:gd name="connsiteY39" fmla="*/ 87342 h 297112"/>
                <a:gd name="connsiteX40" fmla="*/ 266158 w 338108"/>
                <a:gd name="connsiteY40" fmla="*/ 72681 h 297112"/>
                <a:gd name="connsiteX41" fmla="*/ 269654 w 338108"/>
                <a:gd name="connsiteY41" fmla="*/ 70820 h 297112"/>
                <a:gd name="connsiteX42" fmla="*/ 281947 w 338108"/>
                <a:gd name="connsiteY42" fmla="*/ 65520 h 297112"/>
                <a:gd name="connsiteX43" fmla="*/ 313974 w 338108"/>
                <a:gd name="connsiteY43" fmla="*/ 53791 h 297112"/>
                <a:gd name="connsiteX44" fmla="*/ 338108 w 338108"/>
                <a:gd name="connsiteY44" fmla="*/ 44769 h 297112"/>
                <a:gd name="connsiteX45" fmla="*/ 325591 w 338108"/>
                <a:gd name="connsiteY45" fmla="*/ 41612 h 29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8108" h="297112">
                  <a:moveTo>
                    <a:pt x="325591" y="41612"/>
                  </a:moveTo>
                  <a:cubicBezTo>
                    <a:pt x="320685" y="42514"/>
                    <a:pt x="321756" y="37326"/>
                    <a:pt x="316456" y="33436"/>
                  </a:cubicBezTo>
                  <a:cubicBezTo>
                    <a:pt x="312283" y="30334"/>
                    <a:pt x="299540" y="44375"/>
                    <a:pt x="290518" y="54355"/>
                  </a:cubicBezTo>
                  <a:cubicBezTo>
                    <a:pt x="286232" y="56160"/>
                    <a:pt x="281947" y="58133"/>
                    <a:pt x="278169" y="59543"/>
                  </a:cubicBezTo>
                  <a:cubicBezTo>
                    <a:pt x="273038" y="61404"/>
                    <a:pt x="268809" y="62024"/>
                    <a:pt x="266891" y="58979"/>
                  </a:cubicBezTo>
                  <a:cubicBezTo>
                    <a:pt x="261252" y="50859"/>
                    <a:pt x="276252" y="30109"/>
                    <a:pt x="265933" y="24301"/>
                  </a:cubicBezTo>
                  <a:cubicBezTo>
                    <a:pt x="255614" y="18493"/>
                    <a:pt x="264974" y="1238"/>
                    <a:pt x="256573" y="54"/>
                  </a:cubicBezTo>
                  <a:cubicBezTo>
                    <a:pt x="248171" y="-1130"/>
                    <a:pt x="235032" y="17365"/>
                    <a:pt x="235032" y="25485"/>
                  </a:cubicBezTo>
                  <a:cubicBezTo>
                    <a:pt x="235032" y="33605"/>
                    <a:pt x="212477" y="31124"/>
                    <a:pt x="212477" y="39300"/>
                  </a:cubicBezTo>
                  <a:cubicBezTo>
                    <a:pt x="212477" y="47476"/>
                    <a:pt x="191896" y="38172"/>
                    <a:pt x="188118" y="47420"/>
                  </a:cubicBezTo>
                  <a:cubicBezTo>
                    <a:pt x="184340" y="56667"/>
                    <a:pt x="174078" y="40484"/>
                    <a:pt x="167537" y="40484"/>
                  </a:cubicBezTo>
                  <a:cubicBezTo>
                    <a:pt x="160996" y="40484"/>
                    <a:pt x="156259" y="29206"/>
                    <a:pt x="147801" y="32364"/>
                  </a:cubicBezTo>
                  <a:cubicBezTo>
                    <a:pt x="139343" y="35522"/>
                    <a:pt x="134719" y="28925"/>
                    <a:pt x="128122" y="27797"/>
                  </a:cubicBezTo>
                  <a:cubicBezTo>
                    <a:pt x="121525" y="26669"/>
                    <a:pt x="116844" y="45108"/>
                    <a:pt x="109402" y="41612"/>
                  </a:cubicBezTo>
                  <a:cubicBezTo>
                    <a:pt x="101958" y="38116"/>
                    <a:pt x="98124" y="58979"/>
                    <a:pt x="95305" y="70482"/>
                  </a:cubicBezTo>
                  <a:cubicBezTo>
                    <a:pt x="92485" y="81985"/>
                    <a:pt x="60626" y="81760"/>
                    <a:pt x="61472" y="94729"/>
                  </a:cubicBezTo>
                  <a:cubicBezTo>
                    <a:pt x="62318" y="107698"/>
                    <a:pt x="42695" y="112096"/>
                    <a:pt x="40834" y="103976"/>
                  </a:cubicBezTo>
                  <a:cubicBezTo>
                    <a:pt x="38974" y="95856"/>
                    <a:pt x="26737" y="100536"/>
                    <a:pt x="23918" y="98337"/>
                  </a:cubicBezTo>
                  <a:cubicBezTo>
                    <a:pt x="21099" y="96138"/>
                    <a:pt x="12641" y="100706"/>
                    <a:pt x="13656" y="112265"/>
                  </a:cubicBezTo>
                  <a:cubicBezTo>
                    <a:pt x="14670" y="123825"/>
                    <a:pt x="5198" y="130704"/>
                    <a:pt x="4295" y="135328"/>
                  </a:cubicBezTo>
                  <a:cubicBezTo>
                    <a:pt x="3393" y="139951"/>
                    <a:pt x="-2302" y="153766"/>
                    <a:pt x="1476" y="160702"/>
                  </a:cubicBezTo>
                  <a:cubicBezTo>
                    <a:pt x="5254" y="167638"/>
                    <a:pt x="-3260" y="179197"/>
                    <a:pt x="1476" y="191884"/>
                  </a:cubicBezTo>
                  <a:cubicBezTo>
                    <a:pt x="6212" y="204571"/>
                    <a:pt x="3337" y="220754"/>
                    <a:pt x="5198" y="225378"/>
                  </a:cubicBezTo>
                  <a:cubicBezTo>
                    <a:pt x="7058" y="230002"/>
                    <a:pt x="24877" y="227690"/>
                    <a:pt x="28654" y="240377"/>
                  </a:cubicBezTo>
                  <a:cubicBezTo>
                    <a:pt x="32433" y="253064"/>
                    <a:pt x="5198" y="274999"/>
                    <a:pt x="4295" y="281935"/>
                  </a:cubicBezTo>
                  <a:cubicBezTo>
                    <a:pt x="3844" y="284810"/>
                    <a:pt x="6100" y="288137"/>
                    <a:pt x="9088" y="291633"/>
                  </a:cubicBezTo>
                  <a:cubicBezTo>
                    <a:pt x="21381" y="292316"/>
                    <a:pt x="33560" y="293973"/>
                    <a:pt x="45571" y="296596"/>
                  </a:cubicBezTo>
                  <a:cubicBezTo>
                    <a:pt x="61021" y="300035"/>
                    <a:pt x="139682" y="285318"/>
                    <a:pt x="141035" y="281879"/>
                  </a:cubicBezTo>
                  <a:cubicBezTo>
                    <a:pt x="142388" y="278439"/>
                    <a:pt x="138272" y="256786"/>
                    <a:pt x="138949" y="252501"/>
                  </a:cubicBezTo>
                  <a:cubicBezTo>
                    <a:pt x="139625" y="248215"/>
                    <a:pt x="149493" y="237784"/>
                    <a:pt x="157895" y="238629"/>
                  </a:cubicBezTo>
                  <a:cubicBezTo>
                    <a:pt x="166296" y="239475"/>
                    <a:pt x="174021" y="241223"/>
                    <a:pt x="174021" y="233498"/>
                  </a:cubicBezTo>
                  <a:cubicBezTo>
                    <a:pt x="174021" y="225773"/>
                    <a:pt x="197196" y="216187"/>
                    <a:pt x="199339" y="223066"/>
                  </a:cubicBezTo>
                  <a:cubicBezTo>
                    <a:pt x="201482" y="229946"/>
                    <a:pt x="209884" y="227408"/>
                    <a:pt x="210617" y="210097"/>
                  </a:cubicBezTo>
                  <a:cubicBezTo>
                    <a:pt x="211350" y="192786"/>
                    <a:pt x="209940" y="179874"/>
                    <a:pt x="218342" y="179028"/>
                  </a:cubicBezTo>
                  <a:cubicBezTo>
                    <a:pt x="226743" y="178182"/>
                    <a:pt x="235258" y="172092"/>
                    <a:pt x="234468" y="166905"/>
                  </a:cubicBezTo>
                  <a:cubicBezTo>
                    <a:pt x="233679" y="161717"/>
                    <a:pt x="223924" y="151342"/>
                    <a:pt x="226743" y="147846"/>
                  </a:cubicBezTo>
                  <a:cubicBezTo>
                    <a:pt x="229563" y="144350"/>
                    <a:pt x="250652" y="156529"/>
                    <a:pt x="253471" y="148748"/>
                  </a:cubicBezTo>
                  <a:cubicBezTo>
                    <a:pt x="256290" y="140966"/>
                    <a:pt x="252061" y="132283"/>
                    <a:pt x="255557" y="125403"/>
                  </a:cubicBezTo>
                  <a:cubicBezTo>
                    <a:pt x="259053" y="118524"/>
                    <a:pt x="267455" y="111589"/>
                    <a:pt x="266835" y="104653"/>
                  </a:cubicBezTo>
                  <a:cubicBezTo>
                    <a:pt x="266215" y="97717"/>
                    <a:pt x="267511" y="93375"/>
                    <a:pt x="262606" y="87342"/>
                  </a:cubicBezTo>
                  <a:cubicBezTo>
                    <a:pt x="257700" y="81308"/>
                    <a:pt x="259786" y="73527"/>
                    <a:pt x="266158" y="72681"/>
                  </a:cubicBezTo>
                  <a:cubicBezTo>
                    <a:pt x="267455" y="72354"/>
                    <a:pt x="268640" y="71717"/>
                    <a:pt x="269654" y="70820"/>
                  </a:cubicBezTo>
                  <a:cubicBezTo>
                    <a:pt x="274109" y="70104"/>
                    <a:pt x="278338" y="68283"/>
                    <a:pt x="281947" y="65520"/>
                  </a:cubicBezTo>
                  <a:cubicBezTo>
                    <a:pt x="290743" y="57513"/>
                    <a:pt x="307547" y="50859"/>
                    <a:pt x="313974" y="53791"/>
                  </a:cubicBezTo>
                  <a:cubicBezTo>
                    <a:pt x="323110" y="56126"/>
                    <a:pt x="332752" y="52528"/>
                    <a:pt x="338108" y="44769"/>
                  </a:cubicBezTo>
                  <a:cubicBezTo>
                    <a:pt x="334387" y="42446"/>
                    <a:pt x="329989" y="41341"/>
                    <a:pt x="325591" y="41612"/>
                  </a:cubicBezTo>
                  <a:close/>
                </a:path>
              </a:pathLst>
            </a:custGeom>
            <a:grpFill/>
            <a:ln w="8455" cap="flat">
              <a:solidFill>
                <a:srgbClr val="FFFFFF"/>
              </a:solid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98A63B48-5A60-46F6-A34F-63157876038C}"/>
                </a:ext>
              </a:extLst>
            </p:cNvPr>
            <p:cNvSpPr/>
            <p:nvPr/>
          </p:nvSpPr>
          <p:spPr>
            <a:xfrm>
              <a:off x="7732546" y="2935882"/>
              <a:ext cx="392963" cy="436889"/>
            </a:xfrm>
            <a:custGeom>
              <a:avLst/>
              <a:gdLst>
                <a:gd name="connsiteX0" fmla="*/ 374299 w 392963"/>
                <a:gd name="connsiteY0" fmla="*/ 45392 h 436889"/>
                <a:gd name="connsiteX1" fmla="*/ 362176 w 392963"/>
                <a:gd name="connsiteY1" fmla="*/ 23344 h 436889"/>
                <a:gd name="connsiteX2" fmla="*/ 340524 w 392963"/>
                <a:gd name="connsiteY2" fmla="*/ 1748 h 436889"/>
                <a:gd name="connsiteX3" fmla="*/ 333362 w 392963"/>
                <a:gd name="connsiteY3" fmla="*/ 3496 h 436889"/>
                <a:gd name="connsiteX4" fmla="*/ 329020 w 392963"/>
                <a:gd name="connsiteY4" fmla="*/ 0 h 436889"/>
                <a:gd name="connsiteX5" fmla="*/ 304886 w 392963"/>
                <a:gd name="connsiteY5" fmla="*/ 9022 h 436889"/>
                <a:gd name="connsiteX6" fmla="*/ 272859 w 392963"/>
                <a:gd name="connsiteY6" fmla="*/ 20751 h 436889"/>
                <a:gd name="connsiteX7" fmla="*/ 260566 w 392963"/>
                <a:gd name="connsiteY7" fmla="*/ 26051 h 436889"/>
                <a:gd name="connsiteX8" fmla="*/ 257070 w 392963"/>
                <a:gd name="connsiteY8" fmla="*/ 27912 h 436889"/>
                <a:gd name="connsiteX9" fmla="*/ 253517 w 392963"/>
                <a:gd name="connsiteY9" fmla="*/ 42572 h 436889"/>
                <a:gd name="connsiteX10" fmla="*/ 257747 w 392963"/>
                <a:gd name="connsiteY10" fmla="*/ 59883 h 436889"/>
                <a:gd name="connsiteX11" fmla="*/ 246469 w 392963"/>
                <a:gd name="connsiteY11" fmla="*/ 80634 h 436889"/>
                <a:gd name="connsiteX12" fmla="*/ 244383 w 392963"/>
                <a:gd name="connsiteY12" fmla="*/ 103978 h 436889"/>
                <a:gd name="connsiteX13" fmla="*/ 217655 w 392963"/>
                <a:gd name="connsiteY13" fmla="*/ 103076 h 436889"/>
                <a:gd name="connsiteX14" fmla="*/ 225380 w 392963"/>
                <a:gd name="connsiteY14" fmla="*/ 122135 h 436889"/>
                <a:gd name="connsiteX15" fmla="*/ 209254 w 392963"/>
                <a:gd name="connsiteY15" fmla="*/ 134258 h 436889"/>
                <a:gd name="connsiteX16" fmla="*/ 201528 w 392963"/>
                <a:gd name="connsiteY16" fmla="*/ 165328 h 436889"/>
                <a:gd name="connsiteX17" fmla="*/ 190251 w 392963"/>
                <a:gd name="connsiteY17" fmla="*/ 178297 h 436889"/>
                <a:gd name="connsiteX18" fmla="*/ 164933 w 392963"/>
                <a:gd name="connsiteY18" fmla="*/ 188728 h 436889"/>
                <a:gd name="connsiteX19" fmla="*/ 148806 w 392963"/>
                <a:gd name="connsiteY19" fmla="*/ 193860 h 436889"/>
                <a:gd name="connsiteX20" fmla="*/ 129860 w 392963"/>
                <a:gd name="connsiteY20" fmla="*/ 207731 h 436889"/>
                <a:gd name="connsiteX21" fmla="*/ 131946 w 392963"/>
                <a:gd name="connsiteY21" fmla="*/ 237109 h 436889"/>
                <a:gd name="connsiteX22" fmla="*/ 36482 w 392963"/>
                <a:gd name="connsiteY22" fmla="*/ 251826 h 436889"/>
                <a:gd name="connsiteX23" fmla="*/ 0 w 392963"/>
                <a:gd name="connsiteY23" fmla="*/ 246864 h 436889"/>
                <a:gd name="connsiteX24" fmla="*/ 11277 w 392963"/>
                <a:gd name="connsiteY24" fmla="*/ 262540 h 436889"/>
                <a:gd name="connsiteX25" fmla="*/ 35693 w 392963"/>
                <a:gd name="connsiteY25" fmla="*/ 287970 h 436889"/>
                <a:gd name="connsiteX26" fmla="*/ 46970 w 392963"/>
                <a:gd name="connsiteY26" fmla="*/ 320280 h 436889"/>
                <a:gd name="connsiteX27" fmla="*/ 52609 w 392963"/>
                <a:gd name="connsiteY27" fmla="*/ 342215 h 436889"/>
                <a:gd name="connsiteX28" fmla="*/ 31013 w 392963"/>
                <a:gd name="connsiteY28" fmla="*/ 350335 h 436889"/>
                <a:gd name="connsiteX29" fmla="*/ 16070 w 392963"/>
                <a:gd name="connsiteY29" fmla="*/ 378190 h 436889"/>
                <a:gd name="connsiteX30" fmla="*/ 23457 w 392963"/>
                <a:gd name="connsiteY30" fmla="*/ 378641 h 436889"/>
                <a:gd name="connsiteX31" fmla="*/ 38174 w 392963"/>
                <a:gd name="connsiteY31" fmla="*/ 384280 h 436889"/>
                <a:gd name="connsiteX32" fmla="*/ 124447 w 392963"/>
                <a:gd name="connsiteY32" fmla="*/ 373002 h 436889"/>
                <a:gd name="connsiteX33" fmla="*/ 149257 w 392963"/>
                <a:gd name="connsiteY33" fmla="*/ 406158 h 436889"/>
                <a:gd name="connsiteX34" fmla="*/ 152189 w 392963"/>
                <a:gd name="connsiteY34" fmla="*/ 422680 h 436889"/>
                <a:gd name="connsiteX35" fmla="*/ 172883 w 392963"/>
                <a:gd name="connsiteY35" fmla="*/ 433957 h 436889"/>
                <a:gd name="connsiteX36" fmla="*/ 176718 w 392963"/>
                <a:gd name="connsiteY36" fmla="*/ 436889 h 436889"/>
                <a:gd name="connsiteX37" fmla="*/ 178184 w 392963"/>
                <a:gd name="connsiteY37" fmla="*/ 434747 h 436889"/>
                <a:gd name="connsiteX38" fmla="*/ 199780 w 392963"/>
                <a:gd name="connsiteY38" fmla="*/ 416252 h 436889"/>
                <a:gd name="connsiteX39" fmla="*/ 222335 w 392963"/>
                <a:gd name="connsiteY39" fmla="*/ 415124 h 436889"/>
                <a:gd name="connsiteX40" fmla="*/ 240154 w 392963"/>
                <a:gd name="connsiteY40" fmla="*/ 409485 h 436889"/>
                <a:gd name="connsiteX41" fmla="*/ 231696 w 392963"/>
                <a:gd name="connsiteY41" fmla="*/ 382927 h 436889"/>
                <a:gd name="connsiteX42" fmla="*/ 221377 w 392963"/>
                <a:gd name="connsiteY42" fmla="*/ 352928 h 436889"/>
                <a:gd name="connsiteX43" fmla="*/ 206378 w 392963"/>
                <a:gd name="connsiteY43" fmla="*/ 332121 h 436889"/>
                <a:gd name="connsiteX44" fmla="*/ 224196 w 392963"/>
                <a:gd name="connsiteY44" fmla="*/ 304435 h 436889"/>
                <a:gd name="connsiteX45" fmla="*/ 242014 w 392963"/>
                <a:gd name="connsiteY45" fmla="*/ 306747 h 436889"/>
                <a:gd name="connsiteX46" fmla="*/ 257972 w 392963"/>
                <a:gd name="connsiteY46" fmla="*/ 305563 h 436889"/>
                <a:gd name="connsiteX47" fmla="*/ 271054 w 392963"/>
                <a:gd name="connsiteY47" fmla="*/ 283628 h 436889"/>
                <a:gd name="connsiteX48" fmla="*/ 290789 w 392963"/>
                <a:gd name="connsiteY48" fmla="*/ 268630 h 436889"/>
                <a:gd name="connsiteX49" fmla="*/ 300150 w 392963"/>
                <a:gd name="connsiteY49" fmla="*/ 237447 h 436889"/>
                <a:gd name="connsiteX50" fmla="*/ 314190 w 392963"/>
                <a:gd name="connsiteY50" fmla="*/ 223576 h 436889"/>
                <a:gd name="connsiteX51" fmla="*/ 325468 w 392963"/>
                <a:gd name="connsiteY51" fmla="*/ 207393 h 436889"/>
                <a:gd name="connsiteX52" fmla="*/ 330148 w 392963"/>
                <a:gd name="connsiteY52" fmla="*/ 185514 h 436889"/>
                <a:gd name="connsiteX53" fmla="*/ 342328 w 392963"/>
                <a:gd name="connsiteY53" fmla="*/ 163523 h 436889"/>
                <a:gd name="connsiteX54" fmla="*/ 331050 w 392963"/>
                <a:gd name="connsiteY54" fmla="*/ 150836 h 436889"/>
                <a:gd name="connsiteX55" fmla="*/ 316953 w 392963"/>
                <a:gd name="connsiteY55" fmla="*/ 123150 h 436889"/>
                <a:gd name="connsiteX56" fmla="*/ 313175 w 392963"/>
                <a:gd name="connsiteY56" fmla="*/ 95464 h 436889"/>
                <a:gd name="connsiteX57" fmla="*/ 325411 w 392963"/>
                <a:gd name="connsiteY57" fmla="*/ 79281 h 436889"/>
                <a:gd name="connsiteX58" fmla="*/ 361048 w 392963"/>
                <a:gd name="connsiteY58" fmla="*/ 87344 h 436889"/>
                <a:gd name="connsiteX59" fmla="*/ 384449 w 392963"/>
                <a:gd name="connsiteY59" fmla="*/ 76067 h 436889"/>
                <a:gd name="connsiteX60" fmla="*/ 392963 w 392963"/>
                <a:gd name="connsiteY60" fmla="*/ 58022 h 436889"/>
                <a:gd name="connsiteX61" fmla="*/ 374299 w 392963"/>
                <a:gd name="connsiteY61" fmla="*/ 45392 h 4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2963" h="436889">
                  <a:moveTo>
                    <a:pt x="374299" y="45392"/>
                  </a:moveTo>
                  <a:cubicBezTo>
                    <a:pt x="366687" y="40689"/>
                    <a:pt x="362063" y="32316"/>
                    <a:pt x="362176" y="23344"/>
                  </a:cubicBezTo>
                  <a:cubicBezTo>
                    <a:pt x="362176" y="19961"/>
                    <a:pt x="349658" y="10544"/>
                    <a:pt x="340524" y="1748"/>
                  </a:cubicBezTo>
                  <a:cubicBezTo>
                    <a:pt x="338099" y="2176"/>
                    <a:pt x="335730" y="2763"/>
                    <a:pt x="333362" y="3496"/>
                  </a:cubicBezTo>
                  <a:cubicBezTo>
                    <a:pt x="332121" y="2092"/>
                    <a:pt x="330656" y="908"/>
                    <a:pt x="329020" y="0"/>
                  </a:cubicBezTo>
                  <a:cubicBezTo>
                    <a:pt x="323663" y="7759"/>
                    <a:pt x="314021" y="11356"/>
                    <a:pt x="304886" y="9022"/>
                  </a:cubicBezTo>
                  <a:cubicBezTo>
                    <a:pt x="298458" y="6090"/>
                    <a:pt x="281655" y="12743"/>
                    <a:pt x="272859" y="20751"/>
                  </a:cubicBezTo>
                  <a:cubicBezTo>
                    <a:pt x="269250" y="23513"/>
                    <a:pt x="265021" y="25335"/>
                    <a:pt x="260566" y="26051"/>
                  </a:cubicBezTo>
                  <a:cubicBezTo>
                    <a:pt x="259551" y="26947"/>
                    <a:pt x="258367" y="27585"/>
                    <a:pt x="257070" y="27912"/>
                  </a:cubicBezTo>
                  <a:cubicBezTo>
                    <a:pt x="250698" y="28758"/>
                    <a:pt x="248612" y="36539"/>
                    <a:pt x="253517" y="42572"/>
                  </a:cubicBezTo>
                  <a:cubicBezTo>
                    <a:pt x="258423" y="48606"/>
                    <a:pt x="257070" y="52948"/>
                    <a:pt x="257747" y="59883"/>
                  </a:cubicBezTo>
                  <a:cubicBezTo>
                    <a:pt x="258423" y="66819"/>
                    <a:pt x="250021" y="73698"/>
                    <a:pt x="246469" y="80634"/>
                  </a:cubicBezTo>
                  <a:cubicBezTo>
                    <a:pt x="242917" y="87570"/>
                    <a:pt x="247146" y="96197"/>
                    <a:pt x="244383" y="103978"/>
                  </a:cubicBezTo>
                  <a:cubicBezTo>
                    <a:pt x="241620" y="111760"/>
                    <a:pt x="220475" y="99636"/>
                    <a:pt x="217655" y="103076"/>
                  </a:cubicBezTo>
                  <a:cubicBezTo>
                    <a:pt x="214836" y="106516"/>
                    <a:pt x="224704" y="116947"/>
                    <a:pt x="225380" y="122135"/>
                  </a:cubicBezTo>
                  <a:cubicBezTo>
                    <a:pt x="226057" y="127323"/>
                    <a:pt x="217655" y="133412"/>
                    <a:pt x="209254" y="134258"/>
                  </a:cubicBezTo>
                  <a:cubicBezTo>
                    <a:pt x="200852" y="135104"/>
                    <a:pt x="202205" y="148073"/>
                    <a:pt x="201528" y="165328"/>
                  </a:cubicBezTo>
                  <a:cubicBezTo>
                    <a:pt x="200852" y="182582"/>
                    <a:pt x="192394" y="185289"/>
                    <a:pt x="190251" y="178297"/>
                  </a:cubicBezTo>
                  <a:cubicBezTo>
                    <a:pt x="188108" y="171305"/>
                    <a:pt x="164933" y="180947"/>
                    <a:pt x="164933" y="188728"/>
                  </a:cubicBezTo>
                  <a:cubicBezTo>
                    <a:pt x="164933" y="196510"/>
                    <a:pt x="157208" y="194762"/>
                    <a:pt x="148806" y="193860"/>
                  </a:cubicBezTo>
                  <a:cubicBezTo>
                    <a:pt x="140404" y="192957"/>
                    <a:pt x="130593" y="203446"/>
                    <a:pt x="129860" y="207731"/>
                  </a:cubicBezTo>
                  <a:cubicBezTo>
                    <a:pt x="129127" y="212016"/>
                    <a:pt x="133356" y="233669"/>
                    <a:pt x="131946" y="237109"/>
                  </a:cubicBezTo>
                  <a:cubicBezTo>
                    <a:pt x="130536" y="240548"/>
                    <a:pt x="51933" y="255266"/>
                    <a:pt x="36482" y="251826"/>
                  </a:cubicBezTo>
                  <a:cubicBezTo>
                    <a:pt x="24472" y="249204"/>
                    <a:pt x="12292" y="247546"/>
                    <a:pt x="0" y="246864"/>
                  </a:cubicBezTo>
                  <a:cubicBezTo>
                    <a:pt x="4623" y="251403"/>
                    <a:pt x="8458" y="256703"/>
                    <a:pt x="11277" y="262540"/>
                  </a:cubicBezTo>
                  <a:cubicBezTo>
                    <a:pt x="15901" y="273812"/>
                    <a:pt x="24641" y="282907"/>
                    <a:pt x="35693" y="287970"/>
                  </a:cubicBezTo>
                  <a:cubicBezTo>
                    <a:pt x="46970" y="293609"/>
                    <a:pt x="41332" y="317969"/>
                    <a:pt x="46970" y="320280"/>
                  </a:cubicBezTo>
                  <a:cubicBezTo>
                    <a:pt x="52609" y="322592"/>
                    <a:pt x="60108" y="341087"/>
                    <a:pt x="52609" y="342215"/>
                  </a:cubicBezTo>
                  <a:cubicBezTo>
                    <a:pt x="44941" y="343348"/>
                    <a:pt x="37554" y="346117"/>
                    <a:pt x="31013" y="350335"/>
                  </a:cubicBezTo>
                  <a:cubicBezTo>
                    <a:pt x="21709" y="356577"/>
                    <a:pt x="16127" y="367008"/>
                    <a:pt x="16070" y="378190"/>
                  </a:cubicBezTo>
                  <a:cubicBezTo>
                    <a:pt x="18551" y="377999"/>
                    <a:pt x="21032" y="378151"/>
                    <a:pt x="23457" y="378641"/>
                  </a:cubicBezTo>
                  <a:cubicBezTo>
                    <a:pt x="28645" y="379752"/>
                    <a:pt x="33607" y="381652"/>
                    <a:pt x="38174" y="384280"/>
                  </a:cubicBezTo>
                  <a:cubicBezTo>
                    <a:pt x="65973" y="375094"/>
                    <a:pt x="95238" y="371266"/>
                    <a:pt x="124447" y="373002"/>
                  </a:cubicBezTo>
                  <a:cubicBezTo>
                    <a:pt x="142039" y="374468"/>
                    <a:pt x="150328" y="391159"/>
                    <a:pt x="149257" y="406158"/>
                  </a:cubicBezTo>
                  <a:cubicBezTo>
                    <a:pt x="151344" y="411346"/>
                    <a:pt x="149257" y="416985"/>
                    <a:pt x="152189" y="422680"/>
                  </a:cubicBezTo>
                  <a:cubicBezTo>
                    <a:pt x="155685" y="429615"/>
                    <a:pt x="162734" y="428319"/>
                    <a:pt x="172883" y="433957"/>
                  </a:cubicBezTo>
                  <a:cubicBezTo>
                    <a:pt x="174293" y="434758"/>
                    <a:pt x="175590" y="435739"/>
                    <a:pt x="176718" y="436889"/>
                  </a:cubicBezTo>
                  <a:lnTo>
                    <a:pt x="178184" y="434747"/>
                  </a:lnTo>
                  <a:cubicBezTo>
                    <a:pt x="183823" y="426683"/>
                    <a:pt x="184782" y="412812"/>
                    <a:pt x="199780" y="416252"/>
                  </a:cubicBezTo>
                  <a:cubicBezTo>
                    <a:pt x="214779" y="419691"/>
                    <a:pt x="213821" y="412812"/>
                    <a:pt x="222335" y="415124"/>
                  </a:cubicBezTo>
                  <a:cubicBezTo>
                    <a:pt x="230850" y="417436"/>
                    <a:pt x="236375" y="416252"/>
                    <a:pt x="240154" y="409485"/>
                  </a:cubicBezTo>
                  <a:cubicBezTo>
                    <a:pt x="243932" y="402719"/>
                    <a:pt x="236375" y="388678"/>
                    <a:pt x="231696" y="382927"/>
                  </a:cubicBezTo>
                  <a:cubicBezTo>
                    <a:pt x="224985" y="374384"/>
                    <a:pt x="221320" y="363806"/>
                    <a:pt x="221377" y="352928"/>
                  </a:cubicBezTo>
                  <a:cubicBezTo>
                    <a:pt x="222335" y="341369"/>
                    <a:pt x="206378" y="341369"/>
                    <a:pt x="206378" y="332121"/>
                  </a:cubicBezTo>
                  <a:cubicBezTo>
                    <a:pt x="206378" y="322874"/>
                    <a:pt x="221377" y="307875"/>
                    <a:pt x="224196" y="304435"/>
                  </a:cubicBezTo>
                  <a:cubicBezTo>
                    <a:pt x="227016" y="300996"/>
                    <a:pt x="239195" y="313683"/>
                    <a:pt x="242014" y="306747"/>
                  </a:cubicBezTo>
                  <a:cubicBezTo>
                    <a:pt x="244834" y="299812"/>
                    <a:pt x="253292" y="304435"/>
                    <a:pt x="257972" y="305563"/>
                  </a:cubicBezTo>
                  <a:cubicBezTo>
                    <a:pt x="262652" y="306691"/>
                    <a:pt x="270151" y="294004"/>
                    <a:pt x="271054" y="283628"/>
                  </a:cubicBezTo>
                  <a:cubicBezTo>
                    <a:pt x="271956" y="273253"/>
                    <a:pt x="287970" y="272069"/>
                    <a:pt x="290789" y="268630"/>
                  </a:cubicBezTo>
                  <a:cubicBezTo>
                    <a:pt x="293609" y="265190"/>
                    <a:pt x="298289" y="242071"/>
                    <a:pt x="300150" y="237447"/>
                  </a:cubicBezTo>
                  <a:cubicBezTo>
                    <a:pt x="302010" y="232823"/>
                    <a:pt x="314190" y="236319"/>
                    <a:pt x="314190" y="223576"/>
                  </a:cubicBezTo>
                  <a:cubicBezTo>
                    <a:pt x="314190" y="210833"/>
                    <a:pt x="319829" y="208577"/>
                    <a:pt x="325468" y="207393"/>
                  </a:cubicBezTo>
                  <a:cubicBezTo>
                    <a:pt x="331107" y="206209"/>
                    <a:pt x="329190" y="194762"/>
                    <a:pt x="330148" y="185514"/>
                  </a:cubicBezTo>
                  <a:cubicBezTo>
                    <a:pt x="331107" y="176267"/>
                    <a:pt x="334828" y="165835"/>
                    <a:pt x="342328" y="163523"/>
                  </a:cubicBezTo>
                  <a:cubicBezTo>
                    <a:pt x="349827" y="161211"/>
                    <a:pt x="339508" y="148581"/>
                    <a:pt x="331050" y="150836"/>
                  </a:cubicBezTo>
                  <a:cubicBezTo>
                    <a:pt x="322592" y="153092"/>
                    <a:pt x="316953" y="123150"/>
                    <a:pt x="316953" y="123150"/>
                  </a:cubicBezTo>
                  <a:cubicBezTo>
                    <a:pt x="316953" y="123150"/>
                    <a:pt x="317912" y="98903"/>
                    <a:pt x="313175" y="95464"/>
                  </a:cubicBezTo>
                  <a:cubicBezTo>
                    <a:pt x="308439" y="92024"/>
                    <a:pt x="315093" y="79281"/>
                    <a:pt x="325411" y="79281"/>
                  </a:cubicBezTo>
                  <a:cubicBezTo>
                    <a:pt x="335730" y="79281"/>
                    <a:pt x="354451" y="93152"/>
                    <a:pt x="361048" y="87344"/>
                  </a:cubicBezTo>
                  <a:cubicBezTo>
                    <a:pt x="367645" y="81536"/>
                    <a:pt x="380728" y="78097"/>
                    <a:pt x="384449" y="76067"/>
                  </a:cubicBezTo>
                  <a:cubicBezTo>
                    <a:pt x="387268" y="74262"/>
                    <a:pt x="391216" y="63210"/>
                    <a:pt x="392963" y="58022"/>
                  </a:cubicBezTo>
                  <a:cubicBezTo>
                    <a:pt x="387043" y="53354"/>
                    <a:pt x="380840" y="49136"/>
                    <a:pt x="374299" y="45392"/>
                  </a:cubicBezTo>
                  <a:close/>
                </a:path>
              </a:pathLst>
            </a:custGeom>
            <a:grpFill/>
            <a:ln w="8455" cap="flat">
              <a:solidFill>
                <a:srgbClr val="FFFFFF"/>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0E6B16C5-D449-4499-9A14-BB0123EF65CB}"/>
                </a:ext>
              </a:extLst>
            </p:cNvPr>
            <p:cNvSpPr/>
            <p:nvPr/>
          </p:nvSpPr>
          <p:spPr>
            <a:xfrm>
              <a:off x="8523096" y="3917722"/>
              <a:ext cx="268636" cy="339880"/>
            </a:xfrm>
            <a:custGeom>
              <a:avLst/>
              <a:gdLst>
                <a:gd name="connsiteX0" fmla="*/ 33100 w 268636"/>
                <a:gd name="connsiteY0" fmla="*/ 59353 h 339880"/>
                <a:gd name="connsiteX1" fmla="*/ 65353 w 268636"/>
                <a:gd name="connsiteY1" fmla="*/ 100854 h 339880"/>
                <a:gd name="connsiteX2" fmla="*/ 91348 w 268636"/>
                <a:gd name="connsiteY2" fmla="*/ 159610 h 339880"/>
                <a:gd name="connsiteX3" fmla="*/ 124335 w 268636"/>
                <a:gd name="connsiteY3" fmla="*/ 213460 h 339880"/>
                <a:gd name="connsiteX4" fmla="*/ 149934 w 268636"/>
                <a:gd name="connsiteY4" fmla="*/ 261107 h 339880"/>
                <a:gd name="connsiteX5" fmla="*/ 162283 w 268636"/>
                <a:gd name="connsiteY5" fmla="*/ 277234 h 339880"/>
                <a:gd name="connsiteX6" fmla="*/ 205081 w 268636"/>
                <a:gd name="connsiteY6" fmla="*/ 323020 h 339880"/>
                <a:gd name="connsiteX7" fmla="*/ 217035 w 268636"/>
                <a:gd name="connsiteY7" fmla="*/ 337738 h 339880"/>
                <a:gd name="connsiteX8" fmla="*/ 242297 w 268636"/>
                <a:gd name="connsiteY8" fmla="*/ 338583 h 339880"/>
                <a:gd name="connsiteX9" fmla="*/ 250755 w 268636"/>
                <a:gd name="connsiteY9" fmla="*/ 295391 h 339880"/>
                <a:gd name="connsiteX10" fmla="*/ 254251 w 268636"/>
                <a:gd name="connsiteY10" fmla="*/ 265111 h 339880"/>
                <a:gd name="connsiteX11" fmla="*/ 264062 w 268636"/>
                <a:gd name="connsiteY11" fmla="*/ 258175 h 339880"/>
                <a:gd name="connsiteX12" fmla="*/ 264795 w 268636"/>
                <a:gd name="connsiteY12" fmla="*/ 240018 h 339880"/>
                <a:gd name="connsiteX13" fmla="*/ 245116 w 268636"/>
                <a:gd name="connsiteY13" fmla="*/ 216674 h 339880"/>
                <a:gd name="connsiteX14" fmla="*/ 242297 w 268636"/>
                <a:gd name="connsiteY14" fmla="*/ 229643 h 339880"/>
                <a:gd name="connsiteX15" fmla="*/ 251883 w 268636"/>
                <a:gd name="connsiteY15" fmla="*/ 241388 h 339880"/>
                <a:gd name="connsiteX16" fmla="*/ 251431 w 268636"/>
                <a:gd name="connsiteY16" fmla="*/ 243514 h 339880"/>
                <a:gd name="connsiteX17" fmla="*/ 236714 w 268636"/>
                <a:gd name="connsiteY17" fmla="*/ 238327 h 339880"/>
                <a:gd name="connsiteX18" fmla="*/ 221941 w 268636"/>
                <a:gd name="connsiteY18" fmla="*/ 222764 h 339880"/>
                <a:gd name="connsiteX19" fmla="*/ 200852 w 268636"/>
                <a:gd name="connsiteY19" fmla="*/ 196825 h 339880"/>
                <a:gd name="connsiteX20" fmla="*/ 195946 w 268636"/>
                <a:gd name="connsiteY20" fmla="*/ 176075 h 339880"/>
                <a:gd name="connsiteX21" fmla="*/ 184049 w 268636"/>
                <a:gd name="connsiteY21" fmla="*/ 149234 h 339880"/>
                <a:gd name="connsiteX22" fmla="*/ 171362 w 268636"/>
                <a:gd name="connsiteY22" fmla="*/ 136265 h 339880"/>
                <a:gd name="connsiteX23" fmla="*/ 159464 w 268636"/>
                <a:gd name="connsiteY23" fmla="*/ 121605 h 339880"/>
                <a:gd name="connsiteX24" fmla="*/ 144690 w 268636"/>
                <a:gd name="connsiteY24" fmla="*/ 112977 h 339880"/>
                <a:gd name="connsiteX25" fmla="*/ 126477 w 268636"/>
                <a:gd name="connsiteY25" fmla="*/ 103448 h 339880"/>
                <a:gd name="connsiteX26" fmla="*/ 106122 w 268636"/>
                <a:gd name="connsiteY26" fmla="*/ 78356 h 339880"/>
                <a:gd name="connsiteX27" fmla="*/ 66086 w 268636"/>
                <a:gd name="connsiteY27" fmla="*/ 34261 h 339880"/>
                <a:gd name="connsiteX28" fmla="*/ 31690 w 268636"/>
                <a:gd name="connsiteY28" fmla="*/ 14356 h 339880"/>
                <a:gd name="connsiteX29" fmla="*/ 790 w 268636"/>
                <a:gd name="connsiteY29" fmla="*/ 3078 h 339880"/>
                <a:gd name="connsiteX30" fmla="*/ 33100 w 268636"/>
                <a:gd name="connsiteY30" fmla="*/ 59353 h 33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8636" h="339880">
                  <a:moveTo>
                    <a:pt x="33100" y="59353"/>
                  </a:moveTo>
                  <a:cubicBezTo>
                    <a:pt x="44997" y="67980"/>
                    <a:pt x="51313" y="98824"/>
                    <a:pt x="65353" y="100854"/>
                  </a:cubicBezTo>
                  <a:cubicBezTo>
                    <a:pt x="79393" y="102884"/>
                    <a:pt x="80803" y="157242"/>
                    <a:pt x="91348" y="159610"/>
                  </a:cubicBezTo>
                  <a:cubicBezTo>
                    <a:pt x="99975" y="161752"/>
                    <a:pt x="116666" y="190679"/>
                    <a:pt x="124335" y="213460"/>
                  </a:cubicBezTo>
                  <a:cubicBezTo>
                    <a:pt x="135669" y="227658"/>
                    <a:pt x="144352" y="243802"/>
                    <a:pt x="149934" y="261107"/>
                  </a:cubicBezTo>
                  <a:cubicBezTo>
                    <a:pt x="154896" y="265804"/>
                    <a:pt x="159012" y="271245"/>
                    <a:pt x="162283" y="277234"/>
                  </a:cubicBezTo>
                  <a:cubicBezTo>
                    <a:pt x="169952" y="293643"/>
                    <a:pt x="200852" y="316141"/>
                    <a:pt x="205081" y="323020"/>
                  </a:cubicBezTo>
                  <a:cubicBezTo>
                    <a:pt x="209310" y="329900"/>
                    <a:pt x="213539" y="345575"/>
                    <a:pt x="217035" y="337738"/>
                  </a:cubicBezTo>
                  <a:cubicBezTo>
                    <a:pt x="220531" y="329900"/>
                    <a:pt x="235305" y="337738"/>
                    <a:pt x="242297" y="338583"/>
                  </a:cubicBezTo>
                  <a:cubicBezTo>
                    <a:pt x="249289" y="339429"/>
                    <a:pt x="251431" y="307457"/>
                    <a:pt x="250755" y="295391"/>
                  </a:cubicBezTo>
                  <a:cubicBezTo>
                    <a:pt x="250078" y="283324"/>
                    <a:pt x="254251" y="271144"/>
                    <a:pt x="254251" y="265111"/>
                  </a:cubicBezTo>
                  <a:cubicBezTo>
                    <a:pt x="254251" y="259077"/>
                    <a:pt x="257747" y="256483"/>
                    <a:pt x="264062" y="258175"/>
                  </a:cubicBezTo>
                  <a:cubicBezTo>
                    <a:pt x="270378" y="259867"/>
                    <a:pt x="269701" y="241766"/>
                    <a:pt x="264795" y="240018"/>
                  </a:cubicBezTo>
                  <a:cubicBezTo>
                    <a:pt x="259890" y="238270"/>
                    <a:pt x="257070" y="216674"/>
                    <a:pt x="245116" y="216674"/>
                  </a:cubicBezTo>
                  <a:cubicBezTo>
                    <a:pt x="233162" y="216674"/>
                    <a:pt x="235305" y="228797"/>
                    <a:pt x="242297" y="229643"/>
                  </a:cubicBezTo>
                  <a:cubicBezTo>
                    <a:pt x="248161" y="230241"/>
                    <a:pt x="252447" y="235501"/>
                    <a:pt x="251883" y="241388"/>
                  </a:cubicBezTo>
                  <a:cubicBezTo>
                    <a:pt x="251770" y="242110"/>
                    <a:pt x="251657" y="242821"/>
                    <a:pt x="251431" y="243514"/>
                  </a:cubicBezTo>
                  <a:cubicBezTo>
                    <a:pt x="249289" y="249548"/>
                    <a:pt x="246526" y="237424"/>
                    <a:pt x="236714" y="238327"/>
                  </a:cubicBezTo>
                  <a:cubicBezTo>
                    <a:pt x="226903" y="239229"/>
                    <a:pt x="233162" y="223609"/>
                    <a:pt x="221941" y="222764"/>
                  </a:cubicBezTo>
                  <a:cubicBezTo>
                    <a:pt x="210720" y="221918"/>
                    <a:pt x="212806" y="196825"/>
                    <a:pt x="200852" y="196825"/>
                  </a:cubicBezTo>
                  <a:cubicBezTo>
                    <a:pt x="188898" y="196825"/>
                    <a:pt x="188221" y="184702"/>
                    <a:pt x="195946" y="176075"/>
                  </a:cubicBezTo>
                  <a:cubicBezTo>
                    <a:pt x="203671" y="167448"/>
                    <a:pt x="184049" y="159610"/>
                    <a:pt x="184049" y="149234"/>
                  </a:cubicBezTo>
                  <a:cubicBezTo>
                    <a:pt x="184049" y="138859"/>
                    <a:pt x="171362" y="144949"/>
                    <a:pt x="171362" y="136265"/>
                  </a:cubicBezTo>
                  <a:cubicBezTo>
                    <a:pt x="171362" y="127582"/>
                    <a:pt x="165723" y="131980"/>
                    <a:pt x="159464" y="121605"/>
                  </a:cubicBezTo>
                  <a:cubicBezTo>
                    <a:pt x="153205" y="111229"/>
                    <a:pt x="150329" y="120702"/>
                    <a:pt x="144690" y="112977"/>
                  </a:cubicBezTo>
                  <a:cubicBezTo>
                    <a:pt x="139052" y="105252"/>
                    <a:pt x="131383" y="100854"/>
                    <a:pt x="126477" y="103448"/>
                  </a:cubicBezTo>
                  <a:cubicBezTo>
                    <a:pt x="121572" y="106042"/>
                    <a:pt x="110294" y="92170"/>
                    <a:pt x="106122" y="78356"/>
                  </a:cubicBezTo>
                  <a:cubicBezTo>
                    <a:pt x="102738" y="67078"/>
                    <a:pt x="70315" y="48978"/>
                    <a:pt x="66086" y="34261"/>
                  </a:cubicBezTo>
                  <a:cubicBezTo>
                    <a:pt x="61857" y="19543"/>
                    <a:pt x="50636" y="13510"/>
                    <a:pt x="31690" y="14356"/>
                  </a:cubicBezTo>
                  <a:cubicBezTo>
                    <a:pt x="12744" y="15202"/>
                    <a:pt x="5245" y="-8199"/>
                    <a:pt x="790" y="3078"/>
                  </a:cubicBezTo>
                  <a:cubicBezTo>
                    <a:pt x="-4849" y="17852"/>
                    <a:pt x="21146" y="50726"/>
                    <a:pt x="33100" y="59353"/>
                  </a:cubicBezTo>
                  <a:close/>
                </a:path>
              </a:pathLst>
            </a:custGeom>
            <a:grpFill/>
            <a:ln w="8455" cap="flat">
              <a:solidFill>
                <a:srgbClr val="FFFFFF"/>
              </a:solid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2C846D28-872C-44E8-BDBC-BBAA9C605640}"/>
                </a:ext>
              </a:extLst>
            </p:cNvPr>
            <p:cNvSpPr/>
            <p:nvPr/>
          </p:nvSpPr>
          <p:spPr>
            <a:xfrm>
              <a:off x="8839058" y="3956015"/>
              <a:ext cx="242587" cy="247401"/>
            </a:xfrm>
            <a:custGeom>
              <a:avLst/>
              <a:gdLst>
                <a:gd name="connsiteX0" fmla="*/ 191582 w 242587"/>
                <a:gd name="connsiteY0" fmla="*/ 171501 h 247401"/>
                <a:gd name="connsiteX1" fmla="*/ 205622 w 242587"/>
                <a:gd name="connsiteY1" fmla="*/ 126392 h 247401"/>
                <a:gd name="connsiteX2" fmla="*/ 241428 w 242587"/>
                <a:gd name="connsiteY2" fmla="*/ 101356 h 247401"/>
                <a:gd name="connsiteX3" fmla="*/ 225245 w 242587"/>
                <a:gd name="connsiteY3" fmla="*/ 78011 h 247401"/>
                <a:gd name="connsiteX4" fmla="*/ 217520 w 242587"/>
                <a:gd name="connsiteY4" fmla="*/ 54667 h 247401"/>
                <a:gd name="connsiteX5" fmla="*/ 209795 w 242587"/>
                <a:gd name="connsiteY5" fmla="*/ 28729 h 247401"/>
                <a:gd name="connsiteX6" fmla="*/ 211204 w 242587"/>
                <a:gd name="connsiteY6" fmla="*/ 7132 h 247401"/>
                <a:gd name="connsiteX7" fmla="*/ 214757 w 242587"/>
                <a:gd name="connsiteY7" fmla="*/ 4876 h 247401"/>
                <a:gd name="connsiteX8" fmla="*/ 203479 w 242587"/>
                <a:gd name="connsiteY8" fmla="*/ 197 h 247401"/>
                <a:gd name="connsiteX9" fmla="*/ 166997 w 242587"/>
                <a:gd name="connsiteY9" fmla="*/ 19199 h 247401"/>
                <a:gd name="connsiteX10" fmla="*/ 152957 w 242587"/>
                <a:gd name="connsiteY10" fmla="*/ 45137 h 247401"/>
                <a:gd name="connsiteX11" fmla="*/ 145908 w 242587"/>
                <a:gd name="connsiteY11" fmla="*/ 72823 h 247401"/>
                <a:gd name="connsiteX12" fmla="*/ 124876 w 242587"/>
                <a:gd name="connsiteY12" fmla="*/ 90134 h 247401"/>
                <a:gd name="connsiteX13" fmla="*/ 102321 w 242587"/>
                <a:gd name="connsiteY13" fmla="*/ 84890 h 247401"/>
                <a:gd name="connsiteX14" fmla="*/ 78468 w 242587"/>
                <a:gd name="connsiteY14" fmla="*/ 97014 h 247401"/>
                <a:gd name="connsiteX15" fmla="*/ 47568 w 242587"/>
                <a:gd name="connsiteY15" fmla="*/ 100453 h 247401"/>
                <a:gd name="connsiteX16" fmla="*/ 27889 w 242587"/>
                <a:gd name="connsiteY16" fmla="*/ 88386 h 247401"/>
                <a:gd name="connsiteX17" fmla="*/ 20784 w 242587"/>
                <a:gd name="connsiteY17" fmla="*/ 69666 h 247401"/>
                <a:gd name="connsiteX18" fmla="*/ 18078 w 242587"/>
                <a:gd name="connsiteY18" fmla="*/ 69328 h 247401"/>
                <a:gd name="connsiteX19" fmla="*/ 2628 w 242587"/>
                <a:gd name="connsiteY19" fmla="*/ 109983 h 247401"/>
                <a:gd name="connsiteX20" fmla="*/ 15258 w 242587"/>
                <a:gd name="connsiteY20" fmla="*/ 150638 h 247401"/>
                <a:gd name="connsiteX21" fmla="*/ 35670 w 242587"/>
                <a:gd name="connsiteY21" fmla="*/ 180016 h 247401"/>
                <a:gd name="connsiteX22" fmla="*/ 58225 w 242587"/>
                <a:gd name="connsiteY22" fmla="*/ 218923 h 247401"/>
                <a:gd name="connsiteX23" fmla="*/ 77172 w 242587"/>
                <a:gd name="connsiteY23" fmla="*/ 230201 h 247401"/>
                <a:gd name="connsiteX24" fmla="*/ 108749 w 242587"/>
                <a:gd name="connsiteY24" fmla="*/ 225915 h 247401"/>
                <a:gd name="connsiteX25" fmla="*/ 138973 w 242587"/>
                <a:gd name="connsiteY25" fmla="*/ 243170 h 247401"/>
                <a:gd name="connsiteX26" fmla="*/ 173369 w 242587"/>
                <a:gd name="connsiteY26" fmla="*/ 236290 h 247401"/>
                <a:gd name="connsiteX27" fmla="*/ 191582 w 242587"/>
                <a:gd name="connsiteY27" fmla="*/ 171501 h 24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587" h="247401">
                  <a:moveTo>
                    <a:pt x="191582" y="171501"/>
                  </a:moveTo>
                  <a:cubicBezTo>
                    <a:pt x="204212" y="161972"/>
                    <a:pt x="206975" y="143815"/>
                    <a:pt x="205622" y="126392"/>
                  </a:cubicBezTo>
                  <a:cubicBezTo>
                    <a:pt x="204269" y="108968"/>
                    <a:pt x="236466" y="108235"/>
                    <a:pt x="241428" y="101356"/>
                  </a:cubicBezTo>
                  <a:cubicBezTo>
                    <a:pt x="246390" y="94476"/>
                    <a:pt x="234380" y="83199"/>
                    <a:pt x="225245" y="78011"/>
                  </a:cubicBezTo>
                  <a:cubicBezTo>
                    <a:pt x="216110" y="72823"/>
                    <a:pt x="223835" y="61602"/>
                    <a:pt x="217520" y="54667"/>
                  </a:cubicBezTo>
                  <a:cubicBezTo>
                    <a:pt x="211204" y="47731"/>
                    <a:pt x="200604" y="29574"/>
                    <a:pt x="209795" y="28729"/>
                  </a:cubicBezTo>
                  <a:cubicBezTo>
                    <a:pt x="218986" y="27883"/>
                    <a:pt x="203479" y="12320"/>
                    <a:pt x="211204" y="7132"/>
                  </a:cubicBezTo>
                  <a:lnTo>
                    <a:pt x="214757" y="4876"/>
                  </a:lnTo>
                  <a:cubicBezTo>
                    <a:pt x="211374" y="2491"/>
                    <a:pt x="207539" y="890"/>
                    <a:pt x="203479" y="197"/>
                  </a:cubicBezTo>
                  <a:cubicBezTo>
                    <a:pt x="192202" y="197"/>
                    <a:pt x="165587" y="-3299"/>
                    <a:pt x="166997" y="19199"/>
                  </a:cubicBezTo>
                  <a:cubicBezTo>
                    <a:pt x="168407" y="41698"/>
                    <a:pt x="151547" y="33014"/>
                    <a:pt x="152957" y="45137"/>
                  </a:cubicBezTo>
                  <a:cubicBezTo>
                    <a:pt x="154366" y="57261"/>
                    <a:pt x="144498" y="57261"/>
                    <a:pt x="145908" y="72823"/>
                  </a:cubicBezTo>
                  <a:cubicBezTo>
                    <a:pt x="147318" y="88386"/>
                    <a:pt x="138916" y="81451"/>
                    <a:pt x="124876" y="90134"/>
                  </a:cubicBezTo>
                  <a:cubicBezTo>
                    <a:pt x="110835" y="98818"/>
                    <a:pt x="116418" y="84890"/>
                    <a:pt x="102321" y="84890"/>
                  </a:cubicBezTo>
                  <a:cubicBezTo>
                    <a:pt x="88224" y="84890"/>
                    <a:pt x="86871" y="93574"/>
                    <a:pt x="78468" y="97014"/>
                  </a:cubicBezTo>
                  <a:cubicBezTo>
                    <a:pt x="70067" y="100453"/>
                    <a:pt x="53207" y="95322"/>
                    <a:pt x="47568" y="100453"/>
                  </a:cubicBezTo>
                  <a:cubicBezTo>
                    <a:pt x="41929" y="105585"/>
                    <a:pt x="33528" y="88386"/>
                    <a:pt x="27889" y="88386"/>
                  </a:cubicBezTo>
                  <a:cubicBezTo>
                    <a:pt x="25070" y="88386"/>
                    <a:pt x="22589" y="78913"/>
                    <a:pt x="20784" y="69666"/>
                  </a:cubicBezTo>
                  <a:cubicBezTo>
                    <a:pt x="19882" y="69423"/>
                    <a:pt x="18980" y="69310"/>
                    <a:pt x="18078" y="69328"/>
                  </a:cubicBezTo>
                  <a:cubicBezTo>
                    <a:pt x="8999" y="70230"/>
                    <a:pt x="-6113" y="99889"/>
                    <a:pt x="2628" y="109983"/>
                  </a:cubicBezTo>
                  <a:cubicBezTo>
                    <a:pt x="13172" y="122106"/>
                    <a:pt x="10353" y="141109"/>
                    <a:pt x="15258" y="150638"/>
                  </a:cubicBezTo>
                  <a:cubicBezTo>
                    <a:pt x="20164" y="160168"/>
                    <a:pt x="35670" y="161915"/>
                    <a:pt x="35670" y="180016"/>
                  </a:cubicBezTo>
                  <a:cubicBezTo>
                    <a:pt x="35670" y="198116"/>
                    <a:pt x="48978" y="226705"/>
                    <a:pt x="58225" y="218923"/>
                  </a:cubicBezTo>
                  <a:cubicBezTo>
                    <a:pt x="67473" y="211142"/>
                    <a:pt x="74352" y="222419"/>
                    <a:pt x="77172" y="230201"/>
                  </a:cubicBezTo>
                  <a:cubicBezTo>
                    <a:pt x="79991" y="237982"/>
                    <a:pt x="101756" y="224167"/>
                    <a:pt x="108749" y="225915"/>
                  </a:cubicBezTo>
                  <a:cubicBezTo>
                    <a:pt x="115741" y="227663"/>
                    <a:pt x="137563" y="232794"/>
                    <a:pt x="138973" y="243170"/>
                  </a:cubicBezTo>
                  <a:cubicBezTo>
                    <a:pt x="140382" y="253545"/>
                    <a:pt x="160005" y="242324"/>
                    <a:pt x="173369" y="236290"/>
                  </a:cubicBezTo>
                  <a:cubicBezTo>
                    <a:pt x="186733" y="230257"/>
                    <a:pt x="179120" y="180974"/>
                    <a:pt x="191582" y="171501"/>
                  </a:cubicBezTo>
                  <a:close/>
                </a:path>
              </a:pathLst>
            </a:custGeom>
            <a:grpFill/>
            <a:ln w="8455" cap="flat">
              <a:solidFill>
                <a:srgbClr val="FFFFFF"/>
              </a:solid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EBBC40CE-F0C7-4C61-AEC5-384D25B00FE5}"/>
                </a:ext>
              </a:extLst>
            </p:cNvPr>
            <p:cNvSpPr/>
            <p:nvPr/>
          </p:nvSpPr>
          <p:spPr>
            <a:xfrm>
              <a:off x="9075608" y="4037006"/>
              <a:ext cx="155358" cy="218992"/>
            </a:xfrm>
            <a:custGeom>
              <a:avLst/>
              <a:gdLst>
                <a:gd name="connsiteX0" fmla="*/ 19088 w 155358"/>
                <a:gd name="connsiteY0" fmla="*/ 153608 h 218992"/>
                <a:gd name="connsiteX1" fmla="*/ 26080 w 155358"/>
                <a:gd name="connsiteY1" fmla="*/ 184734 h 218992"/>
                <a:gd name="connsiteX2" fmla="*/ 28899 w 155358"/>
                <a:gd name="connsiteY2" fmla="*/ 218566 h 218992"/>
                <a:gd name="connsiteX3" fmla="*/ 40853 w 155358"/>
                <a:gd name="connsiteY3" fmla="*/ 190034 h 218992"/>
                <a:gd name="connsiteX4" fmla="*/ 38034 w 155358"/>
                <a:gd name="connsiteY4" fmla="*/ 136409 h 218992"/>
                <a:gd name="connsiteX5" fmla="*/ 53484 w 155358"/>
                <a:gd name="connsiteY5" fmla="*/ 148533 h 218992"/>
                <a:gd name="connsiteX6" fmla="*/ 65381 w 155358"/>
                <a:gd name="connsiteY6" fmla="*/ 177911 h 218992"/>
                <a:gd name="connsiteX7" fmla="*/ 87148 w 155358"/>
                <a:gd name="connsiteY7" fmla="*/ 181407 h 218992"/>
                <a:gd name="connsiteX8" fmla="*/ 88557 w 155358"/>
                <a:gd name="connsiteY8" fmla="*/ 158852 h 218992"/>
                <a:gd name="connsiteX9" fmla="*/ 83652 w 155358"/>
                <a:gd name="connsiteY9" fmla="*/ 125019 h 218992"/>
                <a:gd name="connsiteX10" fmla="*/ 75926 w 155358"/>
                <a:gd name="connsiteY10" fmla="*/ 100829 h 218992"/>
                <a:gd name="connsiteX11" fmla="*/ 111732 w 155358"/>
                <a:gd name="connsiteY11" fmla="*/ 68801 h 218992"/>
                <a:gd name="connsiteX12" fmla="*/ 63295 w 155358"/>
                <a:gd name="connsiteY12" fmla="*/ 86112 h 218992"/>
                <a:gd name="connsiteX13" fmla="*/ 33805 w 155358"/>
                <a:gd name="connsiteY13" fmla="*/ 57580 h 218992"/>
                <a:gd name="connsiteX14" fmla="*/ 112747 w 155358"/>
                <a:gd name="connsiteY14" fmla="*/ 35984 h 218992"/>
                <a:gd name="connsiteX15" fmla="*/ 154136 w 155358"/>
                <a:gd name="connsiteY15" fmla="*/ 5704 h 218992"/>
                <a:gd name="connsiteX16" fmla="*/ 128874 w 155358"/>
                <a:gd name="connsiteY16" fmla="*/ 17827 h 218992"/>
                <a:gd name="connsiteX17" fmla="*/ 69216 w 155358"/>
                <a:gd name="connsiteY17" fmla="*/ 10045 h 218992"/>
                <a:gd name="connsiteX18" fmla="*/ 40402 w 155358"/>
                <a:gd name="connsiteY18" fmla="*/ 24706 h 218992"/>
                <a:gd name="connsiteX19" fmla="*/ 23486 w 155358"/>
                <a:gd name="connsiteY19" fmla="*/ 67955 h 218992"/>
                <a:gd name="connsiteX20" fmla="*/ 4540 w 155358"/>
                <a:gd name="connsiteY20" fmla="*/ 124343 h 218992"/>
                <a:gd name="connsiteX21" fmla="*/ 19088 w 155358"/>
                <a:gd name="connsiteY21" fmla="*/ 153608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358" h="218992">
                  <a:moveTo>
                    <a:pt x="19088" y="153608"/>
                  </a:moveTo>
                  <a:cubicBezTo>
                    <a:pt x="29576" y="154454"/>
                    <a:pt x="28222" y="173512"/>
                    <a:pt x="26080" y="184734"/>
                  </a:cubicBezTo>
                  <a:cubicBezTo>
                    <a:pt x="23937" y="195955"/>
                    <a:pt x="19708" y="222682"/>
                    <a:pt x="28899" y="218566"/>
                  </a:cubicBezTo>
                  <a:cubicBezTo>
                    <a:pt x="40176" y="213378"/>
                    <a:pt x="47168" y="196011"/>
                    <a:pt x="40853" y="190034"/>
                  </a:cubicBezTo>
                  <a:cubicBezTo>
                    <a:pt x="34538" y="184057"/>
                    <a:pt x="35214" y="145939"/>
                    <a:pt x="38034" y="136409"/>
                  </a:cubicBezTo>
                  <a:cubicBezTo>
                    <a:pt x="40853" y="126880"/>
                    <a:pt x="59799" y="133816"/>
                    <a:pt x="53484" y="148533"/>
                  </a:cubicBezTo>
                  <a:cubicBezTo>
                    <a:pt x="47168" y="163250"/>
                    <a:pt x="65381" y="161502"/>
                    <a:pt x="65381" y="177911"/>
                  </a:cubicBezTo>
                  <a:cubicBezTo>
                    <a:pt x="65381" y="194319"/>
                    <a:pt x="75926" y="185692"/>
                    <a:pt x="87148" y="181407"/>
                  </a:cubicBezTo>
                  <a:cubicBezTo>
                    <a:pt x="98369" y="177121"/>
                    <a:pt x="96339" y="169283"/>
                    <a:pt x="88557" y="158852"/>
                  </a:cubicBezTo>
                  <a:cubicBezTo>
                    <a:pt x="80776" y="148420"/>
                    <a:pt x="94196" y="133759"/>
                    <a:pt x="83652" y="125019"/>
                  </a:cubicBezTo>
                  <a:cubicBezTo>
                    <a:pt x="73106" y="116279"/>
                    <a:pt x="66114" y="103423"/>
                    <a:pt x="75926" y="100829"/>
                  </a:cubicBezTo>
                  <a:cubicBezTo>
                    <a:pt x="85738" y="98235"/>
                    <a:pt x="115397" y="77485"/>
                    <a:pt x="111732" y="68801"/>
                  </a:cubicBezTo>
                  <a:cubicBezTo>
                    <a:pt x="108067" y="60118"/>
                    <a:pt x="66622" y="70549"/>
                    <a:pt x="63295" y="86112"/>
                  </a:cubicBezTo>
                  <a:cubicBezTo>
                    <a:pt x="59968" y="101675"/>
                    <a:pt x="30309" y="84364"/>
                    <a:pt x="33805" y="57580"/>
                  </a:cubicBezTo>
                  <a:cubicBezTo>
                    <a:pt x="37301" y="30796"/>
                    <a:pt x="95831" y="26454"/>
                    <a:pt x="112747" y="35984"/>
                  </a:cubicBezTo>
                  <a:cubicBezTo>
                    <a:pt x="129663" y="45513"/>
                    <a:pt x="147820" y="20421"/>
                    <a:pt x="154136" y="5704"/>
                  </a:cubicBezTo>
                  <a:cubicBezTo>
                    <a:pt x="160451" y="-9013"/>
                    <a:pt x="140828" y="8297"/>
                    <a:pt x="128874" y="17827"/>
                  </a:cubicBezTo>
                  <a:cubicBezTo>
                    <a:pt x="116920" y="27356"/>
                    <a:pt x="85343" y="16925"/>
                    <a:pt x="69216" y="10045"/>
                  </a:cubicBezTo>
                  <a:cubicBezTo>
                    <a:pt x="53089" y="3166"/>
                    <a:pt x="53766" y="22112"/>
                    <a:pt x="40402" y="24706"/>
                  </a:cubicBezTo>
                  <a:cubicBezTo>
                    <a:pt x="27038" y="27300"/>
                    <a:pt x="29858" y="63614"/>
                    <a:pt x="23486" y="67955"/>
                  </a:cubicBezTo>
                  <a:cubicBezTo>
                    <a:pt x="17114" y="72297"/>
                    <a:pt x="17171" y="99081"/>
                    <a:pt x="4540" y="124343"/>
                  </a:cubicBezTo>
                  <a:cubicBezTo>
                    <a:pt x="-8091" y="149604"/>
                    <a:pt x="8543" y="152762"/>
                    <a:pt x="19088" y="153608"/>
                  </a:cubicBezTo>
                  <a:close/>
                </a:path>
              </a:pathLst>
            </a:custGeom>
            <a:grpFill/>
            <a:ln w="8455" cap="flat">
              <a:solidFill>
                <a:srgbClr val="FFFFFF"/>
              </a:solid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D12B9594-18A3-475C-A766-411CF4FEA9C5}"/>
                </a:ext>
              </a:extLst>
            </p:cNvPr>
            <p:cNvSpPr/>
            <p:nvPr/>
          </p:nvSpPr>
          <p:spPr>
            <a:xfrm>
              <a:off x="8564993" y="4040837"/>
              <a:ext cx="16126" cy="17829"/>
            </a:xfrm>
            <a:custGeom>
              <a:avLst/>
              <a:gdLst>
                <a:gd name="connsiteX0" fmla="*/ 9360 w 16126"/>
                <a:gd name="connsiteY0" fmla="*/ 9090 h 17829"/>
                <a:gd name="connsiteX1" fmla="*/ 16127 w 16126"/>
                <a:gd name="connsiteY1" fmla="*/ 17830 h 17829"/>
                <a:gd name="connsiteX2" fmla="*/ 0 w 16126"/>
                <a:gd name="connsiteY2" fmla="*/ 914 h 17829"/>
                <a:gd name="connsiteX3" fmla="*/ 9360 w 16126"/>
                <a:gd name="connsiteY3" fmla="*/ 9090 h 17829"/>
              </a:gdLst>
              <a:ahLst/>
              <a:cxnLst>
                <a:cxn ang="0">
                  <a:pos x="connsiteX0" y="connsiteY0"/>
                </a:cxn>
                <a:cxn ang="0">
                  <a:pos x="connsiteX1" y="connsiteY1"/>
                </a:cxn>
                <a:cxn ang="0">
                  <a:pos x="connsiteX2" y="connsiteY2"/>
                </a:cxn>
                <a:cxn ang="0">
                  <a:pos x="connsiteX3" y="connsiteY3"/>
                </a:cxn>
              </a:cxnLst>
              <a:rect l="l" t="t" r="r" b="b"/>
              <a:pathLst>
                <a:path w="16126" h="17829">
                  <a:moveTo>
                    <a:pt x="9360" y="9090"/>
                  </a:moveTo>
                  <a:cubicBezTo>
                    <a:pt x="11559" y="12078"/>
                    <a:pt x="13815" y="14729"/>
                    <a:pt x="16127" y="17830"/>
                  </a:cubicBezTo>
                  <a:cubicBezTo>
                    <a:pt x="14717" y="7962"/>
                    <a:pt x="2368" y="-3315"/>
                    <a:pt x="0" y="914"/>
                  </a:cubicBezTo>
                  <a:cubicBezTo>
                    <a:pt x="3778" y="2780"/>
                    <a:pt x="6992" y="5599"/>
                    <a:pt x="9360" y="9090"/>
                  </a:cubicBezTo>
                  <a:close/>
                </a:path>
              </a:pathLst>
            </a:custGeom>
            <a:grpFill/>
            <a:ln w="8455" cap="flat">
              <a:solidFill>
                <a:srgbClr val="FFFFFF"/>
              </a:solid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8DC3F8F1-8FFD-4C78-886F-2CFDAF6879B3}"/>
                </a:ext>
              </a:extLst>
            </p:cNvPr>
            <p:cNvSpPr/>
            <p:nvPr/>
          </p:nvSpPr>
          <p:spPr>
            <a:xfrm>
              <a:off x="9014089" y="4324536"/>
              <a:ext cx="69797" cy="32206"/>
            </a:xfrm>
            <a:custGeom>
              <a:avLst/>
              <a:gdLst>
                <a:gd name="connsiteX0" fmla="*/ 34256 w 69797"/>
                <a:gd name="connsiteY0" fmla="*/ 2705 h 32206"/>
                <a:gd name="connsiteX1" fmla="*/ 12490 w 69797"/>
                <a:gd name="connsiteY1" fmla="*/ 6144 h 32206"/>
                <a:gd name="connsiteX2" fmla="*/ 1213 w 69797"/>
                <a:gd name="connsiteY2" fmla="*/ 21707 h 32206"/>
                <a:gd name="connsiteX3" fmla="*/ 35609 w 69797"/>
                <a:gd name="connsiteY3" fmla="*/ 28643 h 32206"/>
                <a:gd name="connsiteX4" fmla="*/ 69441 w 69797"/>
                <a:gd name="connsiteY4" fmla="*/ 16520 h 32206"/>
                <a:gd name="connsiteX5" fmla="*/ 34256 w 69797"/>
                <a:gd name="connsiteY5" fmla="*/ 2705 h 3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97" h="32206">
                  <a:moveTo>
                    <a:pt x="34256" y="2705"/>
                  </a:moveTo>
                  <a:cubicBezTo>
                    <a:pt x="31436" y="10486"/>
                    <a:pt x="19482" y="12178"/>
                    <a:pt x="12490" y="6144"/>
                  </a:cubicBezTo>
                  <a:cubicBezTo>
                    <a:pt x="5498" y="111"/>
                    <a:pt x="-3242" y="14320"/>
                    <a:pt x="1213" y="21707"/>
                  </a:cubicBezTo>
                  <a:cubicBezTo>
                    <a:pt x="9276" y="32365"/>
                    <a:pt x="24049" y="35336"/>
                    <a:pt x="35609" y="28643"/>
                  </a:cubicBezTo>
                  <a:cubicBezTo>
                    <a:pt x="53145" y="18268"/>
                    <a:pt x="65099" y="27741"/>
                    <a:pt x="69441" y="16520"/>
                  </a:cubicBezTo>
                  <a:cubicBezTo>
                    <a:pt x="73783" y="5299"/>
                    <a:pt x="37075" y="-5077"/>
                    <a:pt x="34256" y="2705"/>
                  </a:cubicBezTo>
                  <a:close/>
                </a:path>
              </a:pathLst>
            </a:custGeom>
            <a:grpFill/>
            <a:ln w="8455" cap="flat">
              <a:solidFill>
                <a:srgbClr val="FFFFFF"/>
              </a:solid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212AA54F-3E5D-455E-880F-58D2CAE096FB}"/>
                </a:ext>
              </a:extLst>
            </p:cNvPr>
            <p:cNvSpPr/>
            <p:nvPr/>
          </p:nvSpPr>
          <p:spPr>
            <a:xfrm>
              <a:off x="8981357" y="4323970"/>
              <a:ext cx="23115" cy="17776"/>
            </a:xfrm>
            <a:custGeom>
              <a:avLst/>
              <a:gdLst>
                <a:gd name="connsiteX0" fmla="*/ 0 w 23115"/>
                <a:gd name="connsiteY0" fmla="*/ 0 h 17776"/>
                <a:gd name="connsiteX1" fmla="*/ 3609 w 23115"/>
                <a:gd name="connsiteY1" fmla="*/ 15507 h 17776"/>
                <a:gd name="connsiteX2" fmla="*/ 19961 w 23115"/>
                <a:gd name="connsiteY2" fmla="*/ 13646 h 17776"/>
                <a:gd name="connsiteX3" fmla="*/ 0 w 23115"/>
                <a:gd name="connsiteY3" fmla="*/ 0 h 17776"/>
              </a:gdLst>
              <a:ahLst/>
              <a:cxnLst>
                <a:cxn ang="0">
                  <a:pos x="connsiteX0" y="connsiteY0"/>
                </a:cxn>
                <a:cxn ang="0">
                  <a:pos x="connsiteX1" y="connsiteY1"/>
                </a:cxn>
                <a:cxn ang="0">
                  <a:pos x="connsiteX2" y="connsiteY2"/>
                </a:cxn>
                <a:cxn ang="0">
                  <a:pos x="connsiteX3" y="connsiteY3"/>
                </a:cxn>
              </a:cxnLst>
              <a:rect l="l" t="t" r="r" b="b"/>
              <a:pathLst>
                <a:path w="23115" h="17776">
                  <a:moveTo>
                    <a:pt x="0" y="0"/>
                  </a:moveTo>
                  <a:cubicBezTo>
                    <a:pt x="2424" y="4810"/>
                    <a:pt x="3665" y="10121"/>
                    <a:pt x="3609" y="15507"/>
                  </a:cubicBezTo>
                  <a:cubicBezTo>
                    <a:pt x="8740" y="19138"/>
                    <a:pt x="15789" y="18337"/>
                    <a:pt x="19961" y="13646"/>
                  </a:cubicBezTo>
                  <a:cubicBezTo>
                    <a:pt x="31239" y="3214"/>
                    <a:pt x="9360" y="4285"/>
                    <a:pt x="0" y="0"/>
                  </a:cubicBezTo>
                  <a:close/>
                </a:path>
              </a:pathLst>
            </a:custGeom>
            <a:grpFill/>
            <a:ln w="8455" cap="flat">
              <a:solidFill>
                <a:srgbClr val="FFFFFF"/>
              </a:solid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76D7CA54-0772-43EB-8316-4F1ED26D9C71}"/>
                </a:ext>
              </a:extLst>
            </p:cNvPr>
            <p:cNvSpPr/>
            <p:nvPr/>
          </p:nvSpPr>
          <p:spPr>
            <a:xfrm>
              <a:off x="8764107" y="4258300"/>
              <a:ext cx="198308" cy="60087"/>
            </a:xfrm>
            <a:custGeom>
              <a:avLst/>
              <a:gdLst>
                <a:gd name="connsiteX0" fmla="*/ 18822 w 198308"/>
                <a:gd name="connsiteY0" fmla="*/ 30033 h 60087"/>
                <a:gd name="connsiteX1" fmla="*/ 31454 w 198308"/>
                <a:gd name="connsiteY1" fmla="*/ 46441 h 60087"/>
                <a:gd name="connsiteX2" fmla="*/ 73575 w 198308"/>
                <a:gd name="connsiteY2" fmla="*/ 50783 h 60087"/>
                <a:gd name="connsiteX3" fmla="*/ 113046 w 198308"/>
                <a:gd name="connsiteY3" fmla="*/ 60087 h 60087"/>
                <a:gd name="connsiteX4" fmla="*/ 170900 w 198308"/>
                <a:gd name="connsiteY4" fmla="*/ 52813 h 60087"/>
                <a:gd name="connsiteX5" fmla="*/ 195654 w 198308"/>
                <a:gd name="connsiteY5" fmla="*/ 33472 h 60087"/>
                <a:gd name="connsiteX6" fmla="*/ 167460 w 198308"/>
                <a:gd name="connsiteY6" fmla="*/ 32626 h 60087"/>
                <a:gd name="connsiteX7" fmla="*/ 118290 w 198308"/>
                <a:gd name="connsiteY7" fmla="*/ 25691 h 60087"/>
                <a:gd name="connsiteX8" fmla="*/ 67541 w 198308"/>
                <a:gd name="connsiteY8" fmla="*/ 11876 h 60087"/>
                <a:gd name="connsiteX9" fmla="*/ 12056 w 198308"/>
                <a:gd name="connsiteY9" fmla="*/ 8380 h 60087"/>
                <a:gd name="connsiteX10" fmla="*/ 779 w 198308"/>
                <a:gd name="connsiteY10" fmla="*/ 25691 h 60087"/>
                <a:gd name="connsiteX11" fmla="*/ 18822 w 198308"/>
                <a:gd name="connsiteY11" fmla="*/ 30033 h 6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08" h="60087">
                  <a:moveTo>
                    <a:pt x="18822" y="30033"/>
                  </a:moveTo>
                  <a:cubicBezTo>
                    <a:pt x="25138" y="30033"/>
                    <a:pt x="22375" y="44693"/>
                    <a:pt x="31454" y="46441"/>
                  </a:cubicBezTo>
                  <a:cubicBezTo>
                    <a:pt x="40532" y="48189"/>
                    <a:pt x="70925" y="58565"/>
                    <a:pt x="73575" y="50783"/>
                  </a:cubicBezTo>
                  <a:cubicBezTo>
                    <a:pt x="76112" y="43904"/>
                    <a:pt x="98329" y="49204"/>
                    <a:pt x="113046" y="60087"/>
                  </a:cubicBezTo>
                  <a:cubicBezTo>
                    <a:pt x="132274" y="56986"/>
                    <a:pt x="151559" y="54110"/>
                    <a:pt x="170900" y="52813"/>
                  </a:cubicBezTo>
                  <a:cubicBezTo>
                    <a:pt x="160017" y="46103"/>
                    <a:pt x="186744" y="40239"/>
                    <a:pt x="195654" y="33472"/>
                  </a:cubicBezTo>
                  <a:cubicBezTo>
                    <a:pt x="204563" y="26706"/>
                    <a:pt x="190015" y="23943"/>
                    <a:pt x="167460" y="32626"/>
                  </a:cubicBezTo>
                  <a:cubicBezTo>
                    <a:pt x="144905" y="41310"/>
                    <a:pt x="119023" y="13568"/>
                    <a:pt x="118290" y="25691"/>
                  </a:cubicBezTo>
                  <a:cubicBezTo>
                    <a:pt x="117557" y="37814"/>
                    <a:pt x="77578" y="20503"/>
                    <a:pt x="67541" y="11876"/>
                  </a:cubicBezTo>
                  <a:cubicBezTo>
                    <a:pt x="57505" y="3249"/>
                    <a:pt x="19781" y="-8029"/>
                    <a:pt x="12056" y="8380"/>
                  </a:cubicBezTo>
                  <a:cubicBezTo>
                    <a:pt x="4331" y="24789"/>
                    <a:pt x="-2323" y="10072"/>
                    <a:pt x="779" y="25691"/>
                  </a:cubicBezTo>
                  <a:cubicBezTo>
                    <a:pt x="3429" y="36122"/>
                    <a:pt x="12789" y="30033"/>
                    <a:pt x="18822" y="30033"/>
                  </a:cubicBezTo>
                  <a:close/>
                </a:path>
              </a:pathLst>
            </a:custGeom>
            <a:grpFill/>
            <a:ln w="8455" cap="flat">
              <a:solidFill>
                <a:srgbClr val="FFFFFF"/>
              </a:solid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54CBA692-48BB-4F09-AE18-D57C6F777972}"/>
                </a:ext>
              </a:extLst>
            </p:cNvPr>
            <p:cNvSpPr/>
            <p:nvPr/>
          </p:nvSpPr>
          <p:spPr>
            <a:xfrm>
              <a:off x="9083099" y="4366137"/>
              <a:ext cx="43963" cy="25428"/>
            </a:xfrm>
            <a:custGeom>
              <a:avLst/>
              <a:gdLst>
                <a:gd name="connsiteX0" fmla="*/ 319 w 43963"/>
                <a:gd name="connsiteY0" fmla="*/ 3450 h 25428"/>
                <a:gd name="connsiteX1" fmla="*/ 21408 w 43963"/>
                <a:gd name="connsiteY1" fmla="*/ 16419 h 25428"/>
                <a:gd name="connsiteX2" fmla="*/ 43963 w 43963"/>
                <a:gd name="connsiteY2" fmla="*/ 18167 h 25428"/>
                <a:gd name="connsiteX3" fmla="*/ 319 w 43963"/>
                <a:gd name="connsiteY3" fmla="*/ 3450 h 25428"/>
              </a:gdLst>
              <a:ahLst/>
              <a:cxnLst>
                <a:cxn ang="0">
                  <a:pos x="connsiteX0" y="connsiteY0"/>
                </a:cxn>
                <a:cxn ang="0">
                  <a:pos x="connsiteX1" y="connsiteY1"/>
                </a:cxn>
                <a:cxn ang="0">
                  <a:pos x="connsiteX2" y="connsiteY2"/>
                </a:cxn>
                <a:cxn ang="0">
                  <a:pos x="connsiteX3" y="connsiteY3"/>
                </a:cxn>
              </a:cxnLst>
              <a:rect l="l" t="t" r="r" b="b"/>
              <a:pathLst>
                <a:path w="43963" h="25428">
                  <a:moveTo>
                    <a:pt x="319" y="3450"/>
                  </a:moveTo>
                  <a:cubicBezTo>
                    <a:pt x="4548" y="11232"/>
                    <a:pt x="16502" y="11232"/>
                    <a:pt x="21408" y="16419"/>
                  </a:cubicBezTo>
                  <a:cubicBezTo>
                    <a:pt x="26314" y="21607"/>
                    <a:pt x="43963" y="32828"/>
                    <a:pt x="43963" y="18167"/>
                  </a:cubicBezTo>
                  <a:cubicBezTo>
                    <a:pt x="43963" y="3507"/>
                    <a:pt x="-4361" y="-5234"/>
                    <a:pt x="319" y="3450"/>
                  </a:cubicBezTo>
                  <a:close/>
                </a:path>
              </a:pathLst>
            </a:custGeom>
            <a:grpFill/>
            <a:ln w="8455" cap="flat">
              <a:solidFill>
                <a:srgbClr val="FFFFFF"/>
              </a:solid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FC64FB01-71C2-4921-9CCC-EF20A88DB286}"/>
                </a:ext>
              </a:extLst>
            </p:cNvPr>
            <p:cNvSpPr/>
            <p:nvPr/>
          </p:nvSpPr>
          <p:spPr>
            <a:xfrm>
              <a:off x="9370360" y="4096114"/>
              <a:ext cx="240956" cy="254639"/>
            </a:xfrm>
            <a:custGeom>
              <a:avLst/>
              <a:gdLst>
                <a:gd name="connsiteX0" fmla="*/ 204192 w 240956"/>
                <a:gd name="connsiteY0" fmla="*/ 60949 h 254639"/>
                <a:gd name="connsiteX1" fmla="*/ 180566 w 240956"/>
                <a:gd name="connsiteY1" fmla="*/ 42059 h 254639"/>
                <a:gd name="connsiteX2" fmla="*/ 159590 w 240956"/>
                <a:gd name="connsiteY2" fmla="*/ 34842 h 254639"/>
                <a:gd name="connsiteX3" fmla="*/ 138557 w 240956"/>
                <a:gd name="connsiteY3" fmla="*/ 58187 h 254639"/>
                <a:gd name="connsiteX4" fmla="*/ 99931 w 240956"/>
                <a:gd name="connsiteY4" fmla="*/ 88467 h 254639"/>
                <a:gd name="connsiteX5" fmla="*/ 74670 w 240956"/>
                <a:gd name="connsiteY5" fmla="*/ 15840 h 254639"/>
                <a:gd name="connsiteX6" fmla="*/ 20595 w 240956"/>
                <a:gd name="connsiteY6" fmla="*/ 7156 h 254639"/>
                <a:gd name="connsiteX7" fmla="*/ 239 w 240956"/>
                <a:gd name="connsiteY7" fmla="*/ 26215 h 254639"/>
                <a:gd name="connsiteX8" fmla="*/ 12870 w 240956"/>
                <a:gd name="connsiteY8" fmla="*/ 33996 h 254639"/>
                <a:gd name="connsiteX9" fmla="*/ 26177 w 240956"/>
                <a:gd name="connsiteY9" fmla="*/ 53845 h 254639"/>
                <a:gd name="connsiteX10" fmla="*/ 64126 w 240956"/>
                <a:gd name="connsiteY10" fmla="*/ 56495 h 254639"/>
                <a:gd name="connsiteX11" fmla="*/ 62039 w 240956"/>
                <a:gd name="connsiteY11" fmla="*/ 65122 h 254639"/>
                <a:gd name="connsiteX12" fmla="*/ 41684 w 240956"/>
                <a:gd name="connsiteY12" fmla="*/ 69408 h 254639"/>
                <a:gd name="connsiteX13" fmla="*/ 27587 w 240956"/>
                <a:gd name="connsiteY13" fmla="*/ 73749 h 254639"/>
                <a:gd name="connsiteX14" fmla="*/ 42360 w 240956"/>
                <a:gd name="connsiteY14" fmla="*/ 99688 h 254639"/>
                <a:gd name="connsiteX15" fmla="*/ 58487 w 240956"/>
                <a:gd name="connsiteY15" fmla="*/ 99688 h 254639"/>
                <a:gd name="connsiteX16" fmla="*/ 83072 w 240956"/>
                <a:gd name="connsiteY16" fmla="*/ 108315 h 254639"/>
                <a:gd name="connsiteX17" fmla="*/ 104161 w 240956"/>
                <a:gd name="connsiteY17" fmla="*/ 122186 h 254639"/>
                <a:gd name="connsiteX18" fmla="*/ 170867 w 240956"/>
                <a:gd name="connsiteY18" fmla="*/ 150718 h 254639"/>
                <a:gd name="connsiteX19" fmla="*/ 184175 w 240956"/>
                <a:gd name="connsiteY19" fmla="*/ 184551 h 254639"/>
                <a:gd name="connsiteX20" fmla="*/ 183442 w 240956"/>
                <a:gd name="connsiteY20" fmla="*/ 210489 h 254639"/>
                <a:gd name="connsiteX21" fmla="*/ 160887 w 240956"/>
                <a:gd name="connsiteY21" fmla="*/ 233833 h 254639"/>
                <a:gd name="connsiteX22" fmla="*/ 215639 w 240956"/>
                <a:gd name="connsiteY22" fmla="*/ 230337 h 254639"/>
                <a:gd name="connsiteX23" fmla="*/ 240956 w 240956"/>
                <a:gd name="connsiteY23" fmla="*/ 254640 h 254639"/>
                <a:gd name="connsiteX24" fmla="*/ 240956 w 240956"/>
                <a:gd name="connsiteY24" fmla="*/ 69971 h 254639"/>
                <a:gd name="connsiteX25" fmla="*/ 224717 w 240956"/>
                <a:gd name="connsiteY25" fmla="*/ 62866 h 254639"/>
                <a:gd name="connsiteX26" fmla="*/ 204192 w 240956"/>
                <a:gd name="connsiteY26" fmla="*/ 60949 h 25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0956" h="254639">
                  <a:moveTo>
                    <a:pt x="204192" y="60949"/>
                  </a:moveTo>
                  <a:cubicBezTo>
                    <a:pt x="192914" y="60797"/>
                    <a:pt x="183216" y="53016"/>
                    <a:pt x="180566" y="42059"/>
                  </a:cubicBezTo>
                  <a:cubicBezTo>
                    <a:pt x="174025" y="38485"/>
                    <a:pt x="166920" y="36043"/>
                    <a:pt x="159590" y="34842"/>
                  </a:cubicBezTo>
                  <a:cubicBezTo>
                    <a:pt x="149101" y="35688"/>
                    <a:pt x="147691" y="58187"/>
                    <a:pt x="138557" y="58187"/>
                  </a:cubicBezTo>
                  <a:cubicBezTo>
                    <a:pt x="129422" y="58187"/>
                    <a:pt x="116791" y="81531"/>
                    <a:pt x="99931" y="88467"/>
                  </a:cubicBezTo>
                  <a:cubicBezTo>
                    <a:pt x="83072" y="95402"/>
                    <a:pt x="82395" y="28809"/>
                    <a:pt x="74670" y="15840"/>
                  </a:cubicBezTo>
                  <a:cubicBezTo>
                    <a:pt x="66945" y="2871"/>
                    <a:pt x="24824" y="-7505"/>
                    <a:pt x="20595" y="7156"/>
                  </a:cubicBezTo>
                  <a:cubicBezTo>
                    <a:pt x="16366" y="21817"/>
                    <a:pt x="1762" y="14092"/>
                    <a:pt x="239" y="26215"/>
                  </a:cubicBezTo>
                  <a:cubicBezTo>
                    <a:pt x="-1171" y="37492"/>
                    <a:pt x="3735" y="33996"/>
                    <a:pt x="12870" y="33996"/>
                  </a:cubicBezTo>
                  <a:cubicBezTo>
                    <a:pt x="22004" y="33996"/>
                    <a:pt x="22004" y="42624"/>
                    <a:pt x="26177" y="53845"/>
                  </a:cubicBezTo>
                  <a:cubicBezTo>
                    <a:pt x="30350" y="65066"/>
                    <a:pt x="55724" y="57341"/>
                    <a:pt x="64126" y="56495"/>
                  </a:cubicBezTo>
                  <a:cubicBezTo>
                    <a:pt x="72527" y="55649"/>
                    <a:pt x="73937" y="70310"/>
                    <a:pt x="62039" y="65122"/>
                  </a:cubicBezTo>
                  <a:cubicBezTo>
                    <a:pt x="50142" y="59935"/>
                    <a:pt x="50085" y="72001"/>
                    <a:pt x="41684" y="69408"/>
                  </a:cubicBezTo>
                  <a:cubicBezTo>
                    <a:pt x="33282" y="66814"/>
                    <a:pt x="22004" y="67716"/>
                    <a:pt x="27587" y="73749"/>
                  </a:cubicBezTo>
                  <a:cubicBezTo>
                    <a:pt x="33169" y="79783"/>
                    <a:pt x="42360" y="85873"/>
                    <a:pt x="42360" y="99688"/>
                  </a:cubicBezTo>
                  <a:cubicBezTo>
                    <a:pt x="42360" y="113503"/>
                    <a:pt x="58487" y="110965"/>
                    <a:pt x="58487" y="99688"/>
                  </a:cubicBezTo>
                  <a:cubicBezTo>
                    <a:pt x="58487" y="88410"/>
                    <a:pt x="66945" y="103127"/>
                    <a:pt x="83072" y="108315"/>
                  </a:cubicBezTo>
                  <a:cubicBezTo>
                    <a:pt x="99198" y="113503"/>
                    <a:pt x="88034" y="121284"/>
                    <a:pt x="104161" y="122186"/>
                  </a:cubicBezTo>
                  <a:cubicBezTo>
                    <a:pt x="120287" y="123088"/>
                    <a:pt x="156770" y="137749"/>
                    <a:pt x="170867" y="150718"/>
                  </a:cubicBezTo>
                  <a:cubicBezTo>
                    <a:pt x="184964" y="163687"/>
                    <a:pt x="175040" y="172315"/>
                    <a:pt x="184175" y="184551"/>
                  </a:cubicBezTo>
                  <a:cubicBezTo>
                    <a:pt x="193309" y="196786"/>
                    <a:pt x="196129" y="210489"/>
                    <a:pt x="183442" y="210489"/>
                  </a:cubicBezTo>
                  <a:cubicBezTo>
                    <a:pt x="170754" y="210489"/>
                    <a:pt x="157503" y="226052"/>
                    <a:pt x="160887" y="233833"/>
                  </a:cubicBezTo>
                  <a:cubicBezTo>
                    <a:pt x="164270" y="241615"/>
                    <a:pt x="205996" y="230337"/>
                    <a:pt x="215639" y="230337"/>
                  </a:cubicBezTo>
                  <a:cubicBezTo>
                    <a:pt x="222123" y="230337"/>
                    <a:pt x="228551" y="244434"/>
                    <a:pt x="240956" y="254640"/>
                  </a:cubicBezTo>
                  <a:lnTo>
                    <a:pt x="240956" y="69971"/>
                  </a:lnTo>
                  <a:cubicBezTo>
                    <a:pt x="235825" y="67885"/>
                    <a:pt x="230299" y="65404"/>
                    <a:pt x="224717" y="62866"/>
                  </a:cubicBezTo>
                  <a:cubicBezTo>
                    <a:pt x="217894" y="61801"/>
                    <a:pt x="211071" y="61158"/>
                    <a:pt x="204192" y="60949"/>
                  </a:cubicBezTo>
                  <a:close/>
                </a:path>
              </a:pathLst>
            </a:custGeom>
            <a:grpFill/>
            <a:ln w="8455" cap="flat">
              <a:solidFill>
                <a:srgbClr val="FFFFFF"/>
              </a:solid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4BD646DC-CDBD-438B-AD0E-8B65372264D1}"/>
                </a:ext>
              </a:extLst>
            </p:cNvPr>
            <p:cNvSpPr/>
            <p:nvPr/>
          </p:nvSpPr>
          <p:spPr>
            <a:xfrm>
              <a:off x="9284396" y="4026930"/>
              <a:ext cx="35817" cy="71159"/>
            </a:xfrm>
            <a:custGeom>
              <a:avLst/>
              <a:gdLst>
                <a:gd name="connsiteX0" fmla="*/ 25812 w 35817"/>
                <a:gd name="connsiteY0" fmla="*/ 47864 h 71159"/>
                <a:gd name="connsiteX1" fmla="*/ 34213 w 35817"/>
                <a:gd name="connsiteY1" fmla="*/ 26212 h 71159"/>
                <a:gd name="connsiteX2" fmla="*/ 20229 w 35817"/>
                <a:gd name="connsiteY2" fmla="*/ 18430 h 71159"/>
                <a:gd name="connsiteX3" fmla="*/ 4046 w 35817"/>
                <a:gd name="connsiteY3" fmla="*/ 7153 h 71159"/>
                <a:gd name="connsiteX4" fmla="*/ 16677 w 35817"/>
                <a:gd name="connsiteY4" fmla="*/ 71096 h 71159"/>
                <a:gd name="connsiteX5" fmla="*/ 25812 w 35817"/>
                <a:gd name="connsiteY5" fmla="*/ 47864 h 7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7" h="71159">
                  <a:moveTo>
                    <a:pt x="25812" y="47864"/>
                  </a:moveTo>
                  <a:cubicBezTo>
                    <a:pt x="41262" y="49556"/>
                    <a:pt x="34213" y="38335"/>
                    <a:pt x="34213" y="26212"/>
                  </a:cubicBezTo>
                  <a:cubicBezTo>
                    <a:pt x="34213" y="14088"/>
                    <a:pt x="20229" y="24520"/>
                    <a:pt x="20229" y="18430"/>
                  </a:cubicBezTo>
                  <a:cubicBezTo>
                    <a:pt x="20229" y="12340"/>
                    <a:pt x="15324" y="-11850"/>
                    <a:pt x="4046" y="7153"/>
                  </a:cubicBezTo>
                  <a:cubicBezTo>
                    <a:pt x="-7231" y="26155"/>
                    <a:pt x="7712" y="73126"/>
                    <a:pt x="16677" y="71096"/>
                  </a:cubicBezTo>
                  <a:cubicBezTo>
                    <a:pt x="24402" y="69461"/>
                    <a:pt x="10362" y="46116"/>
                    <a:pt x="25812" y="47864"/>
                  </a:cubicBezTo>
                  <a:close/>
                </a:path>
              </a:pathLst>
            </a:custGeom>
            <a:grpFill/>
            <a:ln w="8455" cap="flat">
              <a:solidFill>
                <a:srgbClr val="FFFFFF"/>
              </a:solid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8B5AF2A9-9905-47E5-837C-0DA8DCA3446C}"/>
                </a:ext>
              </a:extLst>
            </p:cNvPr>
            <p:cNvSpPr/>
            <p:nvPr/>
          </p:nvSpPr>
          <p:spPr>
            <a:xfrm>
              <a:off x="9300858" y="4167763"/>
              <a:ext cx="66021" cy="32380"/>
            </a:xfrm>
            <a:custGeom>
              <a:avLst/>
              <a:gdLst>
                <a:gd name="connsiteX0" fmla="*/ 46566 w 66021"/>
                <a:gd name="connsiteY0" fmla="*/ 2946 h 32380"/>
                <a:gd name="connsiteX1" fmla="*/ 215 w 66021"/>
                <a:gd name="connsiteY1" fmla="*/ 13322 h 32380"/>
                <a:gd name="connsiteX2" fmla="*/ 32525 w 66021"/>
                <a:gd name="connsiteY2" fmla="*/ 19411 h 32380"/>
                <a:gd name="connsiteX3" fmla="*/ 62693 w 66021"/>
                <a:gd name="connsiteY3" fmla="*/ 32381 h 32380"/>
                <a:gd name="connsiteX4" fmla="*/ 46566 w 66021"/>
                <a:gd name="connsiteY4" fmla="*/ 2946 h 32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21" h="32380">
                  <a:moveTo>
                    <a:pt x="46566" y="2946"/>
                  </a:moveTo>
                  <a:cubicBezTo>
                    <a:pt x="28296" y="-3933"/>
                    <a:pt x="-2886" y="1931"/>
                    <a:pt x="215" y="13322"/>
                  </a:cubicBezTo>
                  <a:cubicBezTo>
                    <a:pt x="3034" y="23697"/>
                    <a:pt x="17751" y="19411"/>
                    <a:pt x="32525" y="19411"/>
                  </a:cubicBezTo>
                  <a:cubicBezTo>
                    <a:pt x="47299" y="19411"/>
                    <a:pt x="55080" y="32381"/>
                    <a:pt x="62693" y="32381"/>
                  </a:cubicBezTo>
                  <a:cubicBezTo>
                    <a:pt x="70305" y="32381"/>
                    <a:pt x="64835" y="9882"/>
                    <a:pt x="46566" y="2946"/>
                  </a:cubicBezTo>
                  <a:close/>
                </a:path>
              </a:pathLst>
            </a:custGeom>
            <a:grpFill/>
            <a:ln w="8455" cap="flat">
              <a:solidFill>
                <a:srgbClr val="FFFFFF"/>
              </a:solid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815ACBB8-F244-4B51-99AA-916B25526852}"/>
                </a:ext>
              </a:extLst>
            </p:cNvPr>
            <p:cNvSpPr/>
            <p:nvPr/>
          </p:nvSpPr>
          <p:spPr>
            <a:xfrm>
              <a:off x="9102015" y="4328473"/>
              <a:ext cx="104374" cy="22156"/>
            </a:xfrm>
            <a:custGeom>
              <a:avLst/>
              <a:gdLst>
                <a:gd name="connsiteX0" fmla="*/ 95192 w 104374"/>
                <a:gd name="connsiteY0" fmla="*/ 459 h 22156"/>
                <a:gd name="connsiteX1" fmla="*/ 44444 w 104374"/>
                <a:gd name="connsiteY1" fmla="*/ 5646 h 22156"/>
                <a:gd name="connsiteX2" fmla="*/ 236 w 104374"/>
                <a:gd name="connsiteY2" fmla="*/ 13428 h 22156"/>
                <a:gd name="connsiteX3" fmla="*/ 38805 w 104374"/>
                <a:gd name="connsiteY3" fmla="*/ 22112 h 22156"/>
                <a:gd name="connsiteX4" fmla="*/ 87242 w 104374"/>
                <a:gd name="connsiteY4" fmla="*/ 9142 h 22156"/>
                <a:gd name="connsiteX5" fmla="*/ 95192 w 104374"/>
                <a:gd name="connsiteY5" fmla="*/ 459 h 2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374" h="22156">
                  <a:moveTo>
                    <a:pt x="95192" y="459"/>
                  </a:moveTo>
                  <a:cubicBezTo>
                    <a:pt x="76190" y="-2981"/>
                    <a:pt x="63559" y="14330"/>
                    <a:pt x="44444" y="5646"/>
                  </a:cubicBezTo>
                  <a:cubicBezTo>
                    <a:pt x="25328" y="-3037"/>
                    <a:pt x="-2865" y="5646"/>
                    <a:pt x="236" y="13428"/>
                  </a:cubicBezTo>
                  <a:cubicBezTo>
                    <a:pt x="3337" y="21209"/>
                    <a:pt x="19859" y="21209"/>
                    <a:pt x="38805" y="22112"/>
                  </a:cubicBezTo>
                  <a:cubicBezTo>
                    <a:pt x="57751" y="23014"/>
                    <a:pt x="74611" y="9988"/>
                    <a:pt x="87242" y="9142"/>
                  </a:cubicBezTo>
                  <a:cubicBezTo>
                    <a:pt x="99872" y="8297"/>
                    <a:pt x="114139" y="3955"/>
                    <a:pt x="95192" y="459"/>
                  </a:cubicBezTo>
                  <a:close/>
                </a:path>
              </a:pathLst>
            </a:custGeom>
            <a:grpFill/>
            <a:ln w="8455" cap="flat">
              <a:solidFill>
                <a:srgbClr val="FFFFFF"/>
              </a:solid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4B220DAC-BB3A-4AE8-BD4A-ABEDC9C3663A}"/>
                </a:ext>
              </a:extLst>
            </p:cNvPr>
            <p:cNvSpPr/>
            <p:nvPr/>
          </p:nvSpPr>
          <p:spPr>
            <a:xfrm>
              <a:off x="9252442" y="4175477"/>
              <a:ext cx="29585" cy="22853"/>
            </a:xfrm>
            <a:custGeom>
              <a:avLst/>
              <a:gdLst>
                <a:gd name="connsiteX0" fmla="*/ 195 w 29585"/>
                <a:gd name="connsiteY0" fmla="*/ 7355 h 22853"/>
                <a:gd name="connsiteX1" fmla="*/ 29009 w 29585"/>
                <a:gd name="connsiteY1" fmla="*/ 16885 h 22853"/>
                <a:gd name="connsiteX2" fmla="*/ 195 w 29585"/>
                <a:gd name="connsiteY2" fmla="*/ 7355 h 22853"/>
              </a:gdLst>
              <a:ahLst/>
              <a:cxnLst>
                <a:cxn ang="0">
                  <a:pos x="connsiteX0" y="connsiteY0"/>
                </a:cxn>
                <a:cxn ang="0">
                  <a:pos x="connsiteX1" y="connsiteY1"/>
                </a:cxn>
                <a:cxn ang="0">
                  <a:pos x="connsiteX2" y="connsiteY2"/>
                </a:cxn>
              </a:cxnLst>
              <a:rect l="l" t="t" r="r" b="b"/>
              <a:pathLst>
                <a:path w="29585" h="22853">
                  <a:moveTo>
                    <a:pt x="195" y="7355"/>
                  </a:moveTo>
                  <a:cubicBezTo>
                    <a:pt x="3014" y="21170"/>
                    <a:pt x="23370" y="28951"/>
                    <a:pt x="29009" y="16885"/>
                  </a:cubicBezTo>
                  <a:cubicBezTo>
                    <a:pt x="34648" y="4818"/>
                    <a:pt x="-3019" y="-8715"/>
                    <a:pt x="195" y="7355"/>
                  </a:cubicBezTo>
                  <a:close/>
                </a:path>
              </a:pathLst>
            </a:custGeom>
            <a:grpFill/>
            <a:ln w="8455" cap="flat">
              <a:solidFill>
                <a:srgbClr val="FFFFFF"/>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50F5BFE4-13F7-47A6-9924-8762FD763CCE}"/>
                </a:ext>
              </a:extLst>
            </p:cNvPr>
            <p:cNvSpPr/>
            <p:nvPr/>
          </p:nvSpPr>
          <p:spPr>
            <a:xfrm>
              <a:off x="9191479" y="4350077"/>
              <a:ext cx="42042" cy="41641"/>
            </a:xfrm>
            <a:custGeom>
              <a:avLst/>
              <a:gdLst>
                <a:gd name="connsiteX0" fmla="*/ 34543 w 42042"/>
                <a:gd name="connsiteY0" fmla="*/ 0 h 41641"/>
                <a:gd name="connsiteX1" fmla="*/ 26818 w 42042"/>
                <a:gd name="connsiteY1" fmla="*/ 4060 h 41641"/>
                <a:gd name="connsiteX2" fmla="*/ 23322 w 42042"/>
                <a:gd name="connsiteY2" fmla="*/ 12405 h 41641"/>
                <a:gd name="connsiteX3" fmla="*/ 15597 w 42042"/>
                <a:gd name="connsiteY3" fmla="*/ 7161 h 41641"/>
                <a:gd name="connsiteX4" fmla="*/ 4320 w 42042"/>
                <a:gd name="connsiteY4" fmla="*/ 40261 h 41641"/>
                <a:gd name="connsiteX5" fmla="*/ 34092 w 42042"/>
                <a:gd name="connsiteY5" fmla="*/ 19284 h 41641"/>
                <a:gd name="connsiteX6" fmla="*/ 37306 w 42042"/>
                <a:gd name="connsiteY6" fmla="*/ 14322 h 41641"/>
                <a:gd name="connsiteX7" fmla="*/ 39675 w 42042"/>
                <a:gd name="connsiteY7" fmla="*/ 11672 h 41641"/>
                <a:gd name="connsiteX8" fmla="*/ 42042 w 42042"/>
                <a:gd name="connsiteY8" fmla="*/ 9755 h 41641"/>
                <a:gd name="connsiteX9" fmla="*/ 34543 w 42042"/>
                <a:gd name="connsiteY9" fmla="*/ 0 h 4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42" h="41641">
                  <a:moveTo>
                    <a:pt x="34543" y="0"/>
                  </a:moveTo>
                  <a:cubicBezTo>
                    <a:pt x="32288" y="1900"/>
                    <a:pt x="29638" y="3282"/>
                    <a:pt x="26818" y="4060"/>
                  </a:cubicBezTo>
                  <a:cubicBezTo>
                    <a:pt x="26254" y="7065"/>
                    <a:pt x="25070" y="9913"/>
                    <a:pt x="23322" y="12405"/>
                  </a:cubicBezTo>
                  <a:cubicBezTo>
                    <a:pt x="21349" y="14266"/>
                    <a:pt x="17683" y="10488"/>
                    <a:pt x="15597" y="7161"/>
                  </a:cubicBezTo>
                  <a:cubicBezTo>
                    <a:pt x="2008" y="14097"/>
                    <a:pt x="-5154" y="34058"/>
                    <a:pt x="4320" y="40261"/>
                  </a:cubicBezTo>
                  <a:cubicBezTo>
                    <a:pt x="13792" y="46463"/>
                    <a:pt x="26536" y="30393"/>
                    <a:pt x="34092" y="19284"/>
                  </a:cubicBezTo>
                  <a:cubicBezTo>
                    <a:pt x="35333" y="17480"/>
                    <a:pt x="36404" y="15788"/>
                    <a:pt x="37306" y="14322"/>
                  </a:cubicBezTo>
                  <a:cubicBezTo>
                    <a:pt x="37983" y="13330"/>
                    <a:pt x="38772" y="12439"/>
                    <a:pt x="39675" y="11672"/>
                  </a:cubicBezTo>
                  <a:cubicBezTo>
                    <a:pt x="40407" y="10979"/>
                    <a:pt x="41197" y="10336"/>
                    <a:pt x="42042" y="9755"/>
                  </a:cubicBezTo>
                  <a:cubicBezTo>
                    <a:pt x="40013" y="6175"/>
                    <a:pt x="37475" y="2893"/>
                    <a:pt x="34543" y="0"/>
                  </a:cubicBezTo>
                  <a:close/>
                </a:path>
              </a:pathLst>
            </a:custGeom>
            <a:grpFill/>
            <a:ln w="8455" cap="flat">
              <a:solidFill>
                <a:srgbClr val="FFFFFF"/>
              </a:solid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BD4E3532-95CC-414D-808B-ABE442ACB58C}"/>
                </a:ext>
              </a:extLst>
            </p:cNvPr>
            <p:cNvSpPr/>
            <p:nvPr/>
          </p:nvSpPr>
          <p:spPr>
            <a:xfrm>
              <a:off x="9207076" y="4328844"/>
              <a:ext cx="76742" cy="34131"/>
            </a:xfrm>
            <a:custGeom>
              <a:avLst/>
              <a:gdLst>
                <a:gd name="connsiteX0" fmla="*/ 7669 w 76742"/>
                <a:gd name="connsiteY0" fmla="*/ 26026 h 34131"/>
                <a:gd name="connsiteX1" fmla="*/ 0 w 76742"/>
                <a:gd name="connsiteY1" fmla="*/ 28395 h 34131"/>
                <a:gd name="connsiteX2" fmla="*/ 7725 w 76742"/>
                <a:gd name="connsiteY2" fmla="*/ 33639 h 34131"/>
                <a:gd name="connsiteX3" fmla="*/ 11221 w 76742"/>
                <a:gd name="connsiteY3" fmla="*/ 25293 h 34131"/>
                <a:gd name="connsiteX4" fmla="*/ 8063 w 76742"/>
                <a:gd name="connsiteY4" fmla="*/ 25970 h 34131"/>
                <a:gd name="connsiteX5" fmla="*/ 41501 w 76742"/>
                <a:gd name="connsiteY5" fmla="*/ 3471 h 34131"/>
                <a:gd name="connsiteX6" fmla="*/ 21202 w 76742"/>
                <a:gd name="connsiteY6" fmla="*/ 19372 h 34131"/>
                <a:gd name="connsiteX7" fmla="*/ 19115 w 76742"/>
                <a:gd name="connsiteY7" fmla="*/ 21120 h 34131"/>
                <a:gd name="connsiteX8" fmla="*/ 26615 w 76742"/>
                <a:gd name="connsiteY8" fmla="*/ 30876 h 34131"/>
                <a:gd name="connsiteX9" fmla="*/ 76630 w 76742"/>
                <a:gd name="connsiteY9" fmla="*/ 2682 h 34131"/>
                <a:gd name="connsiteX10" fmla="*/ 41332 w 76742"/>
                <a:gd name="connsiteY10" fmla="*/ 3584 h 3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42" h="34131">
                  <a:moveTo>
                    <a:pt x="7669" y="26026"/>
                  </a:moveTo>
                  <a:cubicBezTo>
                    <a:pt x="4962" y="26325"/>
                    <a:pt x="2368" y="27126"/>
                    <a:pt x="0" y="28395"/>
                  </a:cubicBezTo>
                  <a:cubicBezTo>
                    <a:pt x="2368" y="31721"/>
                    <a:pt x="5639" y="35499"/>
                    <a:pt x="7725" y="33639"/>
                  </a:cubicBezTo>
                  <a:cubicBezTo>
                    <a:pt x="9473" y="31146"/>
                    <a:pt x="10657" y="28299"/>
                    <a:pt x="11221" y="25293"/>
                  </a:cubicBezTo>
                  <a:cubicBezTo>
                    <a:pt x="10262" y="25293"/>
                    <a:pt x="9191" y="25801"/>
                    <a:pt x="8063" y="25970"/>
                  </a:cubicBezTo>
                  <a:close/>
                  <a:moveTo>
                    <a:pt x="41501" y="3471"/>
                  </a:moveTo>
                  <a:cubicBezTo>
                    <a:pt x="32028" y="2851"/>
                    <a:pt x="28250" y="12493"/>
                    <a:pt x="21202" y="19372"/>
                  </a:cubicBezTo>
                  <a:lnTo>
                    <a:pt x="19115" y="21120"/>
                  </a:lnTo>
                  <a:cubicBezTo>
                    <a:pt x="22047" y="24013"/>
                    <a:pt x="24585" y="27295"/>
                    <a:pt x="26615" y="30876"/>
                  </a:cubicBezTo>
                  <a:cubicBezTo>
                    <a:pt x="40204" y="20951"/>
                    <a:pt x="74826" y="8321"/>
                    <a:pt x="76630" y="2682"/>
                  </a:cubicBezTo>
                  <a:cubicBezTo>
                    <a:pt x="78547" y="-4197"/>
                    <a:pt x="55429" y="4430"/>
                    <a:pt x="41332" y="3584"/>
                  </a:cubicBezTo>
                  <a:close/>
                </a:path>
              </a:pathLst>
            </a:custGeom>
            <a:grpFill/>
            <a:ln w="8455" cap="flat">
              <a:solidFill>
                <a:srgbClr val="FFFFFF"/>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7C082B7F-A80B-4B7E-8DD2-DBB28FBABA4A}"/>
                </a:ext>
              </a:extLst>
            </p:cNvPr>
            <p:cNvSpPr/>
            <p:nvPr/>
          </p:nvSpPr>
          <p:spPr>
            <a:xfrm>
              <a:off x="6483000" y="2794066"/>
              <a:ext cx="39967" cy="77210"/>
            </a:xfrm>
            <a:custGeom>
              <a:avLst/>
              <a:gdLst>
                <a:gd name="connsiteX0" fmla="*/ 17819 w 39967"/>
                <a:gd name="connsiteY0" fmla="*/ 3723 h 77210"/>
                <a:gd name="connsiteX1" fmla="*/ 621 w 39967"/>
                <a:gd name="connsiteY1" fmla="*/ 8911 h 77210"/>
                <a:gd name="connsiteX2" fmla="*/ 9361 w 39967"/>
                <a:gd name="connsiteY2" fmla="*/ 46521 h 77210"/>
                <a:gd name="connsiteX3" fmla="*/ 19229 w 39967"/>
                <a:gd name="connsiteY3" fmla="*/ 74715 h 77210"/>
                <a:gd name="connsiteX4" fmla="*/ 35694 w 39967"/>
                <a:gd name="connsiteY4" fmla="*/ 62197 h 77210"/>
                <a:gd name="connsiteX5" fmla="*/ 39585 w 39967"/>
                <a:gd name="connsiteY5" fmla="*/ 14662 h 77210"/>
                <a:gd name="connsiteX6" fmla="*/ 17819 w 39967"/>
                <a:gd name="connsiteY6" fmla="*/ 3723 h 7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67" h="77210">
                  <a:moveTo>
                    <a:pt x="17819" y="3723"/>
                  </a:moveTo>
                  <a:cubicBezTo>
                    <a:pt x="10094" y="11956"/>
                    <a:pt x="3722" y="2313"/>
                    <a:pt x="621" y="8911"/>
                  </a:cubicBezTo>
                  <a:cubicBezTo>
                    <a:pt x="-3270" y="17087"/>
                    <a:pt x="12519" y="29661"/>
                    <a:pt x="9361" y="46521"/>
                  </a:cubicBezTo>
                  <a:cubicBezTo>
                    <a:pt x="6203" y="63381"/>
                    <a:pt x="11165" y="84526"/>
                    <a:pt x="19229" y="74715"/>
                  </a:cubicBezTo>
                  <a:cubicBezTo>
                    <a:pt x="27293" y="64903"/>
                    <a:pt x="31183" y="69527"/>
                    <a:pt x="35694" y="62197"/>
                  </a:cubicBezTo>
                  <a:cubicBezTo>
                    <a:pt x="40205" y="54866"/>
                    <a:pt x="36427" y="27631"/>
                    <a:pt x="39585" y="14662"/>
                  </a:cubicBezTo>
                  <a:cubicBezTo>
                    <a:pt x="42743" y="1693"/>
                    <a:pt x="25544" y="-4509"/>
                    <a:pt x="17819" y="3723"/>
                  </a:cubicBezTo>
                  <a:close/>
                </a:path>
              </a:pathLst>
            </a:custGeom>
            <a:grpFill/>
            <a:ln w="8455" cap="flat">
              <a:solidFill>
                <a:srgbClr val="FFFFFF"/>
              </a:solid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941A6873-B868-43AF-A356-7317E28BC417}"/>
                </a:ext>
              </a:extLst>
            </p:cNvPr>
            <p:cNvSpPr/>
            <p:nvPr/>
          </p:nvSpPr>
          <p:spPr>
            <a:xfrm>
              <a:off x="6448988" y="2577935"/>
              <a:ext cx="270848" cy="322705"/>
            </a:xfrm>
            <a:custGeom>
              <a:avLst/>
              <a:gdLst>
                <a:gd name="connsiteX0" fmla="*/ 223812 w 270848"/>
                <a:gd name="connsiteY0" fmla="*/ 206040 h 322705"/>
                <a:gd name="connsiteX1" fmla="*/ 206276 w 270848"/>
                <a:gd name="connsiteY1" fmla="*/ 188729 h 322705"/>
                <a:gd name="connsiteX2" fmla="*/ 169455 w 270848"/>
                <a:gd name="connsiteY2" fmla="*/ 142040 h 322705"/>
                <a:gd name="connsiteX3" fmla="*/ 136074 w 270848"/>
                <a:gd name="connsiteY3" fmla="*/ 100088 h 322705"/>
                <a:gd name="connsiteX4" fmla="*/ 136468 w 270848"/>
                <a:gd name="connsiteY4" fmla="*/ 70710 h 322705"/>
                <a:gd name="connsiteX5" fmla="*/ 146900 w 270848"/>
                <a:gd name="connsiteY5" fmla="*/ 54075 h 322705"/>
                <a:gd name="connsiteX6" fmla="*/ 148141 w 270848"/>
                <a:gd name="connsiteY6" fmla="*/ 15281 h 322705"/>
                <a:gd name="connsiteX7" fmla="*/ 136074 w 270848"/>
                <a:gd name="connsiteY7" fmla="*/ 12349 h 322705"/>
                <a:gd name="connsiteX8" fmla="*/ 131337 w 270848"/>
                <a:gd name="connsiteY8" fmla="*/ 0 h 322705"/>
                <a:gd name="connsiteX9" fmla="*/ 112391 w 270848"/>
                <a:gd name="connsiteY9" fmla="*/ 3271 h 322705"/>
                <a:gd name="connsiteX10" fmla="*/ 97617 w 270848"/>
                <a:gd name="connsiteY10" fmla="*/ 8909 h 322705"/>
                <a:gd name="connsiteX11" fmla="*/ 94686 w 270848"/>
                <a:gd name="connsiteY11" fmla="*/ 6936 h 322705"/>
                <a:gd name="connsiteX12" fmla="*/ 90118 w 270848"/>
                <a:gd name="connsiteY12" fmla="*/ 12180 h 322705"/>
                <a:gd name="connsiteX13" fmla="*/ 86566 w 270848"/>
                <a:gd name="connsiteY13" fmla="*/ 19228 h 322705"/>
                <a:gd name="connsiteX14" fmla="*/ 79574 w 270848"/>
                <a:gd name="connsiteY14" fmla="*/ 22668 h 322705"/>
                <a:gd name="connsiteX15" fmla="*/ 68296 w 270848"/>
                <a:gd name="connsiteY15" fmla="*/ 26107 h 322705"/>
                <a:gd name="connsiteX16" fmla="*/ 60205 w 270848"/>
                <a:gd name="connsiteY16" fmla="*/ 30252 h 322705"/>
                <a:gd name="connsiteX17" fmla="*/ 59895 w 270848"/>
                <a:gd name="connsiteY17" fmla="*/ 32197 h 322705"/>
                <a:gd name="connsiteX18" fmla="*/ 53579 w 270848"/>
                <a:gd name="connsiteY18" fmla="*/ 42573 h 322705"/>
                <a:gd name="connsiteX19" fmla="*/ 40215 w 270848"/>
                <a:gd name="connsiteY19" fmla="*/ 22668 h 322705"/>
                <a:gd name="connsiteX20" fmla="*/ 28317 w 270848"/>
                <a:gd name="connsiteY20" fmla="*/ 43418 h 322705"/>
                <a:gd name="connsiteX21" fmla="*/ 8075 w 270848"/>
                <a:gd name="connsiteY21" fmla="*/ 45166 h 322705"/>
                <a:gd name="connsiteX22" fmla="*/ 10725 w 270848"/>
                <a:gd name="connsiteY22" fmla="*/ 58981 h 322705"/>
                <a:gd name="connsiteX23" fmla="*/ 5988 w 270848"/>
                <a:gd name="connsiteY23" fmla="*/ 70653 h 322705"/>
                <a:gd name="connsiteX24" fmla="*/ 1252 w 270848"/>
                <a:gd name="connsiteY24" fmla="*/ 77758 h 322705"/>
                <a:gd name="connsiteX25" fmla="*/ 8131 w 270848"/>
                <a:gd name="connsiteY25" fmla="*/ 92701 h 322705"/>
                <a:gd name="connsiteX26" fmla="*/ 10127 w 270848"/>
                <a:gd name="connsiteY26" fmla="*/ 105467 h 322705"/>
                <a:gd name="connsiteX27" fmla="*/ 13375 w 270848"/>
                <a:gd name="connsiteY27" fmla="*/ 106967 h 322705"/>
                <a:gd name="connsiteX28" fmla="*/ 24652 w 270848"/>
                <a:gd name="connsiteY28" fmla="*/ 111478 h 322705"/>
                <a:gd name="connsiteX29" fmla="*/ 22002 w 270848"/>
                <a:gd name="connsiteY29" fmla="*/ 121402 h 322705"/>
                <a:gd name="connsiteX30" fmla="*/ 33280 w 270848"/>
                <a:gd name="connsiteY30" fmla="*/ 117342 h 322705"/>
                <a:gd name="connsiteX31" fmla="*/ 49745 w 270848"/>
                <a:gd name="connsiteY31" fmla="*/ 100031 h 322705"/>
                <a:gd name="connsiteX32" fmla="*/ 83126 w 270848"/>
                <a:gd name="connsiteY32" fmla="*/ 117342 h 322705"/>
                <a:gd name="connsiteX33" fmla="*/ 90513 w 270848"/>
                <a:gd name="connsiteY33" fmla="*/ 134653 h 322705"/>
                <a:gd name="connsiteX34" fmla="*/ 113068 w 270848"/>
                <a:gd name="connsiteY34" fmla="*/ 170064 h 322705"/>
                <a:gd name="connsiteX35" fmla="*/ 145378 w 270848"/>
                <a:gd name="connsiteY35" fmla="*/ 204235 h 322705"/>
                <a:gd name="connsiteX36" fmla="*/ 168215 w 270848"/>
                <a:gd name="connsiteY36" fmla="*/ 216302 h 322705"/>
                <a:gd name="connsiteX37" fmla="*/ 188909 w 270848"/>
                <a:gd name="connsiteY37" fmla="*/ 233218 h 322705"/>
                <a:gd name="connsiteX38" fmla="*/ 205825 w 270848"/>
                <a:gd name="connsiteY38" fmla="*/ 250529 h 322705"/>
                <a:gd name="connsiteX39" fmla="*/ 213550 w 270848"/>
                <a:gd name="connsiteY39" fmla="*/ 267840 h 322705"/>
                <a:gd name="connsiteX40" fmla="*/ 214565 w 270848"/>
                <a:gd name="connsiteY40" fmla="*/ 299417 h 322705"/>
                <a:gd name="connsiteX41" fmla="*/ 215637 w 270848"/>
                <a:gd name="connsiteY41" fmla="*/ 322705 h 322705"/>
                <a:gd name="connsiteX42" fmla="*/ 227591 w 270848"/>
                <a:gd name="connsiteY42" fmla="*/ 298515 h 322705"/>
                <a:gd name="connsiteX43" fmla="*/ 241236 w 270848"/>
                <a:gd name="connsiteY43" fmla="*/ 281204 h 322705"/>
                <a:gd name="connsiteX44" fmla="*/ 230410 w 270848"/>
                <a:gd name="connsiteY44" fmla="*/ 258311 h 322705"/>
                <a:gd name="connsiteX45" fmla="*/ 241248 w 270848"/>
                <a:gd name="connsiteY45" fmla="*/ 242438 h 322705"/>
                <a:gd name="connsiteX46" fmla="*/ 252965 w 270848"/>
                <a:gd name="connsiteY46" fmla="*/ 245793 h 322705"/>
                <a:gd name="connsiteX47" fmla="*/ 270840 w 270848"/>
                <a:gd name="connsiteY47" fmla="*/ 247090 h 322705"/>
                <a:gd name="connsiteX48" fmla="*/ 223812 w 270848"/>
                <a:gd name="connsiteY48" fmla="*/ 206040 h 32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0848" h="322705">
                  <a:moveTo>
                    <a:pt x="223812" y="206040"/>
                  </a:moveTo>
                  <a:cubicBezTo>
                    <a:pt x="214734" y="199104"/>
                    <a:pt x="220655" y="187826"/>
                    <a:pt x="206276" y="188729"/>
                  </a:cubicBezTo>
                  <a:cubicBezTo>
                    <a:pt x="191897" y="189631"/>
                    <a:pt x="174699" y="167527"/>
                    <a:pt x="169455" y="142040"/>
                  </a:cubicBezTo>
                  <a:cubicBezTo>
                    <a:pt x="164211" y="116553"/>
                    <a:pt x="141712" y="115256"/>
                    <a:pt x="136074" y="100088"/>
                  </a:cubicBezTo>
                  <a:cubicBezTo>
                    <a:pt x="130435" y="84919"/>
                    <a:pt x="141318" y="83171"/>
                    <a:pt x="136468" y="70710"/>
                  </a:cubicBezTo>
                  <a:cubicBezTo>
                    <a:pt x="133705" y="63718"/>
                    <a:pt x="139739" y="57571"/>
                    <a:pt x="146900" y="54075"/>
                  </a:cubicBezTo>
                  <a:cubicBezTo>
                    <a:pt x="146539" y="41129"/>
                    <a:pt x="146956" y="28177"/>
                    <a:pt x="148141" y="15281"/>
                  </a:cubicBezTo>
                  <a:cubicBezTo>
                    <a:pt x="143974" y="15056"/>
                    <a:pt x="139880" y="14063"/>
                    <a:pt x="136074" y="12349"/>
                  </a:cubicBezTo>
                  <a:cubicBezTo>
                    <a:pt x="133424" y="10375"/>
                    <a:pt x="132916" y="0"/>
                    <a:pt x="131337" y="0"/>
                  </a:cubicBezTo>
                  <a:cubicBezTo>
                    <a:pt x="129758" y="0"/>
                    <a:pt x="115041" y="0"/>
                    <a:pt x="112391" y="3271"/>
                  </a:cubicBezTo>
                  <a:cubicBezTo>
                    <a:pt x="109741" y="6541"/>
                    <a:pt x="101846" y="12349"/>
                    <a:pt x="97617" y="8909"/>
                  </a:cubicBezTo>
                  <a:cubicBezTo>
                    <a:pt x="96715" y="8233"/>
                    <a:pt x="95700" y="7556"/>
                    <a:pt x="94686" y="6936"/>
                  </a:cubicBezTo>
                  <a:lnTo>
                    <a:pt x="90118" y="12180"/>
                  </a:lnTo>
                  <a:cubicBezTo>
                    <a:pt x="90118" y="12180"/>
                    <a:pt x="89329" y="19228"/>
                    <a:pt x="86566" y="19228"/>
                  </a:cubicBezTo>
                  <a:cubicBezTo>
                    <a:pt x="83803" y="19228"/>
                    <a:pt x="79574" y="16634"/>
                    <a:pt x="79574" y="22668"/>
                  </a:cubicBezTo>
                  <a:cubicBezTo>
                    <a:pt x="79574" y="28701"/>
                    <a:pt x="71849" y="26953"/>
                    <a:pt x="68296" y="26107"/>
                  </a:cubicBezTo>
                  <a:cubicBezTo>
                    <a:pt x="64919" y="25019"/>
                    <a:pt x="61293" y="26874"/>
                    <a:pt x="60205" y="30252"/>
                  </a:cubicBezTo>
                  <a:cubicBezTo>
                    <a:pt x="60002" y="30878"/>
                    <a:pt x="59900" y="31538"/>
                    <a:pt x="59895" y="32197"/>
                  </a:cubicBezTo>
                  <a:cubicBezTo>
                    <a:pt x="59895" y="37385"/>
                    <a:pt x="59162" y="48606"/>
                    <a:pt x="53579" y="42573"/>
                  </a:cubicBezTo>
                  <a:cubicBezTo>
                    <a:pt x="47997" y="36539"/>
                    <a:pt x="42301" y="20920"/>
                    <a:pt x="40215" y="22668"/>
                  </a:cubicBezTo>
                  <a:cubicBezTo>
                    <a:pt x="38129" y="24416"/>
                    <a:pt x="33223" y="43418"/>
                    <a:pt x="28317" y="43418"/>
                  </a:cubicBezTo>
                  <a:cubicBezTo>
                    <a:pt x="25273" y="43418"/>
                    <a:pt x="15236" y="44377"/>
                    <a:pt x="8075" y="45166"/>
                  </a:cubicBezTo>
                  <a:cubicBezTo>
                    <a:pt x="6157" y="52610"/>
                    <a:pt x="8075" y="57064"/>
                    <a:pt x="10725" y="58981"/>
                  </a:cubicBezTo>
                  <a:cubicBezTo>
                    <a:pt x="13375" y="60898"/>
                    <a:pt x="9146" y="68680"/>
                    <a:pt x="5988" y="70653"/>
                  </a:cubicBezTo>
                  <a:cubicBezTo>
                    <a:pt x="2830" y="72627"/>
                    <a:pt x="-2414" y="70653"/>
                    <a:pt x="1252" y="77758"/>
                  </a:cubicBezTo>
                  <a:cubicBezTo>
                    <a:pt x="4917" y="84863"/>
                    <a:pt x="11796" y="85540"/>
                    <a:pt x="8131" y="92701"/>
                  </a:cubicBezTo>
                  <a:cubicBezTo>
                    <a:pt x="5159" y="96778"/>
                    <a:pt x="6050" y="102490"/>
                    <a:pt x="10127" y="105467"/>
                  </a:cubicBezTo>
                  <a:cubicBezTo>
                    <a:pt x="11097" y="106172"/>
                    <a:pt x="12202" y="106685"/>
                    <a:pt x="13375" y="106967"/>
                  </a:cubicBezTo>
                  <a:cubicBezTo>
                    <a:pt x="18619" y="107587"/>
                    <a:pt x="26006" y="106290"/>
                    <a:pt x="24652" y="111478"/>
                  </a:cubicBezTo>
                  <a:cubicBezTo>
                    <a:pt x="23468" y="114698"/>
                    <a:pt x="22577" y="118019"/>
                    <a:pt x="22002" y="121402"/>
                  </a:cubicBezTo>
                  <a:cubicBezTo>
                    <a:pt x="25904" y="120489"/>
                    <a:pt x="29688" y="119124"/>
                    <a:pt x="33280" y="117342"/>
                  </a:cubicBezTo>
                  <a:cubicBezTo>
                    <a:pt x="40666" y="112606"/>
                    <a:pt x="37509" y="104373"/>
                    <a:pt x="49745" y="100031"/>
                  </a:cubicBezTo>
                  <a:cubicBezTo>
                    <a:pt x="61981" y="95689"/>
                    <a:pt x="77938" y="108264"/>
                    <a:pt x="83126" y="117342"/>
                  </a:cubicBezTo>
                  <a:cubicBezTo>
                    <a:pt x="88314" y="126421"/>
                    <a:pt x="89442" y="127266"/>
                    <a:pt x="90513" y="134653"/>
                  </a:cubicBezTo>
                  <a:cubicBezTo>
                    <a:pt x="93191" y="148919"/>
                    <a:pt x="101271" y="161606"/>
                    <a:pt x="113068" y="170064"/>
                  </a:cubicBezTo>
                  <a:cubicBezTo>
                    <a:pt x="129984" y="183485"/>
                    <a:pt x="136638" y="198596"/>
                    <a:pt x="145378" y="204235"/>
                  </a:cubicBezTo>
                  <a:cubicBezTo>
                    <a:pt x="154118" y="209874"/>
                    <a:pt x="162914" y="208577"/>
                    <a:pt x="168215" y="216302"/>
                  </a:cubicBezTo>
                  <a:cubicBezTo>
                    <a:pt x="173600" y="223576"/>
                    <a:pt x="180710" y="229390"/>
                    <a:pt x="188909" y="233218"/>
                  </a:cubicBezTo>
                  <a:cubicBezTo>
                    <a:pt x="197311" y="238011"/>
                    <a:pt x="197649" y="249232"/>
                    <a:pt x="205825" y="250529"/>
                  </a:cubicBezTo>
                  <a:cubicBezTo>
                    <a:pt x="214001" y="251826"/>
                    <a:pt x="208588" y="260510"/>
                    <a:pt x="213550" y="267840"/>
                  </a:cubicBezTo>
                  <a:cubicBezTo>
                    <a:pt x="218963" y="277584"/>
                    <a:pt x="219341" y="289346"/>
                    <a:pt x="214565" y="299417"/>
                  </a:cubicBezTo>
                  <a:cubicBezTo>
                    <a:pt x="209321" y="308044"/>
                    <a:pt x="212141" y="322705"/>
                    <a:pt x="215637" y="322705"/>
                  </a:cubicBezTo>
                  <a:cubicBezTo>
                    <a:pt x="219132" y="322705"/>
                    <a:pt x="226519" y="307142"/>
                    <a:pt x="227591" y="298515"/>
                  </a:cubicBezTo>
                  <a:cubicBezTo>
                    <a:pt x="228662" y="289888"/>
                    <a:pt x="235654" y="290339"/>
                    <a:pt x="241236" y="281204"/>
                  </a:cubicBezTo>
                  <a:cubicBezTo>
                    <a:pt x="246819" y="272069"/>
                    <a:pt x="232835" y="269926"/>
                    <a:pt x="230410" y="258311"/>
                  </a:cubicBezTo>
                  <a:cubicBezTo>
                    <a:pt x="229017" y="250935"/>
                    <a:pt x="233872" y="243830"/>
                    <a:pt x="241248" y="242438"/>
                  </a:cubicBezTo>
                  <a:cubicBezTo>
                    <a:pt x="245465" y="241643"/>
                    <a:pt x="249807" y="242889"/>
                    <a:pt x="252965" y="245793"/>
                  </a:cubicBezTo>
                  <a:cubicBezTo>
                    <a:pt x="265257" y="255266"/>
                    <a:pt x="270163" y="261750"/>
                    <a:pt x="270840" y="247090"/>
                  </a:cubicBezTo>
                  <a:cubicBezTo>
                    <a:pt x="271516" y="232429"/>
                    <a:pt x="232947" y="212919"/>
                    <a:pt x="223812" y="206040"/>
                  </a:cubicBezTo>
                  <a:close/>
                </a:path>
              </a:pathLst>
            </a:custGeom>
            <a:grpFill/>
            <a:ln w="8455" cap="flat">
              <a:solidFill>
                <a:srgbClr val="FFFFFF"/>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02B9D792-D92C-4200-A5D9-B1CA6CD0766B}"/>
                </a:ext>
              </a:extLst>
            </p:cNvPr>
            <p:cNvSpPr/>
            <p:nvPr/>
          </p:nvSpPr>
          <p:spPr>
            <a:xfrm>
              <a:off x="6587825" y="2894213"/>
              <a:ext cx="67894" cy="50711"/>
            </a:xfrm>
            <a:custGeom>
              <a:avLst/>
              <a:gdLst>
                <a:gd name="connsiteX0" fmla="*/ 48831 w 67894"/>
                <a:gd name="connsiteY0" fmla="*/ 1803 h 50711"/>
                <a:gd name="connsiteX1" fmla="*/ 20074 w 67894"/>
                <a:gd name="connsiteY1" fmla="*/ 1803 h 50711"/>
                <a:gd name="connsiteX2" fmla="*/ 0 w 67894"/>
                <a:gd name="connsiteY2" fmla="*/ 10656 h 50711"/>
                <a:gd name="connsiteX3" fmla="*/ 1240 w 67894"/>
                <a:gd name="connsiteY3" fmla="*/ 11445 h 50711"/>
                <a:gd name="connsiteX4" fmla="*/ 11954 w 67894"/>
                <a:gd name="connsiteY4" fmla="*/ 24753 h 50711"/>
                <a:gd name="connsiteX5" fmla="*/ 24641 w 67894"/>
                <a:gd name="connsiteY5" fmla="*/ 29940 h 50711"/>
                <a:gd name="connsiteX6" fmla="*/ 51651 w 67894"/>
                <a:gd name="connsiteY6" fmla="*/ 50691 h 50711"/>
                <a:gd name="connsiteX7" fmla="*/ 57966 w 67894"/>
                <a:gd name="connsiteY7" fmla="*/ 30786 h 50711"/>
                <a:gd name="connsiteX8" fmla="*/ 67777 w 67894"/>
                <a:gd name="connsiteY8" fmla="*/ 3551 h 50711"/>
                <a:gd name="connsiteX9" fmla="*/ 48831 w 67894"/>
                <a:gd name="connsiteY9" fmla="*/ 1803 h 5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894" h="50711">
                  <a:moveTo>
                    <a:pt x="48831" y="1803"/>
                  </a:moveTo>
                  <a:cubicBezTo>
                    <a:pt x="34453" y="5694"/>
                    <a:pt x="28476" y="6991"/>
                    <a:pt x="20074" y="1803"/>
                  </a:cubicBezTo>
                  <a:cubicBezTo>
                    <a:pt x="12743" y="-2708"/>
                    <a:pt x="1466" y="4228"/>
                    <a:pt x="0" y="10656"/>
                  </a:cubicBezTo>
                  <a:lnTo>
                    <a:pt x="1240" y="11445"/>
                  </a:lnTo>
                  <a:cubicBezTo>
                    <a:pt x="6169" y="14592"/>
                    <a:pt x="9930" y="19266"/>
                    <a:pt x="11954" y="24753"/>
                  </a:cubicBezTo>
                  <a:cubicBezTo>
                    <a:pt x="16019" y="26850"/>
                    <a:pt x="20266" y="28587"/>
                    <a:pt x="24641" y="29940"/>
                  </a:cubicBezTo>
                  <a:cubicBezTo>
                    <a:pt x="42178" y="35579"/>
                    <a:pt x="44264" y="50183"/>
                    <a:pt x="51651" y="50691"/>
                  </a:cubicBezTo>
                  <a:cubicBezTo>
                    <a:pt x="59037" y="51198"/>
                    <a:pt x="59714" y="42402"/>
                    <a:pt x="57966" y="30786"/>
                  </a:cubicBezTo>
                  <a:cubicBezTo>
                    <a:pt x="56218" y="19170"/>
                    <a:pt x="66762" y="5694"/>
                    <a:pt x="67777" y="3551"/>
                  </a:cubicBezTo>
                  <a:cubicBezTo>
                    <a:pt x="68792" y="1408"/>
                    <a:pt x="63266" y="-2201"/>
                    <a:pt x="48831" y="1803"/>
                  </a:cubicBezTo>
                  <a:close/>
                </a:path>
              </a:pathLst>
            </a:custGeom>
            <a:grpFill/>
            <a:ln w="8455" cap="flat">
              <a:solidFill>
                <a:srgbClr val="FFFFFF"/>
              </a:solid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E8B367D4-46DB-4F6F-9FBC-BBDC0EEA6E95}"/>
                </a:ext>
              </a:extLst>
            </p:cNvPr>
            <p:cNvSpPr/>
            <p:nvPr/>
          </p:nvSpPr>
          <p:spPr>
            <a:xfrm>
              <a:off x="6720279" y="2712757"/>
              <a:ext cx="28813" cy="46914"/>
            </a:xfrm>
            <a:custGeom>
              <a:avLst/>
              <a:gdLst>
                <a:gd name="connsiteX0" fmla="*/ 10093 w 28813"/>
                <a:gd name="connsiteY0" fmla="*/ 0 h 46914"/>
                <a:gd name="connsiteX1" fmla="*/ 958 w 28813"/>
                <a:gd name="connsiteY1" fmla="*/ 21709 h 46914"/>
                <a:gd name="connsiteX2" fmla="*/ 0 w 28813"/>
                <a:gd name="connsiteY2" fmla="*/ 30787 h 46914"/>
                <a:gd name="connsiteX3" fmla="*/ 16916 w 28813"/>
                <a:gd name="connsiteY3" fmla="*/ 46125 h 46914"/>
                <a:gd name="connsiteX4" fmla="*/ 18157 w 28813"/>
                <a:gd name="connsiteY4" fmla="*/ 46914 h 46914"/>
                <a:gd name="connsiteX5" fmla="*/ 28814 w 28813"/>
                <a:gd name="connsiteY5" fmla="*/ 26277 h 46914"/>
                <a:gd name="connsiteX6" fmla="*/ 10093 w 28813"/>
                <a:gd name="connsiteY6" fmla="*/ 0 h 4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3" h="46914">
                  <a:moveTo>
                    <a:pt x="10093" y="0"/>
                  </a:moveTo>
                  <a:cubicBezTo>
                    <a:pt x="5188" y="8120"/>
                    <a:pt x="451" y="18382"/>
                    <a:pt x="958" y="21709"/>
                  </a:cubicBezTo>
                  <a:cubicBezTo>
                    <a:pt x="1049" y="24765"/>
                    <a:pt x="722" y="27816"/>
                    <a:pt x="0" y="30787"/>
                  </a:cubicBezTo>
                  <a:cubicBezTo>
                    <a:pt x="5188" y="36375"/>
                    <a:pt x="10849" y="41507"/>
                    <a:pt x="16916" y="46125"/>
                  </a:cubicBezTo>
                  <a:cubicBezTo>
                    <a:pt x="17367" y="46407"/>
                    <a:pt x="17705" y="46689"/>
                    <a:pt x="18157" y="46914"/>
                  </a:cubicBezTo>
                  <a:cubicBezTo>
                    <a:pt x="19566" y="37328"/>
                    <a:pt x="24923" y="27404"/>
                    <a:pt x="28814" y="26277"/>
                  </a:cubicBezTo>
                  <a:cubicBezTo>
                    <a:pt x="23232" y="18044"/>
                    <a:pt x="15394" y="6372"/>
                    <a:pt x="10093" y="0"/>
                  </a:cubicBezTo>
                  <a:close/>
                </a:path>
              </a:pathLst>
            </a:custGeom>
            <a:grpFill/>
            <a:ln w="8455" cap="flat">
              <a:solidFill>
                <a:srgbClr val="FFFFFF"/>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36C5B2B0-6EA4-48CA-AE49-524012BC93D6}"/>
                </a:ext>
              </a:extLst>
            </p:cNvPr>
            <p:cNvSpPr/>
            <p:nvPr/>
          </p:nvSpPr>
          <p:spPr>
            <a:xfrm>
              <a:off x="6727328" y="2608327"/>
              <a:ext cx="95197" cy="145592"/>
            </a:xfrm>
            <a:custGeom>
              <a:avLst/>
              <a:gdLst>
                <a:gd name="connsiteX0" fmla="*/ 86273 w 95197"/>
                <a:gd name="connsiteY0" fmla="*/ 97381 h 145592"/>
                <a:gd name="connsiteX1" fmla="*/ 86273 w 95197"/>
                <a:gd name="connsiteY1" fmla="*/ 77251 h 145592"/>
                <a:gd name="connsiteX2" fmla="*/ 86780 w 95197"/>
                <a:gd name="connsiteY2" fmla="*/ 61688 h 145592"/>
                <a:gd name="connsiteX3" fmla="*/ 60447 w 95197"/>
                <a:gd name="connsiteY3" fmla="*/ 51989 h 145592"/>
                <a:gd name="connsiteX4" fmla="*/ 57289 w 95197"/>
                <a:gd name="connsiteY4" fmla="*/ 33832 h 145592"/>
                <a:gd name="connsiteX5" fmla="*/ 49395 w 95197"/>
                <a:gd name="connsiteY5" fmla="*/ 23457 h 145592"/>
                <a:gd name="connsiteX6" fmla="*/ 40937 w 95197"/>
                <a:gd name="connsiteY6" fmla="*/ 6541 h 145592"/>
                <a:gd name="connsiteX7" fmla="*/ 41614 w 95197"/>
                <a:gd name="connsiteY7" fmla="*/ 5188 h 145592"/>
                <a:gd name="connsiteX8" fmla="*/ 34960 w 95197"/>
                <a:gd name="connsiteY8" fmla="*/ 3834 h 145592"/>
                <a:gd name="connsiteX9" fmla="*/ 24754 w 95197"/>
                <a:gd name="connsiteY9" fmla="*/ 0 h 145592"/>
                <a:gd name="connsiteX10" fmla="*/ 0 w 95197"/>
                <a:gd name="connsiteY10" fmla="*/ 9642 h 145592"/>
                <a:gd name="connsiteX11" fmla="*/ 6202 w 95197"/>
                <a:gd name="connsiteY11" fmla="*/ 27348 h 145592"/>
                <a:gd name="connsiteX12" fmla="*/ 13759 w 95197"/>
                <a:gd name="connsiteY12" fmla="*/ 48211 h 145592"/>
                <a:gd name="connsiteX13" fmla="*/ 11841 w 95197"/>
                <a:gd name="connsiteY13" fmla="*/ 93321 h 145592"/>
                <a:gd name="connsiteX14" fmla="*/ 3045 w 95197"/>
                <a:gd name="connsiteY14" fmla="*/ 104148 h 145592"/>
                <a:gd name="connsiteX15" fmla="*/ 21653 w 95197"/>
                <a:gd name="connsiteY15" fmla="*/ 130424 h 145592"/>
                <a:gd name="connsiteX16" fmla="*/ 22386 w 95197"/>
                <a:gd name="connsiteY16" fmla="*/ 130142 h 145592"/>
                <a:gd name="connsiteX17" fmla="*/ 44377 w 95197"/>
                <a:gd name="connsiteY17" fmla="*/ 145592 h 145592"/>
                <a:gd name="connsiteX18" fmla="*/ 85258 w 95197"/>
                <a:gd name="connsiteY18" fmla="*/ 136401 h 145592"/>
                <a:gd name="connsiteX19" fmla="*/ 85709 w 95197"/>
                <a:gd name="connsiteY19" fmla="*/ 127548 h 145592"/>
                <a:gd name="connsiteX20" fmla="*/ 93603 w 95197"/>
                <a:gd name="connsiteY20" fmla="*/ 115876 h 145592"/>
                <a:gd name="connsiteX21" fmla="*/ 86273 w 95197"/>
                <a:gd name="connsiteY21" fmla="*/ 97381 h 14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5197" h="145592">
                  <a:moveTo>
                    <a:pt x="86273" y="97381"/>
                  </a:moveTo>
                  <a:cubicBezTo>
                    <a:pt x="81226" y="91618"/>
                    <a:pt x="81226" y="83013"/>
                    <a:pt x="86273" y="77251"/>
                  </a:cubicBezTo>
                  <a:cubicBezTo>
                    <a:pt x="91009" y="73360"/>
                    <a:pt x="86780" y="68172"/>
                    <a:pt x="86780" y="61688"/>
                  </a:cubicBezTo>
                  <a:cubicBezTo>
                    <a:pt x="86780" y="55203"/>
                    <a:pt x="64225" y="53286"/>
                    <a:pt x="60447" y="51989"/>
                  </a:cubicBezTo>
                  <a:cubicBezTo>
                    <a:pt x="56669" y="50692"/>
                    <a:pt x="63097" y="33832"/>
                    <a:pt x="57289" y="33832"/>
                  </a:cubicBezTo>
                  <a:cubicBezTo>
                    <a:pt x="51482" y="33832"/>
                    <a:pt x="49395" y="28645"/>
                    <a:pt x="49395" y="23457"/>
                  </a:cubicBezTo>
                  <a:cubicBezTo>
                    <a:pt x="49395" y="18269"/>
                    <a:pt x="40430" y="9811"/>
                    <a:pt x="40937" y="6541"/>
                  </a:cubicBezTo>
                  <a:cubicBezTo>
                    <a:pt x="41073" y="6050"/>
                    <a:pt x="41298" y="5588"/>
                    <a:pt x="41614" y="5188"/>
                  </a:cubicBezTo>
                  <a:cubicBezTo>
                    <a:pt x="38343" y="4624"/>
                    <a:pt x="35975" y="4116"/>
                    <a:pt x="34960" y="3834"/>
                  </a:cubicBezTo>
                  <a:cubicBezTo>
                    <a:pt x="31458" y="2831"/>
                    <a:pt x="28047" y="1551"/>
                    <a:pt x="24754" y="0"/>
                  </a:cubicBezTo>
                  <a:cubicBezTo>
                    <a:pt x="24754" y="0"/>
                    <a:pt x="10150" y="5639"/>
                    <a:pt x="0" y="9642"/>
                  </a:cubicBezTo>
                  <a:cubicBezTo>
                    <a:pt x="677" y="17255"/>
                    <a:pt x="2312" y="25543"/>
                    <a:pt x="6202" y="27348"/>
                  </a:cubicBezTo>
                  <a:cubicBezTo>
                    <a:pt x="13759" y="30787"/>
                    <a:pt x="10939" y="40091"/>
                    <a:pt x="13759" y="48211"/>
                  </a:cubicBezTo>
                  <a:cubicBezTo>
                    <a:pt x="16578" y="56331"/>
                    <a:pt x="15619" y="93321"/>
                    <a:pt x="11841" y="93321"/>
                  </a:cubicBezTo>
                  <a:cubicBezTo>
                    <a:pt x="10263" y="93321"/>
                    <a:pt x="6597" y="98170"/>
                    <a:pt x="3045" y="104148"/>
                  </a:cubicBezTo>
                  <a:cubicBezTo>
                    <a:pt x="8176" y="110519"/>
                    <a:pt x="16183" y="122191"/>
                    <a:pt x="21653" y="130424"/>
                  </a:cubicBezTo>
                  <a:cubicBezTo>
                    <a:pt x="21878" y="130283"/>
                    <a:pt x="22126" y="130187"/>
                    <a:pt x="22386" y="130142"/>
                  </a:cubicBezTo>
                  <a:cubicBezTo>
                    <a:pt x="27066" y="130142"/>
                    <a:pt x="44377" y="145592"/>
                    <a:pt x="44377" y="145592"/>
                  </a:cubicBezTo>
                  <a:cubicBezTo>
                    <a:pt x="44377" y="145592"/>
                    <a:pt x="68792" y="139333"/>
                    <a:pt x="85258" y="136401"/>
                  </a:cubicBezTo>
                  <a:cubicBezTo>
                    <a:pt x="85669" y="133469"/>
                    <a:pt x="85821" y="130509"/>
                    <a:pt x="85709" y="127548"/>
                  </a:cubicBezTo>
                  <a:cubicBezTo>
                    <a:pt x="85201" y="123657"/>
                    <a:pt x="88867" y="115876"/>
                    <a:pt x="93603" y="115876"/>
                  </a:cubicBezTo>
                  <a:cubicBezTo>
                    <a:pt x="98340" y="115876"/>
                    <a:pt x="91517" y="103189"/>
                    <a:pt x="86273" y="97381"/>
                  </a:cubicBezTo>
                  <a:close/>
                </a:path>
              </a:pathLst>
            </a:custGeom>
            <a:grpFill/>
            <a:ln w="8455" cap="flat">
              <a:solidFill>
                <a:srgbClr val="FFFFFF"/>
              </a:solidFill>
              <a:prstDash val="solid"/>
              <a:miter/>
            </a:ln>
          </p:spPr>
          <p:txBody>
            <a:bodyPr rtlCol="0" anchor="ctr"/>
            <a:lstStyle/>
            <a:p>
              <a:endParaRPr lang="en-GB"/>
            </a:p>
          </p:txBody>
        </p:sp>
      </p:grpSp>
      <p:sp>
        <p:nvSpPr>
          <p:cNvPr id="2" name="Date Placeholder 1">
            <a:extLst>
              <a:ext uri="{FF2B5EF4-FFF2-40B4-BE49-F238E27FC236}">
                <a16:creationId xmlns:a16="http://schemas.microsoft.com/office/drawing/2014/main" id="{3D0EC09A-5500-4175-9EF8-C900351465B6}"/>
              </a:ext>
            </a:extLst>
          </p:cNvPr>
          <p:cNvSpPr>
            <a:spLocks noGrp="1"/>
          </p:cNvSpPr>
          <p:nvPr>
            <p:ph type="dt" sz="half" idx="10"/>
          </p:nvPr>
        </p:nvSpPr>
        <p:spPr/>
        <p:txBody>
          <a:bodyPr/>
          <a:lstStyle/>
          <a:p>
            <a:fld id="{9184B870-DBCB-45B7-9C3A-27BEE4AA8684}" type="datetime1">
              <a:rPr lang="en-GB" smtClean="0"/>
              <a:t>28/10/2022</a:t>
            </a:fld>
            <a:endParaRPr lang="en-GB"/>
          </a:p>
        </p:txBody>
      </p:sp>
      <p:sp>
        <p:nvSpPr>
          <p:cNvPr id="3" name="Footer Placeholder 2">
            <a:extLst>
              <a:ext uri="{FF2B5EF4-FFF2-40B4-BE49-F238E27FC236}">
                <a16:creationId xmlns:a16="http://schemas.microsoft.com/office/drawing/2014/main" id="{016B2B5B-91BA-4F9B-9052-B6684F998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35B504-F012-4FD3-B5C5-FE92BDE106F2}"/>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5" name="Title 4">
            <a:extLst>
              <a:ext uri="{FF2B5EF4-FFF2-40B4-BE49-F238E27FC236}">
                <a16:creationId xmlns:a16="http://schemas.microsoft.com/office/drawing/2014/main" id="{D0563A75-36FF-4C02-81D9-06A60520F56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585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dustry Expertis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EC09A-5500-4175-9EF8-C900351465B6}"/>
              </a:ext>
            </a:extLst>
          </p:cNvPr>
          <p:cNvSpPr>
            <a:spLocks noGrp="1"/>
          </p:cNvSpPr>
          <p:nvPr>
            <p:ph type="dt" sz="half" idx="10"/>
          </p:nvPr>
        </p:nvSpPr>
        <p:spPr/>
        <p:txBody>
          <a:bodyPr/>
          <a:lstStyle/>
          <a:p>
            <a:fld id="{5F7E1739-240A-452D-AD5F-896228E3C46A}" type="datetime1">
              <a:rPr lang="en-GB" smtClean="0"/>
              <a:t>28/10/2022</a:t>
            </a:fld>
            <a:endParaRPr lang="en-GB"/>
          </a:p>
        </p:txBody>
      </p:sp>
      <p:sp>
        <p:nvSpPr>
          <p:cNvPr id="3" name="Footer Placeholder 2">
            <a:extLst>
              <a:ext uri="{FF2B5EF4-FFF2-40B4-BE49-F238E27FC236}">
                <a16:creationId xmlns:a16="http://schemas.microsoft.com/office/drawing/2014/main" id="{016B2B5B-91BA-4F9B-9052-B6684F998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35B504-F012-4FD3-B5C5-FE92BDE106F2}"/>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5" name="Title 4">
            <a:extLst>
              <a:ext uri="{FF2B5EF4-FFF2-40B4-BE49-F238E27FC236}">
                <a16:creationId xmlns:a16="http://schemas.microsoft.com/office/drawing/2014/main" id="{D0563A75-36FF-4C02-81D9-06A60520F56C}"/>
              </a:ext>
            </a:extLst>
          </p:cNvPr>
          <p:cNvSpPr>
            <a:spLocks noGrp="1"/>
          </p:cNvSpPr>
          <p:nvPr>
            <p:ph type="title"/>
          </p:nvPr>
        </p:nvSpPr>
        <p:spPr/>
        <p:txBody>
          <a:bodyPr/>
          <a:lstStyle/>
          <a:p>
            <a:r>
              <a:rPr lang="en-US"/>
              <a:t>Click to edit Master title style</a:t>
            </a:r>
            <a:endParaRPr lang="en-GB"/>
          </a:p>
        </p:txBody>
      </p:sp>
      <p:pic>
        <p:nvPicPr>
          <p:cNvPr id="9" name="Graphic 8">
            <a:extLst>
              <a:ext uri="{FF2B5EF4-FFF2-40B4-BE49-F238E27FC236}">
                <a16:creationId xmlns:a16="http://schemas.microsoft.com/office/drawing/2014/main" id="{DAE27245-0775-410D-8A4A-0279D3B5DA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8194" y="2353223"/>
            <a:ext cx="10239154" cy="2343289"/>
          </a:xfrm>
          <a:prstGeom prst="rect">
            <a:avLst/>
          </a:prstGeom>
        </p:spPr>
      </p:pic>
      <p:sp>
        <p:nvSpPr>
          <p:cNvPr id="11" name="TextBox 10">
            <a:extLst>
              <a:ext uri="{FF2B5EF4-FFF2-40B4-BE49-F238E27FC236}">
                <a16:creationId xmlns:a16="http://schemas.microsoft.com/office/drawing/2014/main" id="{61024CFE-4148-4BF0-B538-E06C2EE247BD}"/>
              </a:ext>
            </a:extLst>
          </p:cNvPr>
          <p:cNvSpPr txBox="1"/>
          <p:nvPr userDrawn="1"/>
        </p:nvSpPr>
        <p:spPr>
          <a:xfrm>
            <a:off x="503236" y="4940379"/>
            <a:ext cx="1778295" cy="553998"/>
          </a:xfrm>
          <a:prstGeom prst="rect">
            <a:avLst/>
          </a:prstGeom>
          <a:noFill/>
        </p:spPr>
        <p:txBody>
          <a:bodyPr wrap="square">
            <a:spAutoFit/>
          </a:bodyPr>
          <a:lstStyle/>
          <a:p>
            <a:pPr algn="ctr"/>
            <a:r>
              <a:rPr lang="en-GB" sz="1500">
                <a:solidFill>
                  <a:schemeClr val="accent1"/>
                </a:solidFill>
                <a:latin typeface="Source Serif Pro SemiBold" panose="02040703050405020204" pitchFamily="18" charset="0"/>
                <a:ea typeface="Source Serif Pro SemiBold" panose="02040703050405020204" pitchFamily="18" charset="0"/>
              </a:rPr>
              <a:t>Epicor for </a:t>
            </a:r>
          </a:p>
          <a:p>
            <a:pPr algn="ctr"/>
            <a:r>
              <a:rPr lang="en-GB" sz="1500">
                <a:solidFill>
                  <a:schemeClr val="accent1"/>
                </a:solidFill>
                <a:latin typeface="Source Serif Pro SemiBold" panose="02040703050405020204" pitchFamily="18" charset="0"/>
                <a:ea typeface="Source Serif Pro SemiBold" panose="02040703050405020204" pitchFamily="18" charset="0"/>
              </a:rPr>
              <a:t>Manufacturing</a:t>
            </a:r>
          </a:p>
        </p:txBody>
      </p:sp>
      <p:sp>
        <p:nvSpPr>
          <p:cNvPr id="12" name="TextBox 11">
            <a:extLst>
              <a:ext uri="{FF2B5EF4-FFF2-40B4-BE49-F238E27FC236}">
                <a16:creationId xmlns:a16="http://schemas.microsoft.com/office/drawing/2014/main" id="{73868D72-E346-4E56-9055-60EFC754CF5C}"/>
              </a:ext>
            </a:extLst>
          </p:cNvPr>
          <p:cNvSpPr txBox="1"/>
          <p:nvPr userDrawn="1"/>
        </p:nvSpPr>
        <p:spPr>
          <a:xfrm>
            <a:off x="2863019" y="4940379"/>
            <a:ext cx="1778295" cy="553998"/>
          </a:xfrm>
          <a:prstGeom prst="rect">
            <a:avLst/>
          </a:prstGeom>
          <a:noFill/>
        </p:spPr>
        <p:txBody>
          <a:bodyPr wrap="square">
            <a:spAutoFit/>
          </a:bodyPr>
          <a:lstStyle/>
          <a:p>
            <a:pPr algn="ctr"/>
            <a:r>
              <a:rPr lang="en-GB" sz="1500">
                <a:solidFill>
                  <a:schemeClr val="accent1"/>
                </a:solidFill>
                <a:latin typeface="Source Serif Pro SemiBold" panose="02040703050405020204" pitchFamily="18" charset="0"/>
                <a:ea typeface="Source Serif Pro SemiBold" panose="02040703050405020204" pitchFamily="18" charset="0"/>
              </a:rPr>
              <a:t>Epicor for</a:t>
            </a:r>
          </a:p>
          <a:p>
            <a:pPr algn="ctr"/>
            <a:r>
              <a:rPr lang="en-GB" sz="1500">
                <a:solidFill>
                  <a:schemeClr val="accent1"/>
                </a:solidFill>
                <a:latin typeface="Source Serif Pro SemiBold" panose="02040703050405020204" pitchFamily="18" charset="0"/>
                <a:ea typeface="Source Serif Pro SemiBold" panose="02040703050405020204" pitchFamily="18" charset="0"/>
              </a:rPr>
              <a:t>Distribution</a:t>
            </a:r>
          </a:p>
        </p:txBody>
      </p:sp>
      <p:sp>
        <p:nvSpPr>
          <p:cNvPr id="13" name="TextBox 12">
            <a:extLst>
              <a:ext uri="{FF2B5EF4-FFF2-40B4-BE49-F238E27FC236}">
                <a16:creationId xmlns:a16="http://schemas.microsoft.com/office/drawing/2014/main" id="{8372A1AD-D501-40DE-B1B4-3E4D726DDC3D}"/>
              </a:ext>
            </a:extLst>
          </p:cNvPr>
          <p:cNvSpPr txBox="1"/>
          <p:nvPr userDrawn="1"/>
        </p:nvSpPr>
        <p:spPr>
          <a:xfrm>
            <a:off x="5222802" y="4940379"/>
            <a:ext cx="1778295" cy="553998"/>
          </a:xfrm>
          <a:prstGeom prst="rect">
            <a:avLst/>
          </a:prstGeom>
          <a:noFill/>
        </p:spPr>
        <p:txBody>
          <a:bodyPr wrap="square">
            <a:spAutoFit/>
          </a:bodyPr>
          <a:lstStyle/>
          <a:p>
            <a:pPr algn="ctr"/>
            <a:r>
              <a:rPr lang="en-GB" sz="1500">
                <a:solidFill>
                  <a:schemeClr val="accent1"/>
                </a:solidFill>
                <a:latin typeface="Source Serif Pro SemiBold" panose="02040703050405020204" pitchFamily="18" charset="0"/>
                <a:ea typeface="Source Serif Pro SemiBold" panose="02040703050405020204" pitchFamily="18" charset="0"/>
              </a:rPr>
              <a:t>Epicor for </a:t>
            </a:r>
          </a:p>
          <a:p>
            <a:pPr algn="ctr"/>
            <a:r>
              <a:rPr lang="en-GB" sz="1500">
                <a:solidFill>
                  <a:schemeClr val="accent1"/>
                </a:solidFill>
                <a:latin typeface="Source Serif Pro SemiBold" panose="02040703050405020204" pitchFamily="18" charset="0"/>
                <a:ea typeface="Source Serif Pro SemiBold" panose="02040703050405020204" pitchFamily="18" charset="0"/>
              </a:rPr>
              <a:t>Retail</a:t>
            </a:r>
          </a:p>
        </p:txBody>
      </p:sp>
      <p:sp>
        <p:nvSpPr>
          <p:cNvPr id="14" name="TextBox 13">
            <a:extLst>
              <a:ext uri="{FF2B5EF4-FFF2-40B4-BE49-F238E27FC236}">
                <a16:creationId xmlns:a16="http://schemas.microsoft.com/office/drawing/2014/main" id="{E6D0F91A-8614-424E-9396-F70889B31F88}"/>
              </a:ext>
            </a:extLst>
          </p:cNvPr>
          <p:cNvSpPr txBox="1"/>
          <p:nvPr userDrawn="1"/>
        </p:nvSpPr>
        <p:spPr>
          <a:xfrm>
            <a:off x="7582585" y="4940379"/>
            <a:ext cx="1778295" cy="553998"/>
          </a:xfrm>
          <a:prstGeom prst="rect">
            <a:avLst/>
          </a:prstGeom>
          <a:noFill/>
        </p:spPr>
        <p:txBody>
          <a:bodyPr wrap="square">
            <a:spAutoFit/>
          </a:bodyPr>
          <a:lstStyle/>
          <a:p>
            <a:pPr algn="ctr"/>
            <a:r>
              <a:rPr lang="en-GB" sz="1500">
                <a:solidFill>
                  <a:schemeClr val="accent1"/>
                </a:solidFill>
                <a:latin typeface="Source Serif Pro SemiBold" panose="02040703050405020204" pitchFamily="18" charset="0"/>
                <a:ea typeface="Source Serif Pro SemiBold" panose="02040703050405020204" pitchFamily="18" charset="0"/>
              </a:rPr>
              <a:t>Epicor for </a:t>
            </a:r>
          </a:p>
          <a:p>
            <a:pPr algn="ctr"/>
            <a:r>
              <a:rPr lang="en-GB" sz="1500">
                <a:solidFill>
                  <a:schemeClr val="accent1"/>
                </a:solidFill>
                <a:latin typeface="Source Serif Pro SemiBold" panose="02040703050405020204" pitchFamily="18" charset="0"/>
                <a:ea typeface="Source Serif Pro SemiBold" panose="02040703050405020204" pitchFamily="18" charset="0"/>
              </a:rPr>
              <a:t>Automotive</a:t>
            </a:r>
          </a:p>
        </p:txBody>
      </p:sp>
      <p:sp>
        <p:nvSpPr>
          <p:cNvPr id="15" name="TextBox 14">
            <a:extLst>
              <a:ext uri="{FF2B5EF4-FFF2-40B4-BE49-F238E27FC236}">
                <a16:creationId xmlns:a16="http://schemas.microsoft.com/office/drawing/2014/main" id="{4B90E2E1-1B70-4C6C-83E7-B75AB731E433}"/>
              </a:ext>
            </a:extLst>
          </p:cNvPr>
          <p:cNvSpPr txBox="1"/>
          <p:nvPr userDrawn="1"/>
        </p:nvSpPr>
        <p:spPr>
          <a:xfrm>
            <a:off x="9942368" y="4940379"/>
            <a:ext cx="1778295" cy="553998"/>
          </a:xfrm>
          <a:prstGeom prst="rect">
            <a:avLst/>
          </a:prstGeom>
          <a:noFill/>
        </p:spPr>
        <p:txBody>
          <a:bodyPr wrap="square">
            <a:spAutoFit/>
          </a:bodyPr>
          <a:lstStyle/>
          <a:p>
            <a:pPr algn="ctr"/>
            <a:r>
              <a:rPr lang="en-GB" sz="1500">
                <a:solidFill>
                  <a:schemeClr val="accent1"/>
                </a:solidFill>
                <a:latin typeface="Source Serif Pro SemiBold" panose="02040703050405020204" pitchFamily="18" charset="0"/>
                <a:ea typeface="Source Serif Pro SemiBold" panose="02040703050405020204" pitchFamily="18" charset="0"/>
              </a:rPr>
              <a:t>Epicor for </a:t>
            </a:r>
          </a:p>
          <a:p>
            <a:pPr algn="ctr"/>
            <a:r>
              <a:rPr lang="en-GB" sz="1500">
                <a:solidFill>
                  <a:schemeClr val="accent1"/>
                </a:solidFill>
                <a:latin typeface="Source Serif Pro SemiBold" panose="02040703050405020204" pitchFamily="18" charset="0"/>
                <a:ea typeface="Source Serif Pro SemiBold" panose="02040703050405020204" pitchFamily="18" charset="0"/>
              </a:rPr>
              <a:t>Building Supply</a:t>
            </a:r>
          </a:p>
        </p:txBody>
      </p:sp>
      <p:pic>
        <p:nvPicPr>
          <p:cNvPr id="16" name="Graphic 15">
            <a:extLst>
              <a:ext uri="{FF2B5EF4-FFF2-40B4-BE49-F238E27FC236}">
                <a16:creationId xmlns:a16="http://schemas.microsoft.com/office/drawing/2014/main" id="{0B12FC18-2614-4669-9A91-1A19B8AB54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49319" y="1852199"/>
            <a:ext cx="1908000" cy="242291"/>
          </a:xfrm>
          <a:prstGeom prst="rect">
            <a:avLst/>
          </a:prstGeom>
        </p:spPr>
      </p:pic>
    </p:spTree>
    <p:extLst>
      <p:ext uri="{BB962C8B-B14F-4D97-AF65-F5344CB8AC3E}">
        <p14:creationId xmlns:p14="http://schemas.microsoft.com/office/powerpoint/2010/main" val="111298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tistics">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EC09A-5500-4175-9EF8-C900351465B6}"/>
              </a:ext>
            </a:extLst>
          </p:cNvPr>
          <p:cNvSpPr>
            <a:spLocks noGrp="1"/>
          </p:cNvSpPr>
          <p:nvPr>
            <p:ph type="dt" sz="half" idx="10"/>
          </p:nvPr>
        </p:nvSpPr>
        <p:spPr/>
        <p:txBody>
          <a:bodyPr/>
          <a:lstStyle/>
          <a:p>
            <a:fld id="{D208DD0B-1EAC-4242-9ECF-279613F60A40}" type="datetime1">
              <a:rPr lang="en-GB" smtClean="0"/>
              <a:t>28/10/2022</a:t>
            </a:fld>
            <a:endParaRPr lang="en-GB"/>
          </a:p>
        </p:txBody>
      </p:sp>
      <p:sp>
        <p:nvSpPr>
          <p:cNvPr id="3" name="Footer Placeholder 2">
            <a:extLst>
              <a:ext uri="{FF2B5EF4-FFF2-40B4-BE49-F238E27FC236}">
                <a16:creationId xmlns:a16="http://schemas.microsoft.com/office/drawing/2014/main" id="{016B2B5B-91BA-4F9B-9052-B6684F998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35B504-F012-4FD3-B5C5-FE92BDE106F2}"/>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5" name="Title 4">
            <a:extLst>
              <a:ext uri="{FF2B5EF4-FFF2-40B4-BE49-F238E27FC236}">
                <a16:creationId xmlns:a16="http://schemas.microsoft.com/office/drawing/2014/main" id="{D0563A75-36FF-4C02-81D9-06A60520F56C}"/>
              </a:ext>
            </a:extLst>
          </p:cNvPr>
          <p:cNvSpPr>
            <a:spLocks noGrp="1"/>
          </p:cNvSpPr>
          <p:nvPr>
            <p:ph type="title"/>
          </p:nvPr>
        </p:nvSpPr>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1142210B-899F-44B0-9046-F8F56A2939D6}"/>
              </a:ext>
            </a:extLst>
          </p:cNvPr>
          <p:cNvSpPr>
            <a:spLocks noGrp="1"/>
          </p:cNvSpPr>
          <p:nvPr>
            <p:ph type="body" sz="quarter" idx="13" hasCustomPrompt="1"/>
          </p:nvPr>
        </p:nvSpPr>
        <p:spPr>
          <a:xfrm>
            <a:off x="323850" y="3886200"/>
            <a:ext cx="2127250" cy="1790700"/>
          </a:xfrm>
        </p:spPr>
        <p:txBody>
          <a:bodyPr/>
          <a:lstStyle>
            <a:lvl1pPr marL="0" indent="0" algn="ctr">
              <a:spcAft>
                <a:spcPts val="1200"/>
              </a:spcAft>
              <a:buNone/>
              <a:defRPr sz="3000">
                <a:solidFill>
                  <a:schemeClr val="accent1"/>
                </a:solidFill>
                <a:latin typeface="Source Serif Pro SemiBold" panose="02040703050405020204" pitchFamily="18" charset="0"/>
                <a:ea typeface="Source Serif Pro SemiBold" panose="02040703050405020204" pitchFamily="18" charset="0"/>
              </a:defRPr>
            </a:lvl1pPr>
            <a:lvl2pPr marL="0" indent="0" algn="ctr">
              <a:buNone/>
              <a:defRPr sz="1500">
                <a:latin typeface="Source Sans Pro" panose="020B0503030403020204" pitchFamily="34" charset="0"/>
                <a:ea typeface="Source Serif Pro SemiBold" panose="02040703050405020204" pitchFamily="18" charset="0"/>
              </a:defRPr>
            </a:lvl2pPr>
          </a:lstStyle>
          <a:p>
            <a:pPr lvl="0"/>
            <a:r>
              <a:rPr lang="en-US"/>
              <a:t>#</a:t>
            </a:r>
          </a:p>
          <a:p>
            <a:pPr lvl="1"/>
            <a:r>
              <a:rPr lang="en-US"/>
              <a:t>Second level</a:t>
            </a:r>
          </a:p>
        </p:txBody>
      </p:sp>
      <p:sp>
        <p:nvSpPr>
          <p:cNvPr id="9" name="Text Placeholder 7">
            <a:extLst>
              <a:ext uri="{FF2B5EF4-FFF2-40B4-BE49-F238E27FC236}">
                <a16:creationId xmlns:a16="http://schemas.microsoft.com/office/drawing/2014/main" id="{71B50A16-389F-4ACC-B0CD-8175C9BE7EEE}"/>
              </a:ext>
            </a:extLst>
          </p:cNvPr>
          <p:cNvSpPr>
            <a:spLocks noGrp="1"/>
          </p:cNvSpPr>
          <p:nvPr>
            <p:ph type="body" sz="quarter" idx="14" hasCustomPrompt="1"/>
          </p:nvPr>
        </p:nvSpPr>
        <p:spPr>
          <a:xfrm>
            <a:off x="2671762" y="3898900"/>
            <a:ext cx="2127250" cy="1790700"/>
          </a:xfrm>
        </p:spPr>
        <p:txBody>
          <a:bodyPr/>
          <a:lstStyle>
            <a:lvl1pPr marL="0" indent="0" algn="ctr">
              <a:spcAft>
                <a:spcPts val="1200"/>
              </a:spcAft>
              <a:buNone/>
              <a:defRPr sz="3000">
                <a:solidFill>
                  <a:schemeClr val="accent1"/>
                </a:solidFill>
                <a:latin typeface="Source Serif Pro SemiBold" panose="02040703050405020204" pitchFamily="18" charset="0"/>
                <a:ea typeface="Source Serif Pro SemiBold" panose="02040703050405020204" pitchFamily="18" charset="0"/>
              </a:defRPr>
            </a:lvl1pPr>
            <a:lvl2pPr marL="0" indent="0" algn="ctr">
              <a:buNone/>
              <a:defRPr sz="1500">
                <a:latin typeface="Source Sans Pro" panose="020B0503030403020204" pitchFamily="34" charset="0"/>
                <a:ea typeface="Source Serif Pro SemiBold" panose="02040703050405020204" pitchFamily="18" charset="0"/>
              </a:defRPr>
            </a:lvl2pPr>
          </a:lstStyle>
          <a:p>
            <a:pPr lvl="0"/>
            <a:r>
              <a:rPr lang="en-US"/>
              <a:t>#</a:t>
            </a:r>
          </a:p>
          <a:p>
            <a:pPr lvl="1"/>
            <a:r>
              <a:rPr lang="en-US"/>
              <a:t>Second level</a:t>
            </a:r>
          </a:p>
        </p:txBody>
      </p:sp>
      <p:sp>
        <p:nvSpPr>
          <p:cNvPr id="10" name="Text Placeholder 7">
            <a:extLst>
              <a:ext uri="{FF2B5EF4-FFF2-40B4-BE49-F238E27FC236}">
                <a16:creationId xmlns:a16="http://schemas.microsoft.com/office/drawing/2014/main" id="{B1854D37-F539-4D11-B9F1-09E08510A1C3}"/>
              </a:ext>
            </a:extLst>
          </p:cNvPr>
          <p:cNvSpPr>
            <a:spLocks noGrp="1"/>
          </p:cNvSpPr>
          <p:nvPr>
            <p:ph type="body" sz="quarter" idx="15" hasCustomPrompt="1"/>
          </p:nvPr>
        </p:nvSpPr>
        <p:spPr>
          <a:xfrm>
            <a:off x="5019674" y="3911600"/>
            <a:ext cx="2127250" cy="1790700"/>
          </a:xfrm>
        </p:spPr>
        <p:txBody>
          <a:bodyPr/>
          <a:lstStyle>
            <a:lvl1pPr marL="0" indent="0" algn="ctr">
              <a:spcAft>
                <a:spcPts val="1200"/>
              </a:spcAft>
              <a:buNone/>
              <a:defRPr sz="3000">
                <a:solidFill>
                  <a:schemeClr val="accent1"/>
                </a:solidFill>
                <a:latin typeface="Source Serif Pro SemiBold" panose="02040703050405020204" pitchFamily="18" charset="0"/>
                <a:ea typeface="Source Serif Pro SemiBold" panose="02040703050405020204" pitchFamily="18" charset="0"/>
              </a:defRPr>
            </a:lvl1pPr>
            <a:lvl2pPr marL="0" indent="0" algn="ctr">
              <a:buNone/>
              <a:defRPr sz="1500">
                <a:latin typeface="Source Sans Pro" panose="020B0503030403020204" pitchFamily="34" charset="0"/>
                <a:ea typeface="Source Serif Pro SemiBold" panose="02040703050405020204" pitchFamily="18" charset="0"/>
              </a:defRPr>
            </a:lvl2pPr>
          </a:lstStyle>
          <a:p>
            <a:pPr lvl="0"/>
            <a:r>
              <a:rPr lang="en-US"/>
              <a:t>#</a:t>
            </a:r>
          </a:p>
          <a:p>
            <a:pPr lvl="1"/>
            <a:r>
              <a:rPr lang="en-US"/>
              <a:t>Second level</a:t>
            </a:r>
          </a:p>
        </p:txBody>
      </p:sp>
      <p:sp>
        <p:nvSpPr>
          <p:cNvPr id="11" name="Text Placeholder 7">
            <a:extLst>
              <a:ext uri="{FF2B5EF4-FFF2-40B4-BE49-F238E27FC236}">
                <a16:creationId xmlns:a16="http://schemas.microsoft.com/office/drawing/2014/main" id="{4C8694AB-42DE-42B8-83D9-7D621F45EB15}"/>
              </a:ext>
            </a:extLst>
          </p:cNvPr>
          <p:cNvSpPr>
            <a:spLocks noGrp="1"/>
          </p:cNvSpPr>
          <p:nvPr>
            <p:ph type="body" sz="quarter" idx="16" hasCustomPrompt="1"/>
          </p:nvPr>
        </p:nvSpPr>
        <p:spPr>
          <a:xfrm>
            <a:off x="7367586" y="3924300"/>
            <a:ext cx="2127250" cy="1790700"/>
          </a:xfrm>
        </p:spPr>
        <p:txBody>
          <a:bodyPr/>
          <a:lstStyle>
            <a:lvl1pPr marL="0" indent="0" algn="ctr">
              <a:spcAft>
                <a:spcPts val="1200"/>
              </a:spcAft>
              <a:buNone/>
              <a:defRPr sz="3000">
                <a:solidFill>
                  <a:schemeClr val="accent1"/>
                </a:solidFill>
                <a:latin typeface="Source Serif Pro SemiBold" panose="02040703050405020204" pitchFamily="18" charset="0"/>
                <a:ea typeface="Source Serif Pro SemiBold" panose="02040703050405020204" pitchFamily="18" charset="0"/>
              </a:defRPr>
            </a:lvl1pPr>
            <a:lvl2pPr marL="0" indent="0" algn="ctr">
              <a:buNone/>
              <a:defRPr sz="1500">
                <a:latin typeface="Source Sans Pro" panose="020B0503030403020204" pitchFamily="34" charset="0"/>
                <a:ea typeface="Source Serif Pro SemiBold" panose="02040703050405020204" pitchFamily="18" charset="0"/>
              </a:defRPr>
            </a:lvl2pPr>
          </a:lstStyle>
          <a:p>
            <a:pPr lvl="0"/>
            <a:r>
              <a:rPr lang="en-US"/>
              <a:t>#</a:t>
            </a:r>
          </a:p>
          <a:p>
            <a:pPr lvl="1"/>
            <a:r>
              <a:rPr lang="en-US"/>
              <a:t>Second level</a:t>
            </a:r>
          </a:p>
        </p:txBody>
      </p:sp>
      <p:sp>
        <p:nvSpPr>
          <p:cNvPr id="12" name="Text Placeholder 7">
            <a:extLst>
              <a:ext uri="{FF2B5EF4-FFF2-40B4-BE49-F238E27FC236}">
                <a16:creationId xmlns:a16="http://schemas.microsoft.com/office/drawing/2014/main" id="{680322B7-281E-4D13-9AB0-FEB883AFDA59}"/>
              </a:ext>
            </a:extLst>
          </p:cNvPr>
          <p:cNvSpPr>
            <a:spLocks noGrp="1"/>
          </p:cNvSpPr>
          <p:nvPr>
            <p:ph type="body" sz="quarter" idx="17" hasCustomPrompt="1"/>
          </p:nvPr>
        </p:nvSpPr>
        <p:spPr>
          <a:xfrm>
            <a:off x="9715500" y="3937000"/>
            <a:ext cx="2127250" cy="1790700"/>
          </a:xfrm>
        </p:spPr>
        <p:txBody>
          <a:bodyPr/>
          <a:lstStyle>
            <a:lvl1pPr marL="0" indent="0" algn="ctr">
              <a:spcAft>
                <a:spcPts val="1200"/>
              </a:spcAft>
              <a:buNone/>
              <a:defRPr sz="3000">
                <a:solidFill>
                  <a:schemeClr val="accent1"/>
                </a:solidFill>
                <a:latin typeface="Source Serif Pro SemiBold" panose="02040703050405020204" pitchFamily="18" charset="0"/>
                <a:ea typeface="Source Serif Pro SemiBold" panose="02040703050405020204" pitchFamily="18" charset="0"/>
              </a:defRPr>
            </a:lvl1pPr>
            <a:lvl2pPr marL="0" indent="0" algn="ctr">
              <a:buNone/>
              <a:defRPr sz="1500">
                <a:latin typeface="Source Sans Pro" panose="020B0503030403020204" pitchFamily="34" charset="0"/>
                <a:ea typeface="Source Serif Pro SemiBold" panose="02040703050405020204" pitchFamily="18" charset="0"/>
              </a:defRPr>
            </a:lvl2pPr>
          </a:lstStyle>
          <a:p>
            <a:pPr lvl="0"/>
            <a:r>
              <a:rPr lang="en-US"/>
              <a:t>#</a:t>
            </a:r>
          </a:p>
          <a:p>
            <a:pPr lvl="1"/>
            <a:r>
              <a:rPr lang="en-US"/>
              <a:t>Second level</a:t>
            </a:r>
          </a:p>
        </p:txBody>
      </p:sp>
    </p:spTree>
    <p:extLst>
      <p:ext uri="{BB962C8B-B14F-4D97-AF65-F5344CB8AC3E}">
        <p14:creationId xmlns:p14="http://schemas.microsoft.com/office/powerpoint/2010/main" val="390021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x Text Boxes">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EC09A-5500-4175-9EF8-C900351465B6}"/>
              </a:ext>
            </a:extLst>
          </p:cNvPr>
          <p:cNvSpPr>
            <a:spLocks noGrp="1"/>
          </p:cNvSpPr>
          <p:nvPr>
            <p:ph type="dt" sz="half" idx="10"/>
          </p:nvPr>
        </p:nvSpPr>
        <p:spPr/>
        <p:txBody>
          <a:bodyPr/>
          <a:lstStyle/>
          <a:p>
            <a:fld id="{5BEA1ECB-2501-4962-B3DC-A08B31D3C12F}" type="datetime1">
              <a:rPr lang="en-GB" smtClean="0"/>
              <a:t>28/10/2022</a:t>
            </a:fld>
            <a:endParaRPr lang="en-GB"/>
          </a:p>
        </p:txBody>
      </p:sp>
      <p:sp>
        <p:nvSpPr>
          <p:cNvPr id="3" name="Footer Placeholder 2">
            <a:extLst>
              <a:ext uri="{FF2B5EF4-FFF2-40B4-BE49-F238E27FC236}">
                <a16:creationId xmlns:a16="http://schemas.microsoft.com/office/drawing/2014/main" id="{016B2B5B-91BA-4F9B-9052-B6684F998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35B504-F012-4FD3-B5C5-FE92BDE106F2}"/>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5" name="Title 4">
            <a:extLst>
              <a:ext uri="{FF2B5EF4-FFF2-40B4-BE49-F238E27FC236}">
                <a16:creationId xmlns:a16="http://schemas.microsoft.com/office/drawing/2014/main" id="{D0563A75-36FF-4C02-81D9-06A60520F56C}"/>
              </a:ext>
            </a:extLst>
          </p:cNvPr>
          <p:cNvSpPr>
            <a:spLocks noGrp="1"/>
          </p:cNvSpPr>
          <p:nvPr>
            <p:ph type="title"/>
          </p:nvPr>
        </p:nvSpPr>
        <p:spPr>
          <a:xfrm>
            <a:off x="838200" y="809625"/>
            <a:ext cx="10515600" cy="977900"/>
          </a:xfrm>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1142210B-899F-44B0-9046-F8F56A2939D6}"/>
              </a:ext>
            </a:extLst>
          </p:cNvPr>
          <p:cNvSpPr>
            <a:spLocks noGrp="1"/>
          </p:cNvSpPr>
          <p:nvPr>
            <p:ph type="body" sz="quarter" idx="13" hasCustomPrompt="1"/>
          </p:nvPr>
        </p:nvSpPr>
        <p:spPr>
          <a:xfrm>
            <a:off x="838200" y="2226912"/>
            <a:ext cx="3384000" cy="3663347"/>
          </a:xfrm>
          <a:solidFill>
            <a:schemeClr val="bg2"/>
          </a:solidFill>
        </p:spPr>
        <p:txBody>
          <a:bodyPr lIns="216000" tIns="180000" rIns="216000" bIns="180000"/>
          <a:lstStyle>
            <a:lvl1pPr marL="0" indent="0" algn="l">
              <a:spcAft>
                <a:spcPts val="0"/>
              </a:spcAft>
              <a:buNone/>
              <a:defRPr sz="1500">
                <a:solidFill>
                  <a:schemeClr val="tx1"/>
                </a:solidFill>
                <a:latin typeface="Source Sans Pro" panose="020B0503030403020204" pitchFamily="34" charset="0"/>
                <a:ea typeface="Source Serif Pro SemiBold" panose="02040703050405020204" pitchFamily="18" charset="0"/>
              </a:defRPr>
            </a:lvl1pPr>
            <a:lvl2pPr marL="119063" indent="-119063" algn="l">
              <a:spcAft>
                <a:spcPts val="0"/>
              </a:spcAft>
              <a:buFont typeface="Arial" panose="020B0604020202020204" pitchFamily="34" charset="0"/>
              <a:buChar char="•"/>
              <a:defRPr sz="1500">
                <a:solidFill>
                  <a:schemeClr val="tx1"/>
                </a:solidFill>
                <a:latin typeface="Source Sans Pro" panose="020B0503030403020204" pitchFamily="34" charset="0"/>
                <a:ea typeface="Source Serif Pro SemiBold" panose="02040703050405020204" pitchFamily="18" charset="0"/>
              </a:defRPr>
            </a:lvl2pPr>
          </a:lstStyle>
          <a:p>
            <a:pPr lvl="0"/>
            <a:r>
              <a:rPr lang="en-US"/>
              <a:t>First level</a:t>
            </a:r>
          </a:p>
          <a:p>
            <a:pPr lvl="1"/>
            <a:r>
              <a:rPr lang="en-US"/>
              <a:t>Second level</a:t>
            </a:r>
          </a:p>
        </p:txBody>
      </p:sp>
      <p:sp>
        <p:nvSpPr>
          <p:cNvPr id="9" name="Text Placeholder 7">
            <a:extLst>
              <a:ext uri="{FF2B5EF4-FFF2-40B4-BE49-F238E27FC236}">
                <a16:creationId xmlns:a16="http://schemas.microsoft.com/office/drawing/2014/main" id="{71B50A16-389F-4ACC-B0CD-8175C9BE7EEE}"/>
              </a:ext>
            </a:extLst>
          </p:cNvPr>
          <p:cNvSpPr>
            <a:spLocks noGrp="1"/>
          </p:cNvSpPr>
          <p:nvPr>
            <p:ph type="body" sz="quarter" idx="14" hasCustomPrompt="1"/>
          </p:nvPr>
        </p:nvSpPr>
        <p:spPr>
          <a:xfrm>
            <a:off x="838200" y="1824038"/>
            <a:ext cx="3384000" cy="396000"/>
          </a:xfrm>
          <a:solidFill>
            <a:schemeClr val="accent1"/>
          </a:solidFill>
        </p:spPr>
        <p:txBody>
          <a:bodyPr anchor="ctr"/>
          <a:lstStyle>
            <a:lvl1pPr marL="0" indent="0" algn="ctr">
              <a:spcAft>
                <a:spcPts val="0"/>
              </a:spcAft>
              <a:buNone/>
              <a:defRPr sz="1500">
                <a:solidFill>
                  <a:schemeClr val="bg1"/>
                </a:solidFill>
                <a:latin typeface="Source Sans Pro" panose="020B0503030403020204" pitchFamily="34" charset="0"/>
                <a:ea typeface="Source Serif Pro SemiBold" panose="02040703050405020204" pitchFamily="18" charset="0"/>
              </a:defRPr>
            </a:lvl1pPr>
            <a:lvl2pPr marL="0" indent="0" algn="ctr">
              <a:spcAft>
                <a:spcPts val="0"/>
              </a:spcAft>
              <a:buNone/>
              <a:defRPr sz="1500">
                <a:latin typeface="Source Sans Pro" panose="020B0503030403020204" pitchFamily="34" charset="0"/>
                <a:ea typeface="Source Serif Pro SemiBold" panose="02040703050405020204" pitchFamily="18" charset="0"/>
              </a:defRPr>
            </a:lvl2pPr>
          </a:lstStyle>
          <a:p>
            <a:pPr lvl="0"/>
            <a:r>
              <a:rPr lang="en-US"/>
              <a:t>Heading here</a:t>
            </a:r>
          </a:p>
        </p:txBody>
      </p:sp>
      <p:sp>
        <p:nvSpPr>
          <p:cNvPr id="13" name="Text Placeholder 7">
            <a:extLst>
              <a:ext uri="{FF2B5EF4-FFF2-40B4-BE49-F238E27FC236}">
                <a16:creationId xmlns:a16="http://schemas.microsoft.com/office/drawing/2014/main" id="{1FDC4F6D-704F-40A8-88C9-107DE76D1BB8}"/>
              </a:ext>
            </a:extLst>
          </p:cNvPr>
          <p:cNvSpPr>
            <a:spLocks noGrp="1"/>
          </p:cNvSpPr>
          <p:nvPr>
            <p:ph type="body" sz="quarter" idx="15" hasCustomPrompt="1"/>
          </p:nvPr>
        </p:nvSpPr>
        <p:spPr>
          <a:xfrm>
            <a:off x="4404000" y="2226912"/>
            <a:ext cx="3384000" cy="3663347"/>
          </a:xfrm>
          <a:solidFill>
            <a:schemeClr val="bg2"/>
          </a:solidFill>
        </p:spPr>
        <p:txBody>
          <a:bodyPr lIns="216000" tIns="180000" rIns="216000" bIns="180000"/>
          <a:lstStyle>
            <a:lvl1pPr marL="0" indent="0" algn="l">
              <a:spcAft>
                <a:spcPts val="0"/>
              </a:spcAft>
              <a:buNone/>
              <a:defRPr sz="1500">
                <a:solidFill>
                  <a:schemeClr val="tx1"/>
                </a:solidFill>
                <a:latin typeface="Source Sans Pro" panose="020B0503030403020204" pitchFamily="34" charset="0"/>
                <a:ea typeface="Source Serif Pro SemiBold" panose="02040703050405020204" pitchFamily="18" charset="0"/>
              </a:defRPr>
            </a:lvl1pPr>
            <a:lvl2pPr marL="119063" indent="-119063" algn="l">
              <a:spcAft>
                <a:spcPts val="0"/>
              </a:spcAft>
              <a:buFont typeface="Arial" panose="020B0604020202020204" pitchFamily="34" charset="0"/>
              <a:buChar char="•"/>
              <a:defRPr sz="1500">
                <a:solidFill>
                  <a:schemeClr val="tx1"/>
                </a:solidFill>
                <a:latin typeface="Source Sans Pro" panose="020B0503030403020204" pitchFamily="34" charset="0"/>
                <a:ea typeface="Source Serif Pro SemiBold" panose="02040703050405020204" pitchFamily="18" charset="0"/>
              </a:defRPr>
            </a:lvl2pPr>
          </a:lstStyle>
          <a:p>
            <a:pPr lvl="0"/>
            <a:r>
              <a:rPr lang="en-US"/>
              <a:t>First level</a:t>
            </a:r>
          </a:p>
          <a:p>
            <a:pPr lvl="1"/>
            <a:r>
              <a:rPr lang="en-US"/>
              <a:t>Second level</a:t>
            </a:r>
          </a:p>
        </p:txBody>
      </p:sp>
      <p:sp>
        <p:nvSpPr>
          <p:cNvPr id="14" name="Text Placeholder 7">
            <a:extLst>
              <a:ext uri="{FF2B5EF4-FFF2-40B4-BE49-F238E27FC236}">
                <a16:creationId xmlns:a16="http://schemas.microsoft.com/office/drawing/2014/main" id="{0C475D5E-18C1-4351-B764-719574FB297F}"/>
              </a:ext>
            </a:extLst>
          </p:cNvPr>
          <p:cNvSpPr>
            <a:spLocks noGrp="1"/>
          </p:cNvSpPr>
          <p:nvPr>
            <p:ph type="body" sz="quarter" idx="16" hasCustomPrompt="1"/>
          </p:nvPr>
        </p:nvSpPr>
        <p:spPr>
          <a:xfrm>
            <a:off x="4404000" y="1824038"/>
            <a:ext cx="3384000" cy="396000"/>
          </a:xfrm>
          <a:solidFill>
            <a:schemeClr val="accent1"/>
          </a:solidFill>
        </p:spPr>
        <p:txBody>
          <a:bodyPr anchor="ctr"/>
          <a:lstStyle>
            <a:lvl1pPr marL="0" indent="0" algn="ctr">
              <a:spcAft>
                <a:spcPts val="0"/>
              </a:spcAft>
              <a:buNone/>
              <a:defRPr sz="1500">
                <a:solidFill>
                  <a:schemeClr val="bg1"/>
                </a:solidFill>
                <a:latin typeface="Source Sans Pro" panose="020B0503030403020204" pitchFamily="34" charset="0"/>
                <a:ea typeface="Source Serif Pro SemiBold" panose="02040703050405020204" pitchFamily="18" charset="0"/>
              </a:defRPr>
            </a:lvl1pPr>
            <a:lvl2pPr marL="0" indent="0" algn="ctr">
              <a:spcAft>
                <a:spcPts val="0"/>
              </a:spcAft>
              <a:buNone/>
              <a:defRPr sz="1500">
                <a:latin typeface="Source Sans Pro" panose="020B0503030403020204" pitchFamily="34" charset="0"/>
                <a:ea typeface="Source Serif Pro SemiBold" panose="02040703050405020204" pitchFamily="18" charset="0"/>
              </a:defRPr>
            </a:lvl2pPr>
          </a:lstStyle>
          <a:p>
            <a:pPr lvl="0"/>
            <a:r>
              <a:rPr lang="en-US"/>
              <a:t>Heading here</a:t>
            </a:r>
          </a:p>
        </p:txBody>
      </p:sp>
      <p:sp>
        <p:nvSpPr>
          <p:cNvPr id="15" name="Text Placeholder 7">
            <a:extLst>
              <a:ext uri="{FF2B5EF4-FFF2-40B4-BE49-F238E27FC236}">
                <a16:creationId xmlns:a16="http://schemas.microsoft.com/office/drawing/2014/main" id="{01CEF943-55E0-4DF8-A2F0-B91008044DAD}"/>
              </a:ext>
            </a:extLst>
          </p:cNvPr>
          <p:cNvSpPr>
            <a:spLocks noGrp="1"/>
          </p:cNvSpPr>
          <p:nvPr>
            <p:ph type="body" sz="quarter" idx="17" hasCustomPrompt="1"/>
          </p:nvPr>
        </p:nvSpPr>
        <p:spPr>
          <a:xfrm>
            <a:off x="7969800" y="2226912"/>
            <a:ext cx="3384000" cy="3663347"/>
          </a:xfrm>
          <a:solidFill>
            <a:schemeClr val="bg2"/>
          </a:solidFill>
        </p:spPr>
        <p:txBody>
          <a:bodyPr lIns="216000" tIns="180000" rIns="216000" bIns="180000"/>
          <a:lstStyle>
            <a:lvl1pPr marL="0" indent="0" algn="l">
              <a:spcAft>
                <a:spcPts val="0"/>
              </a:spcAft>
              <a:buNone/>
              <a:defRPr sz="1500">
                <a:solidFill>
                  <a:schemeClr val="tx1"/>
                </a:solidFill>
                <a:latin typeface="Source Sans Pro" panose="020B0503030403020204" pitchFamily="34" charset="0"/>
                <a:ea typeface="Source Serif Pro SemiBold" panose="02040703050405020204" pitchFamily="18" charset="0"/>
              </a:defRPr>
            </a:lvl1pPr>
            <a:lvl2pPr marL="119063" indent="-119063" algn="l">
              <a:spcAft>
                <a:spcPts val="0"/>
              </a:spcAft>
              <a:buFont typeface="Arial" panose="020B0604020202020204" pitchFamily="34" charset="0"/>
              <a:buChar char="•"/>
              <a:defRPr sz="1500">
                <a:solidFill>
                  <a:schemeClr val="tx1"/>
                </a:solidFill>
                <a:latin typeface="Source Sans Pro" panose="020B0503030403020204" pitchFamily="34" charset="0"/>
                <a:ea typeface="Source Serif Pro SemiBold" panose="02040703050405020204" pitchFamily="18" charset="0"/>
              </a:defRPr>
            </a:lvl2pPr>
          </a:lstStyle>
          <a:p>
            <a:pPr lvl="0"/>
            <a:r>
              <a:rPr lang="en-US"/>
              <a:t>First level</a:t>
            </a:r>
          </a:p>
          <a:p>
            <a:pPr lvl="1"/>
            <a:r>
              <a:rPr lang="en-US"/>
              <a:t>Second level</a:t>
            </a:r>
          </a:p>
        </p:txBody>
      </p:sp>
      <p:sp>
        <p:nvSpPr>
          <p:cNvPr id="16" name="Text Placeholder 7">
            <a:extLst>
              <a:ext uri="{FF2B5EF4-FFF2-40B4-BE49-F238E27FC236}">
                <a16:creationId xmlns:a16="http://schemas.microsoft.com/office/drawing/2014/main" id="{B9BD8369-D70F-4056-8DE0-59F9FF5B436C}"/>
              </a:ext>
            </a:extLst>
          </p:cNvPr>
          <p:cNvSpPr>
            <a:spLocks noGrp="1"/>
          </p:cNvSpPr>
          <p:nvPr>
            <p:ph type="body" sz="quarter" idx="18" hasCustomPrompt="1"/>
          </p:nvPr>
        </p:nvSpPr>
        <p:spPr>
          <a:xfrm>
            <a:off x="7969800" y="1824038"/>
            <a:ext cx="3384000" cy="396000"/>
          </a:xfrm>
          <a:solidFill>
            <a:schemeClr val="accent1"/>
          </a:solidFill>
        </p:spPr>
        <p:txBody>
          <a:bodyPr anchor="ctr"/>
          <a:lstStyle>
            <a:lvl1pPr marL="0" indent="0" algn="ctr">
              <a:spcAft>
                <a:spcPts val="0"/>
              </a:spcAft>
              <a:buNone/>
              <a:defRPr sz="1500">
                <a:solidFill>
                  <a:schemeClr val="bg1"/>
                </a:solidFill>
                <a:latin typeface="Source Sans Pro" panose="020B0503030403020204" pitchFamily="34" charset="0"/>
                <a:ea typeface="Source Serif Pro SemiBold" panose="02040703050405020204" pitchFamily="18" charset="0"/>
              </a:defRPr>
            </a:lvl1pPr>
            <a:lvl2pPr marL="0" indent="0" algn="ctr">
              <a:spcAft>
                <a:spcPts val="0"/>
              </a:spcAft>
              <a:buNone/>
              <a:defRPr sz="1500">
                <a:latin typeface="Source Sans Pro" panose="020B0503030403020204" pitchFamily="34" charset="0"/>
                <a:ea typeface="Source Serif Pro SemiBold" panose="02040703050405020204" pitchFamily="18" charset="0"/>
              </a:defRPr>
            </a:lvl2pPr>
          </a:lstStyle>
          <a:p>
            <a:pPr lvl="0"/>
            <a:r>
              <a:rPr lang="en-US"/>
              <a:t>Heading here</a:t>
            </a:r>
          </a:p>
        </p:txBody>
      </p:sp>
    </p:spTree>
    <p:extLst>
      <p:ext uri="{BB962C8B-B14F-4D97-AF65-F5344CB8AC3E}">
        <p14:creationId xmlns:p14="http://schemas.microsoft.com/office/powerpoint/2010/main" val="32068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x Segment Arrow With Text">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EC09A-5500-4175-9EF8-C900351465B6}"/>
              </a:ext>
            </a:extLst>
          </p:cNvPr>
          <p:cNvSpPr>
            <a:spLocks noGrp="1"/>
          </p:cNvSpPr>
          <p:nvPr>
            <p:ph type="dt" sz="half" idx="10"/>
          </p:nvPr>
        </p:nvSpPr>
        <p:spPr/>
        <p:txBody>
          <a:bodyPr/>
          <a:lstStyle/>
          <a:p>
            <a:fld id="{6D4F88B8-78B4-489E-860A-9AD4F6521350}" type="datetime1">
              <a:rPr lang="en-GB" smtClean="0"/>
              <a:t>28/10/2022</a:t>
            </a:fld>
            <a:endParaRPr lang="en-GB"/>
          </a:p>
        </p:txBody>
      </p:sp>
      <p:sp>
        <p:nvSpPr>
          <p:cNvPr id="3" name="Footer Placeholder 2">
            <a:extLst>
              <a:ext uri="{FF2B5EF4-FFF2-40B4-BE49-F238E27FC236}">
                <a16:creationId xmlns:a16="http://schemas.microsoft.com/office/drawing/2014/main" id="{016B2B5B-91BA-4F9B-9052-B6684F998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35B504-F012-4FD3-B5C5-FE92BDE106F2}"/>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5" name="Title 4">
            <a:extLst>
              <a:ext uri="{FF2B5EF4-FFF2-40B4-BE49-F238E27FC236}">
                <a16:creationId xmlns:a16="http://schemas.microsoft.com/office/drawing/2014/main" id="{D0563A75-36FF-4C02-81D9-06A60520F56C}"/>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7F868BBC-926B-4073-BE68-33850B03A52B}"/>
              </a:ext>
            </a:extLst>
          </p:cNvPr>
          <p:cNvSpPr>
            <a:spLocks noGrp="1"/>
          </p:cNvSpPr>
          <p:nvPr>
            <p:ph type="body" sz="quarter" idx="13"/>
          </p:nvPr>
        </p:nvSpPr>
        <p:spPr>
          <a:xfrm>
            <a:off x="2647950" y="3541486"/>
            <a:ext cx="2185307" cy="2506889"/>
          </a:xfrm>
        </p:spPr>
        <p:txBody>
          <a:bodyPr/>
          <a:lstStyle>
            <a:lvl1pPr marL="0" indent="0">
              <a:buNone/>
              <a:defRPr sz="1300"/>
            </a:lvl1pPr>
          </a:lstStyle>
          <a:p>
            <a:pPr lvl="0"/>
            <a:r>
              <a:rPr lang="en-US"/>
              <a:t>Click to edit Master text styles</a:t>
            </a:r>
          </a:p>
        </p:txBody>
      </p:sp>
      <p:sp>
        <p:nvSpPr>
          <p:cNvPr id="10" name="Text Placeholder 8">
            <a:extLst>
              <a:ext uri="{FF2B5EF4-FFF2-40B4-BE49-F238E27FC236}">
                <a16:creationId xmlns:a16="http://schemas.microsoft.com/office/drawing/2014/main" id="{FF82328C-7EA0-47C0-A72B-579AC19E0E23}"/>
              </a:ext>
            </a:extLst>
          </p:cNvPr>
          <p:cNvSpPr>
            <a:spLocks noGrp="1"/>
          </p:cNvSpPr>
          <p:nvPr>
            <p:ph type="body" sz="quarter" idx="14"/>
          </p:nvPr>
        </p:nvSpPr>
        <p:spPr>
          <a:xfrm>
            <a:off x="5003346" y="3541485"/>
            <a:ext cx="2185307" cy="2506889"/>
          </a:xfrm>
        </p:spPr>
        <p:txBody>
          <a:bodyPr/>
          <a:lstStyle>
            <a:lvl1pPr marL="0" indent="0">
              <a:buNone/>
              <a:defRPr sz="1300"/>
            </a:lvl1pPr>
          </a:lstStyle>
          <a:p>
            <a:pPr lvl="0"/>
            <a:r>
              <a:rPr lang="en-US"/>
              <a:t>Click to edit Master text styles</a:t>
            </a:r>
          </a:p>
        </p:txBody>
      </p:sp>
      <p:sp>
        <p:nvSpPr>
          <p:cNvPr id="11" name="Text Placeholder 8">
            <a:extLst>
              <a:ext uri="{FF2B5EF4-FFF2-40B4-BE49-F238E27FC236}">
                <a16:creationId xmlns:a16="http://schemas.microsoft.com/office/drawing/2014/main" id="{FE66C4D0-6BD5-4A7D-B4C8-F3C2C8287E31}"/>
              </a:ext>
            </a:extLst>
          </p:cNvPr>
          <p:cNvSpPr>
            <a:spLocks noGrp="1"/>
          </p:cNvSpPr>
          <p:nvPr>
            <p:ph type="body" sz="quarter" idx="15"/>
          </p:nvPr>
        </p:nvSpPr>
        <p:spPr>
          <a:xfrm>
            <a:off x="7358742" y="3541484"/>
            <a:ext cx="2185307" cy="2506889"/>
          </a:xfrm>
        </p:spPr>
        <p:txBody>
          <a:bodyPr/>
          <a:lstStyle>
            <a:lvl1pPr marL="0" indent="0">
              <a:buNone/>
              <a:defRPr sz="1300"/>
            </a:lvl1pPr>
          </a:lstStyle>
          <a:p>
            <a:pPr lvl="0"/>
            <a:r>
              <a:rPr lang="en-US"/>
              <a:t>Click to edit Master text styles</a:t>
            </a:r>
          </a:p>
        </p:txBody>
      </p:sp>
      <p:sp>
        <p:nvSpPr>
          <p:cNvPr id="12" name="Text Placeholder 8">
            <a:extLst>
              <a:ext uri="{FF2B5EF4-FFF2-40B4-BE49-F238E27FC236}">
                <a16:creationId xmlns:a16="http://schemas.microsoft.com/office/drawing/2014/main" id="{CA259FA9-0848-4E55-90CB-3384203DB583}"/>
              </a:ext>
            </a:extLst>
          </p:cNvPr>
          <p:cNvSpPr>
            <a:spLocks noGrp="1"/>
          </p:cNvSpPr>
          <p:nvPr>
            <p:ph type="body" sz="quarter" idx="16"/>
          </p:nvPr>
        </p:nvSpPr>
        <p:spPr>
          <a:xfrm>
            <a:off x="9714138" y="3541483"/>
            <a:ext cx="2185307" cy="2506889"/>
          </a:xfrm>
        </p:spPr>
        <p:txBody>
          <a:bodyPr/>
          <a:lstStyle>
            <a:lvl1pPr marL="0" indent="0">
              <a:buNone/>
              <a:defRPr sz="1300"/>
            </a:lvl1pPr>
          </a:lstStyle>
          <a:p>
            <a:pPr lvl="0"/>
            <a:r>
              <a:rPr lang="en-US"/>
              <a:t>Click to edit Master text styles</a:t>
            </a:r>
          </a:p>
        </p:txBody>
      </p:sp>
      <p:sp>
        <p:nvSpPr>
          <p:cNvPr id="13" name="Text Placeholder 8">
            <a:extLst>
              <a:ext uri="{FF2B5EF4-FFF2-40B4-BE49-F238E27FC236}">
                <a16:creationId xmlns:a16="http://schemas.microsoft.com/office/drawing/2014/main" id="{553BE33F-9D9E-4371-961C-40C5F60F5D2E}"/>
              </a:ext>
            </a:extLst>
          </p:cNvPr>
          <p:cNvSpPr>
            <a:spLocks noGrp="1"/>
          </p:cNvSpPr>
          <p:nvPr>
            <p:ph type="body" sz="quarter" idx="17"/>
          </p:nvPr>
        </p:nvSpPr>
        <p:spPr>
          <a:xfrm>
            <a:off x="292554" y="3541483"/>
            <a:ext cx="2185307" cy="2506889"/>
          </a:xfrm>
        </p:spPr>
        <p:txBody>
          <a:bodyPr/>
          <a:lstStyle>
            <a:lvl1pPr marL="0" indent="0">
              <a:buNone/>
              <a:defRPr sz="1300"/>
            </a:lvl1pPr>
          </a:lstStyle>
          <a:p>
            <a:pPr lvl="0"/>
            <a:r>
              <a:rPr lang="en-US"/>
              <a:t>Click to edit Master text styles</a:t>
            </a:r>
          </a:p>
        </p:txBody>
      </p:sp>
    </p:spTree>
    <p:extLst>
      <p:ext uri="{BB962C8B-B14F-4D97-AF65-F5344CB8AC3E}">
        <p14:creationId xmlns:p14="http://schemas.microsoft.com/office/powerpoint/2010/main" val="420488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x Segment Arrow With Text">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EC09A-5500-4175-9EF8-C900351465B6}"/>
              </a:ext>
            </a:extLst>
          </p:cNvPr>
          <p:cNvSpPr>
            <a:spLocks noGrp="1"/>
          </p:cNvSpPr>
          <p:nvPr>
            <p:ph type="dt" sz="half" idx="10"/>
          </p:nvPr>
        </p:nvSpPr>
        <p:spPr/>
        <p:txBody>
          <a:bodyPr/>
          <a:lstStyle/>
          <a:p>
            <a:fld id="{20CBF6F5-10FA-4131-9D2E-15A48DA8A37D}" type="datetime1">
              <a:rPr lang="en-GB" smtClean="0"/>
              <a:t>28/10/2022</a:t>
            </a:fld>
            <a:endParaRPr lang="en-GB"/>
          </a:p>
        </p:txBody>
      </p:sp>
      <p:sp>
        <p:nvSpPr>
          <p:cNvPr id="3" name="Footer Placeholder 2">
            <a:extLst>
              <a:ext uri="{FF2B5EF4-FFF2-40B4-BE49-F238E27FC236}">
                <a16:creationId xmlns:a16="http://schemas.microsoft.com/office/drawing/2014/main" id="{016B2B5B-91BA-4F9B-9052-B6684F998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35B504-F012-4FD3-B5C5-FE92BDE106F2}"/>
              </a:ext>
            </a:extLst>
          </p:cNvPr>
          <p:cNvSpPr>
            <a:spLocks noGrp="1"/>
          </p:cNvSpPr>
          <p:nvPr>
            <p:ph type="sldNum" sz="quarter" idx="12"/>
          </p:nvPr>
        </p:nvSpPr>
        <p:spPr/>
        <p:txBody>
          <a:bodyPr/>
          <a:lstStyle/>
          <a:p>
            <a:fld id="{848E656E-5AC2-4CBD-A70D-579B3E95D449}" type="slidenum">
              <a:rPr lang="en-GB" smtClean="0"/>
              <a:t>‹#›</a:t>
            </a:fld>
            <a:endParaRPr lang="en-GB"/>
          </a:p>
        </p:txBody>
      </p:sp>
      <p:sp>
        <p:nvSpPr>
          <p:cNvPr id="5" name="Title 4">
            <a:extLst>
              <a:ext uri="{FF2B5EF4-FFF2-40B4-BE49-F238E27FC236}">
                <a16:creationId xmlns:a16="http://schemas.microsoft.com/office/drawing/2014/main" id="{D0563A75-36FF-4C02-81D9-06A60520F56C}"/>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7F868BBC-926B-4073-BE68-33850B03A52B}"/>
              </a:ext>
            </a:extLst>
          </p:cNvPr>
          <p:cNvSpPr>
            <a:spLocks noGrp="1"/>
          </p:cNvSpPr>
          <p:nvPr>
            <p:ph type="body" sz="quarter" idx="13"/>
          </p:nvPr>
        </p:nvSpPr>
        <p:spPr>
          <a:xfrm>
            <a:off x="838200" y="3541486"/>
            <a:ext cx="3269343" cy="2506889"/>
          </a:xfrm>
        </p:spPr>
        <p:txBody>
          <a:bodyPr/>
          <a:lstStyle>
            <a:lvl1pPr marL="0" indent="0">
              <a:buNone/>
              <a:defRPr sz="1300"/>
            </a:lvl1pPr>
          </a:lstStyle>
          <a:p>
            <a:pPr lvl="0"/>
            <a:r>
              <a:rPr lang="en-US"/>
              <a:t>Click to edit Master text styles</a:t>
            </a:r>
          </a:p>
        </p:txBody>
      </p:sp>
      <p:sp>
        <p:nvSpPr>
          <p:cNvPr id="13" name="Text Placeholder 8">
            <a:extLst>
              <a:ext uri="{FF2B5EF4-FFF2-40B4-BE49-F238E27FC236}">
                <a16:creationId xmlns:a16="http://schemas.microsoft.com/office/drawing/2014/main" id="{4BDD4327-D3DF-490E-A13A-E25DE21363D1}"/>
              </a:ext>
            </a:extLst>
          </p:cNvPr>
          <p:cNvSpPr>
            <a:spLocks noGrp="1"/>
          </p:cNvSpPr>
          <p:nvPr>
            <p:ph type="body" sz="quarter" idx="14"/>
          </p:nvPr>
        </p:nvSpPr>
        <p:spPr>
          <a:xfrm>
            <a:off x="4386942" y="3541485"/>
            <a:ext cx="3269343" cy="2506889"/>
          </a:xfrm>
        </p:spPr>
        <p:txBody>
          <a:bodyPr/>
          <a:lstStyle>
            <a:lvl1pPr marL="0" indent="0">
              <a:buNone/>
              <a:defRPr sz="1300"/>
            </a:lvl1pPr>
          </a:lstStyle>
          <a:p>
            <a:pPr lvl="0"/>
            <a:r>
              <a:rPr lang="en-US"/>
              <a:t>Click to edit Master text styles</a:t>
            </a:r>
          </a:p>
        </p:txBody>
      </p:sp>
      <p:sp>
        <p:nvSpPr>
          <p:cNvPr id="14" name="Text Placeholder 8">
            <a:extLst>
              <a:ext uri="{FF2B5EF4-FFF2-40B4-BE49-F238E27FC236}">
                <a16:creationId xmlns:a16="http://schemas.microsoft.com/office/drawing/2014/main" id="{74BB4CD9-C62D-4EFE-9BD9-13E1FA3FC0B0}"/>
              </a:ext>
            </a:extLst>
          </p:cNvPr>
          <p:cNvSpPr>
            <a:spLocks noGrp="1"/>
          </p:cNvSpPr>
          <p:nvPr>
            <p:ph type="body" sz="quarter" idx="15"/>
          </p:nvPr>
        </p:nvSpPr>
        <p:spPr>
          <a:xfrm>
            <a:off x="7935684" y="3541484"/>
            <a:ext cx="3269343" cy="2506889"/>
          </a:xfrm>
        </p:spPr>
        <p:txBody>
          <a:bodyPr/>
          <a:lstStyle>
            <a:lvl1pPr marL="0" indent="0">
              <a:buNone/>
              <a:defRPr sz="1300"/>
            </a:lvl1pPr>
          </a:lstStyle>
          <a:p>
            <a:pPr lvl="0"/>
            <a:r>
              <a:rPr lang="en-US"/>
              <a:t>Click to edit Master text styles</a:t>
            </a:r>
          </a:p>
        </p:txBody>
      </p:sp>
    </p:spTree>
    <p:extLst>
      <p:ext uri="{BB962C8B-B14F-4D97-AF65-F5344CB8AC3E}">
        <p14:creationId xmlns:p14="http://schemas.microsoft.com/office/powerpoint/2010/main" val="172650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hank you v1">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2D1B6-1942-4E14-9B2D-FE81E7AFA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28"/>
            <a:ext cx="12191998" cy="6857142"/>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hasCustomPrompt="1"/>
          </p:nvPr>
        </p:nvSpPr>
        <p:spPr>
          <a:xfrm>
            <a:off x="838800" y="1846800"/>
            <a:ext cx="5084107" cy="1289802"/>
          </a:xfrm>
        </p:spPr>
        <p:txBody>
          <a:bodyPr anchor="t"/>
          <a:lstStyle>
            <a:lvl1pPr>
              <a:lnSpc>
                <a:spcPct val="100000"/>
              </a:lnSpc>
              <a:defRPr sz="4500">
                <a:solidFill>
                  <a:schemeClr val="bg1"/>
                </a:solidFill>
              </a:defRPr>
            </a:lvl1pPr>
          </a:lstStyle>
          <a:p>
            <a:r>
              <a:rPr lang="en-US"/>
              <a:t>Thank you</a:t>
            </a:r>
            <a:endParaRPr lang="en-GB"/>
          </a:p>
        </p:txBody>
      </p:sp>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427710CF-865C-4319-8470-B1946B9106F2}"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pic>
        <p:nvPicPr>
          <p:cNvPr id="9" name="Graphic 8">
            <a:extLst>
              <a:ext uri="{FF2B5EF4-FFF2-40B4-BE49-F238E27FC236}">
                <a16:creationId xmlns:a16="http://schemas.microsoft.com/office/drawing/2014/main" id="{3CC14955-8911-469B-BF52-DFF6DF5690D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
        <p:nvSpPr>
          <p:cNvPr id="11" name="Text Placeholder 7">
            <a:extLst>
              <a:ext uri="{FF2B5EF4-FFF2-40B4-BE49-F238E27FC236}">
                <a16:creationId xmlns:a16="http://schemas.microsoft.com/office/drawing/2014/main" id="{D9B1FEE6-8440-4CD5-9AC0-A59A2924ACBD}"/>
              </a:ext>
            </a:extLst>
          </p:cNvPr>
          <p:cNvSpPr>
            <a:spLocks noGrp="1"/>
          </p:cNvSpPr>
          <p:nvPr>
            <p:ph type="body" sz="quarter" idx="13" hasCustomPrompt="1"/>
          </p:nvPr>
        </p:nvSpPr>
        <p:spPr>
          <a:xfrm>
            <a:off x="838800" y="3136602"/>
            <a:ext cx="5084107" cy="2689859"/>
          </a:xfrm>
          <a:noFill/>
        </p:spPr>
        <p:txBody>
          <a:bodyPr lIns="0" tIns="0" rIns="0" bIns="0"/>
          <a:lstStyle>
            <a:lvl1pPr marL="0" indent="0" algn="l">
              <a:spcAft>
                <a:spcPts val="0"/>
              </a:spcAft>
              <a:buFont typeface="Arial" panose="020B0604020202020204" pitchFamily="34" charset="0"/>
              <a:buNone/>
              <a:defRPr sz="1900">
                <a:solidFill>
                  <a:schemeClr val="bg1"/>
                </a:solidFill>
                <a:latin typeface="Source Sans Pro" panose="020B0503030403020204" pitchFamily="34" charset="0"/>
                <a:ea typeface="Source Serif Pro SemiBold" panose="02040703050405020204" pitchFamily="18" charset="0"/>
              </a:defRPr>
            </a:lvl1pPr>
            <a:lvl2pPr marL="0" indent="0" algn="l">
              <a:spcAft>
                <a:spcPts val="0"/>
              </a:spcAft>
              <a:buFont typeface="Arial" panose="020B0604020202020204" pitchFamily="34" charset="0"/>
              <a:buNone/>
              <a:defRPr sz="1900">
                <a:solidFill>
                  <a:schemeClr val="bg1"/>
                </a:solidFill>
                <a:latin typeface="+mn-lt"/>
                <a:ea typeface="Source Serif Pro SemiBold" panose="02040703050405020204" pitchFamily="18" charset="0"/>
              </a:defRPr>
            </a:lvl2pPr>
          </a:lstStyle>
          <a:p>
            <a:pPr lvl="0"/>
            <a:r>
              <a:rPr lang="en-US"/>
              <a:t>First level</a:t>
            </a:r>
          </a:p>
          <a:p>
            <a:pPr lvl="1"/>
            <a:r>
              <a:rPr lang="en-US"/>
              <a:t>Second level</a:t>
            </a:r>
          </a:p>
        </p:txBody>
      </p:sp>
    </p:spTree>
    <p:extLst>
      <p:ext uri="{BB962C8B-B14F-4D97-AF65-F5344CB8AC3E}">
        <p14:creationId xmlns:p14="http://schemas.microsoft.com/office/powerpoint/2010/main" val="305889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User Image) v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AA7308-BEAC-4C37-9710-FC8AF872C963}"/>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AA45A85-1A86-4883-97D6-951E394910E9}"/>
              </a:ext>
            </a:extLst>
          </p:cNvPr>
          <p:cNvSpPr>
            <a:spLocks noGrp="1"/>
          </p:cNvSpPr>
          <p:nvPr>
            <p:ph type="ctrTitle"/>
          </p:nvPr>
        </p:nvSpPr>
        <p:spPr>
          <a:xfrm>
            <a:off x="838800" y="1846263"/>
            <a:ext cx="4932000" cy="2479676"/>
          </a:xfrm>
        </p:spPr>
        <p:txBody>
          <a:bodyPr anchor="t"/>
          <a:lstStyle>
            <a:lvl1pPr algn="l">
              <a:lnSpc>
                <a:spcPct val="100000"/>
              </a:lnSpc>
              <a:defRPr sz="45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2B194988-9DB2-48CC-8FA1-C67E2DE70733}"/>
              </a:ext>
            </a:extLst>
          </p:cNvPr>
          <p:cNvSpPr>
            <a:spLocks noGrp="1"/>
          </p:cNvSpPr>
          <p:nvPr>
            <p:ph type="dt" sz="half" idx="10"/>
          </p:nvPr>
        </p:nvSpPr>
        <p:spPr/>
        <p:txBody>
          <a:bodyPr/>
          <a:lstStyle/>
          <a:p>
            <a:fld id="{1E31239C-D38A-4186-A110-369BC0A642C7}" type="datetime1">
              <a:rPr lang="en-GB" smtClean="0"/>
              <a:t>28/10/2022</a:t>
            </a:fld>
            <a:endParaRPr lang="en-GB"/>
          </a:p>
        </p:txBody>
      </p:sp>
      <p:sp>
        <p:nvSpPr>
          <p:cNvPr id="5" name="Footer Placeholder 4">
            <a:extLst>
              <a:ext uri="{FF2B5EF4-FFF2-40B4-BE49-F238E27FC236}">
                <a16:creationId xmlns:a16="http://schemas.microsoft.com/office/drawing/2014/main" id="{DB298B77-F643-4B99-BE3E-195F52275FDC}"/>
              </a:ext>
            </a:extLst>
          </p:cNvPr>
          <p:cNvSpPr>
            <a:spLocks noGrp="1"/>
          </p:cNvSpPr>
          <p:nvPr>
            <p:ph type="ftr" sz="quarter" idx="11"/>
          </p:nvPr>
        </p:nvSpPr>
        <p:spPr/>
        <p:txBody>
          <a:bodyPr/>
          <a:lstStyle/>
          <a:p>
            <a:endParaRPr lang="en-GB"/>
          </a:p>
        </p:txBody>
      </p:sp>
      <p:sp>
        <p:nvSpPr>
          <p:cNvPr id="10" name="Text Placeholder 9">
            <a:extLst>
              <a:ext uri="{FF2B5EF4-FFF2-40B4-BE49-F238E27FC236}">
                <a16:creationId xmlns:a16="http://schemas.microsoft.com/office/drawing/2014/main" id="{572B6717-2B01-47FD-BA2A-9FD69C9D186C}"/>
              </a:ext>
            </a:extLst>
          </p:cNvPr>
          <p:cNvSpPr>
            <a:spLocks noGrp="1"/>
          </p:cNvSpPr>
          <p:nvPr>
            <p:ph type="body" sz="quarter" idx="13"/>
          </p:nvPr>
        </p:nvSpPr>
        <p:spPr>
          <a:xfrm>
            <a:off x="838799" y="4325939"/>
            <a:ext cx="4932000" cy="1655762"/>
          </a:xfrm>
        </p:spPr>
        <p:txBody>
          <a:bodyPr/>
          <a:lstStyle>
            <a:lvl1pPr marL="0" indent="0">
              <a:lnSpc>
                <a:spcPct val="95000"/>
              </a:lnSpc>
              <a:buNone/>
              <a:defRPr sz="1900">
                <a:solidFill>
                  <a:schemeClr val="accent1"/>
                </a:solidFill>
                <a:latin typeface="Source Sans Pro Semibold" panose="020B0603030403020204" pitchFamily="34" charset="0"/>
              </a:defRPr>
            </a:lvl1pPr>
            <a:lvl2pPr marL="0" indent="0">
              <a:lnSpc>
                <a:spcPct val="95000"/>
              </a:lnSpc>
              <a:buNone/>
              <a:defRPr sz="1900">
                <a:solidFill>
                  <a:schemeClr val="accent1"/>
                </a:solidFill>
                <a:latin typeface="Source Sans Pro Light" panose="020B0403030403020204" pitchFamily="34" charset="0"/>
              </a:defRPr>
            </a:lvl2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8BBFDF49-DCDC-4CCB-9630-694BE0E0C4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799" y="554052"/>
            <a:ext cx="2412000" cy="306291"/>
          </a:xfrm>
          <a:prstGeom prst="rect">
            <a:avLst/>
          </a:prstGeom>
        </p:spPr>
      </p:pic>
      <p:sp>
        <p:nvSpPr>
          <p:cNvPr id="9" name="Picture Placeholder 5">
            <a:extLst>
              <a:ext uri="{FF2B5EF4-FFF2-40B4-BE49-F238E27FC236}">
                <a16:creationId xmlns:a16="http://schemas.microsoft.com/office/drawing/2014/main" id="{A169F5AF-BFD1-4241-A806-2C5FBAA2ADB7}"/>
              </a:ext>
            </a:extLst>
          </p:cNvPr>
          <p:cNvSpPr>
            <a:spLocks noGrp="1"/>
          </p:cNvSpPr>
          <p:nvPr>
            <p:ph type="pic" sz="quarter" idx="14"/>
          </p:nvPr>
        </p:nvSpPr>
        <p:spPr>
          <a:xfrm>
            <a:off x="6096000" y="0"/>
            <a:ext cx="6096000" cy="6415880"/>
          </a:xfrm>
        </p:spPr>
        <p:txBody>
          <a:bodyPr>
            <a:normAutofit/>
          </a:bodyPr>
          <a:lstStyle>
            <a:lvl1pPr>
              <a:defRPr sz="1800">
                <a:solidFill>
                  <a:schemeClr val="accent1"/>
                </a:solidFill>
              </a:defRPr>
            </a:lvl1pPr>
          </a:lstStyle>
          <a:p>
            <a:r>
              <a:rPr lang="en-US"/>
              <a:t>Click icon to add picture</a:t>
            </a:r>
            <a:endParaRPr lang="en-GB"/>
          </a:p>
        </p:txBody>
      </p:sp>
    </p:spTree>
    <p:extLst>
      <p:ext uri="{BB962C8B-B14F-4D97-AF65-F5344CB8AC3E}">
        <p14:creationId xmlns:p14="http://schemas.microsoft.com/office/powerpoint/2010/main" val="423198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hank you v2">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875EC6-09B6-4DEC-A089-D574DD6464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8"/>
            <a:ext cx="12192000" cy="6857142"/>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hasCustomPrompt="1"/>
          </p:nvPr>
        </p:nvSpPr>
        <p:spPr>
          <a:xfrm>
            <a:off x="838800" y="1846800"/>
            <a:ext cx="5084107" cy="1289802"/>
          </a:xfrm>
        </p:spPr>
        <p:txBody>
          <a:bodyPr anchor="t"/>
          <a:lstStyle>
            <a:lvl1pPr>
              <a:lnSpc>
                <a:spcPct val="100000"/>
              </a:lnSpc>
              <a:defRPr sz="4500">
                <a:solidFill>
                  <a:schemeClr val="bg1"/>
                </a:solidFill>
              </a:defRPr>
            </a:lvl1pPr>
          </a:lstStyle>
          <a:p>
            <a:r>
              <a:rPr lang="en-US"/>
              <a:t>Thank you</a:t>
            </a:r>
            <a:endParaRPr lang="en-GB"/>
          </a:p>
        </p:txBody>
      </p:sp>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DD561201-7FC1-41EE-8495-2437A286CEF6}"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pic>
        <p:nvPicPr>
          <p:cNvPr id="9" name="Graphic 8">
            <a:extLst>
              <a:ext uri="{FF2B5EF4-FFF2-40B4-BE49-F238E27FC236}">
                <a16:creationId xmlns:a16="http://schemas.microsoft.com/office/drawing/2014/main" id="{3CC14955-8911-469B-BF52-DFF6DF5690D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
        <p:nvSpPr>
          <p:cNvPr id="11" name="Text Placeholder 7">
            <a:extLst>
              <a:ext uri="{FF2B5EF4-FFF2-40B4-BE49-F238E27FC236}">
                <a16:creationId xmlns:a16="http://schemas.microsoft.com/office/drawing/2014/main" id="{D9B1FEE6-8440-4CD5-9AC0-A59A2924ACBD}"/>
              </a:ext>
            </a:extLst>
          </p:cNvPr>
          <p:cNvSpPr>
            <a:spLocks noGrp="1"/>
          </p:cNvSpPr>
          <p:nvPr>
            <p:ph type="body" sz="quarter" idx="13" hasCustomPrompt="1"/>
          </p:nvPr>
        </p:nvSpPr>
        <p:spPr>
          <a:xfrm>
            <a:off x="838800" y="3136602"/>
            <a:ext cx="5084107" cy="2689859"/>
          </a:xfrm>
          <a:noFill/>
        </p:spPr>
        <p:txBody>
          <a:bodyPr lIns="0" tIns="0" rIns="0" bIns="0"/>
          <a:lstStyle>
            <a:lvl1pPr marL="0" indent="0" algn="l">
              <a:spcAft>
                <a:spcPts val="0"/>
              </a:spcAft>
              <a:buFont typeface="Arial" panose="020B0604020202020204" pitchFamily="34" charset="0"/>
              <a:buNone/>
              <a:defRPr sz="1900">
                <a:solidFill>
                  <a:schemeClr val="bg1"/>
                </a:solidFill>
                <a:latin typeface="Source Sans Pro" panose="020B0503030403020204" pitchFamily="34" charset="0"/>
                <a:ea typeface="Source Serif Pro SemiBold" panose="02040703050405020204" pitchFamily="18" charset="0"/>
              </a:defRPr>
            </a:lvl1pPr>
            <a:lvl2pPr marL="0" indent="0" algn="l">
              <a:spcAft>
                <a:spcPts val="0"/>
              </a:spcAft>
              <a:buFont typeface="Arial" panose="020B0604020202020204" pitchFamily="34" charset="0"/>
              <a:buNone/>
              <a:defRPr sz="1900">
                <a:solidFill>
                  <a:schemeClr val="bg1"/>
                </a:solidFill>
                <a:latin typeface="+mn-lt"/>
                <a:ea typeface="Source Serif Pro SemiBold" panose="02040703050405020204" pitchFamily="18" charset="0"/>
              </a:defRPr>
            </a:lvl2pPr>
          </a:lstStyle>
          <a:p>
            <a:pPr lvl="0"/>
            <a:r>
              <a:rPr lang="en-US"/>
              <a:t>First level</a:t>
            </a:r>
          </a:p>
          <a:p>
            <a:pPr lvl="1"/>
            <a:r>
              <a:rPr lang="en-US"/>
              <a:t>Second level</a:t>
            </a:r>
          </a:p>
        </p:txBody>
      </p:sp>
    </p:spTree>
    <p:extLst>
      <p:ext uri="{BB962C8B-B14F-4D97-AF65-F5344CB8AC3E}">
        <p14:creationId xmlns:p14="http://schemas.microsoft.com/office/powerpoint/2010/main" val="54346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hank you v3">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AD9D84-A284-4E3D-A93F-997AB0F3A7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428"/>
            <a:ext cx="12191996" cy="6857140"/>
          </a:xfrm>
          <a:prstGeom prst="rect">
            <a:avLst/>
          </a:prstGeom>
        </p:spPr>
      </p:pic>
      <p:sp>
        <p:nvSpPr>
          <p:cNvPr id="2" name="Title 1">
            <a:extLst>
              <a:ext uri="{FF2B5EF4-FFF2-40B4-BE49-F238E27FC236}">
                <a16:creationId xmlns:a16="http://schemas.microsoft.com/office/drawing/2014/main" id="{558C3BC3-73D8-463A-9C85-24D8C5865D6C}"/>
              </a:ext>
            </a:extLst>
          </p:cNvPr>
          <p:cNvSpPr>
            <a:spLocks noGrp="1"/>
          </p:cNvSpPr>
          <p:nvPr>
            <p:ph type="title" hasCustomPrompt="1"/>
          </p:nvPr>
        </p:nvSpPr>
        <p:spPr>
          <a:xfrm>
            <a:off x="838800" y="1846800"/>
            <a:ext cx="5084107" cy="1289802"/>
          </a:xfrm>
        </p:spPr>
        <p:txBody>
          <a:bodyPr anchor="t"/>
          <a:lstStyle>
            <a:lvl1pPr>
              <a:lnSpc>
                <a:spcPct val="100000"/>
              </a:lnSpc>
              <a:defRPr sz="4500">
                <a:solidFill>
                  <a:schemeClr val="bg1"/>
                </a:solidFill>
              </a:defRPr>
            </a:lvl1pPr>
          </a:lstStyle>
          <a:p>
            <a:r>
              <a:rPr lang="en-US"/>
              <a:t>Thank you</a:t>
            </a:r>
            <a:endParaRPr lang="en-GB"/>
          </a:p>
        </p:txBody>
      </p:sp>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BB2E8268-1A61-487F-9441-5B0D5E3D6B3A}"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pic>
        <p:nvPicPr>
          <p:cNvPr id="9" name="Graphic 8">
            <a:extLst>
              <a:ext uri="{FF2B5EF4-FFF2-40B4-BE49-F238E27FC236}">
                <a16:creationId xmlns:a16="http://schemas.microsoft.com/office/drawing/2014/main" id="{3CC14955-8911-469B-BF52-DFF6DF5690D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
        <p:nvSpPr>
          <p:cNvPr id="11" name="Text Placeholder 7">
            <a:extLst>
              <a:ext uri="{FF2B5EF4-FFF2-40B4-BE49-F238E27FC236}">
                <a16:creationId xmlns:a16="http://schemas.microsoft.com/office/drawing/2014/main" id="{D9B1FEE6-8440-4CD5-9AC0-A59A2924ACBD}"/>
              </a:ext>
            </a:extLst>
          </p:cNvPr>
          <p:cNvSpPr>
            <a:spLocks noGrp="1"/>
          </p:cNvSpPr>
          <p:nvPr>
            <p:ph type="body" sz="quarter" idx="13" hasCustomPrompt="1"/>
          </p:nvPr>
        </p:nvSpPr>
        <p:spPr>
          <a:xfrm>
            <a:off x="838800" y="3136602"/>
            <a:ext cx="5084107" cy="2689859"/>
          </a:xfrm>
          <a:noFill/>
        </p:spPr>
        <p:txBody>
          <a:bodyPr lIns="0" tIns="0" rIns="0" bIns="0"/>
          <a:lstStyle>
            <a:lvl1pPr marL="0" indent="0" algn="l">
              <a:spcAft>
                <a:spcPts val="0"/>
              </a:spcAft>
              <a:buFont typeface="Arial" panose="020B0604020202020204" pitchFamily="34" charset="0"/>
              <a:buNone/>
              <a:defRPr sz="1900">
                <a:solidFill>
                  <a:schemeClr val="bg1"/>
                </a:solidFill>
                <a:latin typeface="Source Sans Pro" panose="020B0503030403020204" pitchFamily="34" charset="0"/>
                <a:ea typeface="Source Serif Pro SemiBold" panose="02040703050405020204" pitchFamily="18" charset="0"/>
              </a:defRPr>
            </a:lvl1pPr>
            <a:lvl2pPr marL="0" indent="0" algn="l">
              <a:spcAft>
                <a:spcPts val="0"/>
              </a:spcAft>
              <a:buFont typeface="Arial" panose="020B0604020202020204" pitchFamily="34" charset="0"/>
              <a:buNone/>
              <a:defRPr sz="1900">
                <a:solidFill>
                  <a:schemeClr val="bg1"/>
                </a:solidFill>
                <a:latin typeface="+mn-lt"/>
                <a:ea typeface="Source Serif Pro SemiBold" panose="02040703050405020204" pitchFamily="18" charset="0"/>
              </a:defRPr>
            </a:lvl2pPr>
          </a:lstStyle>
          <a:p>
            <a:pPr lvl="0"/>
            <a:r>
              <a:rPr lang="en-US"/>
              <a:t>First level</a:t>
            </a:r>
          </a:p>
          <a:p>
            <a:pPr lvl="1"/>
            <a:r>
              <a:rPr lang="en-US"/>
              <a:t>Second level</a:t>
            </a:r>
          </a:p>
        </p:txBody>
      </p:sp>
    </p:spTree>
    <p:extLst>
      <p:ext uri="{BB962C8B-B14F-4D97-AF65-F5344CB8AC3E}">
        <p14:creationId xmlns:p14="http://schemas.microsoft.com/office/powerpoint/2010/main" val="29464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hank you v4">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96C640-A786-483D-8869-24480009FB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428"/>
            <a:ext cx="12191993" cy="6857138"/>
          </a:xfrm>
          <a:prstGeom prst="rect">
            <a:avLst/>
          </a:prstGeom>
        </p:spPr>
      </p:pic>
      <p:sp>
        <p:nvSpPr>
          <p:cNvPr id="13" name="Rectangle 12">
            <a:extLst>
              <a:ext uri="{FF2B5EF4-FFF2-40B4-BE49-F238E27FC236}">
                <a16:creationId xmlns:a16="http://schemas.microsoft.com/office/drawing/2014/main" id="{CF17DA29-ED16-41BF-A4BF-E86F92621F90}"/>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58C3BC3-73D8-463A-9C85-24D8C5865D6C}"/>
              </a:ext>
            </a:extLst>
          </p:cNvPr>
          <p:cNvSpPr>
            <a:spLocks noGrp="1"/>
          </p:cNvSpPr>
          <p:nvPr>
            <p:ph type="title" hasCustomPrompt="1"/>
          </p:nvPr>
        </p:nvSpPr>
        <p:spPr>
          <a:xfrm>
            <a:off x="838800" y="1846800"/>
            <a:ext cx="5084107" cy="1289802"/>
          </a:xfrm>
        </p:spPr>
        <p:txBody>
          <a:bodyPr anchor="t"/>
          <a:lstStyle>
            <a:lvl1pPr>
              <a:lnSpc>
                <a:spcPct val="100000"/>
              </a:lnSpc>
              <a:defRPr sz="4500">
                <a:solidFill>
                  <a:schemeClr val="accent1"/>
                </a:solidFill>
              </a:defRPr>
            </a:lvl1pPr>
          </a:lstStyle>
          <a:p>
            <a:r>
              <a:rPr lang="en-US"/>
              <a:t>Thank you</a:t>
            </a:r>
            <a:endParaRPr lang="en-GB"/>
          </a:p>
        </p:txBody>
      </p:sp>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52156B42-1CCA-4FB4-A79C-41ED556E863F}"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pic>
        <p:nvPicPr>
          <p:cNvPr id="9" name="Graphic 8">
            <a:extLst>
              <a:ext uri="{FF2B5EF4-FFF2-40B4-BE49-F238E27FC236}">
                <a16:creationId xmlns:a16="http://schemas.microsoft.com/office/drawing/2014/main" id="{3CC14955-8911-469B-BF52-DFF6DF5690D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
        <p:nvSpPr>
          <p:cNvPr id="11" name="Text Placeholder 7">
            <a:extLst>
              <a:ext uri="{FF2B5EF4-FFF2-40B4-BE49-F238E27FC236}">
                <a16:creationId xmlns:a16="http://schemas.microsoft.com/office/drawing/2014/main" id="{D9B1FEE6-8440-4CD5-9AC0-A59A2924ACBD}"/>
              </a:ext>
            </a:extLst>
          </p:cNvPr>
          <p:cNvSpPr>
            <a:spLocks noGrp="1"/>
          </p:cNvSpPr>
          <p:nvPr>
            <p:ph type="body" sz="quarter" idx="13" hasCustomPrompt="1"/>
          </p:nvPr>
        </p:nvSpPr>
        <p:spPr>
          <a:xfrm>
            <a:off x="838800" y="3136602"/>
            <a:ext cx="5084107" cy="2689859"/>
          </a:xfrm>
          <a:noFill/>
        </p:spPr>
        <p:txBody>
          <a:bodyPr lIns="0" tIns="0" rIns="0" bIns="0"/>
          <a:lstStyle>
            <a:lvl1pPr marL="0" indent="0" algn="l">
              <a:spcAft>
                <a:spcPts val="0"/>
              </a:spcAft>
              <a:buFont typeface="Arial" panose="020B0604020202020204" pitchFamily="34" charset="0"/>
              <a:buNone/>
              <a:defRPr sz="1900">
                <a:solidFill>
                  <a:schemeClr val="accent1"/>
                </a:solidFill>
                <a:latin typeface="Source Sans Pro" panose="020B0503030403020204" pitchFamily="34" charset="0"/>
                <a:ea typeface="Source Serif Pro SemiBold" panose="02040703050405020204" pitchFamily="18" charset="0"/>
              </a:defRPr>
            </a:lvl1pPr>
            <a:lvl2pPr marL="0" indent="0" algn="l">
              <a:spcAft>
                <a:spcPts val="0"/>
              </a:spcAft>
              <a:buFont typeface="Arial" panose="020B0604020202020204" pitchFamily="34" charset="0"/>
              <a:buNone/>
              <a:defRPr sz="1900">
                <a:solidFill>
                  <a:schemeClr val="accent1"/>
                </a:solidFill>
                <a:latin typeface="+mn-lt"/>
                <a:ea typeface="Source Serif Pro SemiBold" panose="02040703050405020204" pitchFamily="18" charset="0"/>
              </a:defRPr>
            </a:lvl2pPr>
          </a:lstStyle>
          <a:p>
            <a:pPr lvl="0"/>
            <a:r>
              <a:rPr lang="en-US"/>
              <a:t>First level</a:t>
            </a:r>
          </a:p>
          <a:p>
            <a:pPr lvl="1"/>
            <a:r>
              <a:rPr lang="en-US"/>
              <a:t>Second level</a:t>
            </a:r>
          </a:p>
        </p:txBody>
      </p:sp>
    </p:spTree>
    <p:extLst>
      <p:ext uri="{BB962C8B-B14F-4D97-AF65-F5344CB8AC3E}">
        <p14:creationId xmlns:p14="http://schemas.microsoft.com/office/powerpoint/2010/main" val="104736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ank you v5">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59CF576-4C92-4F55-9C68-500EE9E4D2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 y="428"/>
            <a:ext cx="12191991" cy="6857138"/>
          </a:xfrm>
          <a:prstGeom prst="rect">
            <a:avLst/>
          </a:prstGeom>
        </p:spPr>
      </p:pic>
      <p:sp>
        <p:nvSpPr>
          <p:cNvPr id="13" name="Rectangle 12">
            <a:extLst>
              <a:ext uri="{FF2B5EF4-FFF2-40B4-BE49-F238E27FC236}">
                <a16:creationId xmlns:a16="http://schemas.microsoft.com/office/drawing/2014/main" id="{CF17DA29-ED16-41BF-A4BF-E86F92621F90}"/>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58C3BC3-73D8-463A-9C85-24D8C5865D6C}"/>
              </a:ext>
            </a:extLst>
          </p:cNvPr>
          <p:cNvSpPr>
            <a:spLocks noGrp="1"/>
          </p:cNvSpPr>
          <p:nvPr>
            <p:ph type="title" hasCustomPrompt="1"/>
          </p:nvPr>
        </p:nvSpPr>
        <p:spPr>
          <a:xfrm>
            <a:off x="838800" y="1846800"/>
            <a:ext cx="5084107" cy="1289802"/>
          </a:xfrm>
        </p:spPr>
        <p:txBody>
          <a:bodyPr anchor="t"/>
          <a:lstStyle>
            <a:lvl1pPr>
              <a:lnSpc>
                <a:spcPct val="100000"/>
              </a:lnSpc>
              <a:defRPr sz="4500">
                <a:solidFill>
                  <a:schemeClr val="accent1"/>
                </a:solidFill>
              </a:defRPr>
            </a:lvl1pPr>
          </a:lstStyle>
          <a:p>
            <a:r>
              <a:rPr lang="en-US"/>
              <a:t>Thank you</a:t>
            </a:r>
            <a:endParaRPr lang="en-GB"/>
          </a:p>
        </p:txBody>
      </p:sp>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576F44C0-D36E-4CB0-B4AF-FABD530B0B1F}"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pic>
        <p:nvPicPr>
          <p:cNvPr id="9" name="Graphic 8">
            <a:extLst>
              <a:ext uri="{FF2B5EF4-FFF2-40B4-BE49-F238E27FC236}">
                <a16:creationId xmlns:a16="http://schemas.microsoft.com/office/drawing/2014/main" id="{3CC14955-8911-469B-BF52-DFF6DF5690D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
        <p:nvSpPr>
          <p:cNvPr id="11" name="Text Placeholder 7">
            <a:extLst>
              <a:ext uri="{FF2B5EF4-FFF2-40B4-BE49-F238E27FC236}">
                <a16:creationId xmlns:a16="http://schemas.microsoft.com/office/drawing/2014/main" id="{D9B1FEE6-8440-4CD5-9AC0-A59A2924ACBD}"/>
              </a:ext>
            </a:extLst>
          </p:cNvPr>
          <p:cNvSpPr>
            <a:spLocks noGrp="1"/>
          </p:cNvSpPr>
          <p:nvPr>
            <p:ph type="body" sz="quarter" idx="13" hasCustomPrompt="1"/>
          </p:nvPr>
        </p:nvSpPr>
        <p:spPr>
          <a:xfrm>
            <a:off x="838800" y="3136602"/>
            <a:ext cx="5084107" cy="2689859"/>
          </a:xfrm>
          <a:noFill/>
        </p:spPr>
        <p:txBody>
          <a:bodyPr lIns="0" tIns="0" rIns="0" bIns="0"/>
          <a:lstStyle>
            <a:lvl1pPr marL="0" indent="0" algn="l">
              <a:spcAft>
                <a:spcPts val="0"/>
              </a:spcAft>
              <a:buFont typeface="Arial" panose="020B0604020202020204" pitchFamily="34" charset="0"/>
              <a:buNone/>
              <a:defRPr sz="1900">
                <a:solidFill>
                  <a:schemeClr val="accent1"/>
                </a:solidFill>
                <a:latin typeface="Source Sans Pro" panose="020B0503030403020204" pitchFamily="34" charset="0"/>
                <a:ea typeface="Source Serif Pro SemiBold" panose="02040703050405020204" pitchFamily="18" charset="0"/>
              </a:defRPr>
            </a:lvl1pPr>
            <a:lvl2pPr marL="0" indent="0" algn="l">
              <a:spcAft>
                <a:spcPts val="0"/>
              </a:spcAft>
              <a:buFont typeface="Arial" panose="020B0604020202020204" pitchFamily="34" charset="0"/>
              <a:buNone/>
              <a:defRPr sz="1900">
                <a:solidFill>
                  <a:schemeClr val="accent1"/>
                </a:solidFill>
                <a:latin typeface="+mn-lt"/>
                <a:ea typeface="Source Serif Pro SemiBold" panose="02040703050405020204" pitchFamily="18" charset="0"/>
              </a:defRPr>
            </a:lvl2pPr>
          </a:lstStyle>
          <a:p>
            <a:pPr lvl="0"/>
            <a:r>
              <a:rPr lang="en-US"/>
              <a:t>First level</a:t>
            </a:r>
          </a:p>
          <a:p>
            <a:pPr lvl="1"/>
            <a:r>
              <a:rPr lang="en-US"/>
              <a:t>Second level</a:t>
            </a:r>
          </a:p>
        </p:txBody>
      </p:sp>
    </p:spTree>
    <p:extLst>
      <p:ext uri="{BB962C8B-B14F-4D97-AF65-F5344CB8AC3E}">
        <p14:creationId xmlns:p14="http://schemas.microsoft.com/office/powerpoint/2010/main" val="27379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hank you v6">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013CD0-58C5-4B29-B390-029DBA3D3C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 y="428"/>
            <a:ext cx="12191991" cy="6857137"/>
          </a:xfrm>
          <a:prstGeom prst="rect">
            <a:avLst/>
          </a:prstGeom>
        </p:spPr>
      </p:pic>
      <p:sp>
        <p:nvSpPr>
          <p:cNvPr id="13" name="Rectangle 12">
            <a:extLst>
              <a:ext uri="{FF2B5EF4-FFF2-40B4-BE49-F238E27FC236}">
                <a16:creationId xmlns:a16="http://schemas.microsoft.com/office/drawing/2014/main" id="{CF17DA29-ED16-41BF-A4BF-E86F92621F90}"/>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58C3BC3-73D8-463A-9C85-24D8C5865D6C}"/>
              </a:ext>
            </a:extLst>
          </p:cNvPr>
          <p:cNvSpPr>
            <a:spLocks noGrp="1"/>
          </p:cNvSpPr>
          <p:nvPr>
            <p:ph type="title" hasCustomPrompt="1"/>
          </p:nvPr>
        </p:nvSpPr>
        <p:spPr>
          <a:xfrm>
            <a:off x="838800" y="1846800"/>
            <a:ext cx="5084107" cy="1289802"/>
          </a:xfrm>
        </p:spPr>
        <p:txBody>
          <a:bodyPr anchor="t"/>
          <a:lstStyle>
            <a:lvl1pPr>
              <a:lnSpc>
                <a:spcPct val="100000"/>
              </a:lnSpc>
              <a:defRPr sz="4500">
                <a:solidFill>
                  <a:schemeClr val="accent1"/>
                </a:solidFill>
              </a:defRPr>
            </a:lvl1pPr>
          </a:lstStyle>
          <a:p>
            <a:r>
              <a:rPr lang="en-US"/>
              <a:t>Thank you</a:t>
            </a:r>
            <a:endParaRPr lang="en-GB"/>
          </a:p>
        </p:txBody>
      </p:sp>
      <p:sp>
        <p:nvSpPr>
          <p:cNvPr id="4" name="Date Placeholder 3">
            <a:extLst>
              <a:ext uri="{FF2B5EF4-FFF2-40B4-BE49-F238E27FC236}">
                <a16:creationId xmlns:a16="http://schemas.microsoft.com/office/drawing/2014/main" id="{2E945D08-9B8A-457A-BC4D-31643FB65C59}"/>
              </a:ext>
            </a:extLst>
          </p:cNvPr>
          <p:cNvSpPr>
            <a:spLocks noGrp="1"/>
          </p:cNvSpPr>
          <p:nvPr>
            <p:ph type="dt" sz="half" idx="10"/>
          </p:nvPr>
        </p:nvSpPr>
        <p:spPr/>
        <p:txBody>
          <a:bodyPr/>
          <a:lstStyle/>
          <a:p>
            <a:fld id="{4F96B993-CCDD-4EF0-A362-DF1A18871D83}" type="datetime1">
              <a:rPr lang="en-GB" smtClean="0"/>
              <a:t>28/10/2022</a:t>
            </a:fld>
            <a:endParaRPr lang="en-GB"/>
          </a:p>
        </p:txBody>
      </p:sp>
      <p:sp>
        <p:nvSpPr>
          <p:cNvPr id="5" name="Footer Placeholder 4">
            <a:extLst>
              <a:ext uri="{FF2B5EF4-FFF2-40B4-BE49-F238E27FC236}">
                <a16:creationId xmlns:a16="http://schemas.microsoft.com/office/drawing/2014/main" id="{205904B6-7AA0-491B-97FD-B52503E45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A5A70-7EEE-4CB3-A630-BE8EDC6BFE8C}"/>
              </a:ext>
            </a:extLst>
          </p:cNvPr>
          <p:cNvSpPr>
            <a:spLocks noGrp="1"/>
          </p:cNvSpPr>
          <p:nvPr>
            <p:ph type="sldNum" sz="quarter" idx="12"/>
          </p:nvPr>
        </p:nvSpPr>
        <p:spPr/>
        <p:txBody>
          <a:bodyPr/>
          <a:lstStyle/>
          <a:p>
            <a:fld id="{848E656E-5AC2-4CBD-A70D-579B3E95D449}" type="slidenum">
              <a:rPr lang="en-GB" smtClean="0"/>
              <a:t>‹#›</a:t>
            </a:fld>
            <a:endParaRPr lang="en-GB"/>
          </a:p>
        </p:txBody>
      </p:sp>
      <p:pic>
        <p:nvPicPr>
          <p:cNvPr id="9" name="Graphic 8">
            <a:extLst>
              <a:ext uri="{FF2B5EF4-FFF2-40B4-BE49-F238E27FC236}">
                <a16:creationId xmlns:a16="http://schemas.microsoft.com/office/drawing/2014/main" id="{3CC14955-8911-469B-BF52-DFF6DF5690D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24" y="6567430"/>
            <a:ext cx="1162800" cy="152504"/>
          </a:xfrm>
          <a:prstGeom prst="rect">
            <a:avLst/>
          </a:prstGeom>
        </p:spPr>
      </p:pic>
      <p:sp>
        <p:nvSpPr>
          <p:cNvPr id="11" name="Text Placeholder 7">
            <a:extLst>
              <a:ext uri="{FF2B5EF4-FFF2-40B4-BE49-F238E27FC236}">
                <a16:creationId xmlns:a16="http://schemas.microsoft.com/office/drawing/2014/main" id="{D9B1FEE6-8440-4CD5-9AC0-A59A2924ACBD}"/>
              </a:ext>
            </a:extLst>
          </p:cNvPr>
          <p:cNvSpPr>
            <a:spLocks noGrp="1"/>
          </p:cNvSpPr>
          <p:nvPr>
            <p:ph type="body" sz="quarter" idx="13" hasCustomPrompt="1"/>
          </p:nvPr>
        </p:nvSpPr>
        <p:spPr>
          <a:xfrm>
            <a:off x="838800" y="3136602"/>
            <a:ext cx="5084107" cy="2689859"/>
          </a:xfrm>
          <a:noFill/>
        </p:spPr>
        <p:txBody>
          <a:bodyPr lIns="0" tIns="0" rIns="0" bIns="0"/>
          <a:lstStyle>
            <a:lvl1pPr marL="0" indent="0" algn="l">
              <a:spcAft>
                <a:spcPts val="0"/>
              </a:spcAft>
              <a:buFont typeface="Arial" panose="020B0604020202020204" pitchFamily="34" charset="0"/>
              <a:buNone/>
              <a:defRPr sz="1900">
                <a:solidFill>
                  <a:schemeClr val="accent1"/>
                </a:solidFill>
                <a:latin typeface="Source Sans Pro" panose="020B0503030403020204" pitchFamily="34" charset="0"/>
                <a:ea typeface="Source Serif Pro SemiBold" panose="02040703050405020204" pitchFamily="18" charset="0"/>
              </a:defRPr>
            </a:lvl1pPr>
            <a:lvl2pPr marL="0" indent="0" algn="l">
              <a:spcAft>
                <a:spcPts val="0"/>
              </a:spcAft>
              <a:buFont typeface="Arial" panose="020B0604020202020204" pitchFamily="34" charset="0"/>
              <a:buNone/>
              <a:defRPr sz="1900">
                <a:solidFill>
                  <a:schemeClr val="accent1"/>
                </a:solidFill>
                <a:latin typeface="+mn-lt"/>
                <a:ea typeface="Source Serif Pro SemiBold" panose="02040703050405020204" pitchFamily="18" charset="0"/>
              </a:defRPr>
            </a:lvl2pPr>
          </a:lstStyle>
          <a:p>
            <a:pPr lvl="0"/>
            <a:r>
              <a:rPr lang="en-US"/>
              <a:t>First level</a:t>
            </a:r>
          </a:p>
          <a:p>
            <a:pPr lvl="1"/>
            <a:r>
              <a:rPr lang="en-US"/>
              <a:t>Second level</a:t>
            </a:r>
          </a:p>
        </p:txBody>
      </p:sp>
    </p:spTree>
    <p:extLst>
      <p:ext uri="{BB962C8B-B14F-4D97-AF65-F5344CB8AC3E}">
        <p14:creationId xmlns:p14="http://schemas.microsoft.com/office/powerpoint/2010/main" val="400013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itle_and_Content_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000" baseline="0">
                <a:solidFill>
                  <a:srgbClr val="09C3F4"/>
                </a:solidFill>
              </a:defRPr>
            </a:lvl1pPr>
          </a:lstStyle>
          <a:p>
            <a:r>
              <a:rPr lang="en-US"/>
              <a:t>Click to edit Title Text</a:t>
            </a:r>
          </a:p>
        </p:txBody>
      </p:sp>
      <p:sp>
        <p:nvSpPr>
          <p:cNvPr id="7" name="Content Placeholder 6"/>
          <p:cNvSpPr>
            <a:spLocks noGrp="1"/>
          </p:cNvSpPr>
          <p:nvPr>
            <p:ph sz="quarter" idx="10" hasCustomPrompt="1"/>
          </p:nvPr>
        </p:nvSpPr>
        <p:spPr>
          <a:xfrm>
            <a:off x="609600" y="1600200"/>
            <a:ext cx="10972800" cy="4267200"/>
          </a:xfrm>
        </p:spPr>
        <p:txBody>
          <a:bodyPr/>
          <a:lstStyle>
            <a:lvl1pPr marL="456406" indent="-456406">
              <a:buClr>
                <a:srgbClr val="F58B20"/>
              </a:buClr>
              <a:buSzPct val="80000"/>
              <a:buFont typeface="Arial" panose="020B0604020202020204" pitchFamily="34" charset="0"/>
              <a:buChar char="►"/>
              <a:defRPr sz="3200">
                <a:latin typeface="+mn-lt"/>
              </a:defRPr>
            </a:lvl1pPr>
            <a:lvl2pPr marL="988881" indent="-380338">
              <a:buClr>
                <a:srgbClr val="F58B20"/>
              </a:buClr>
              <a:buSzPct val="80000"/>
              <a:buFont typeface="Arial" panose="020B0604020202020204" pitchFamily="34" charset="0"/>
              <a:buChar char="•"/>
              <a:defRPr sz="2800">
                <a:latin typeface="+mn-lt"/>
              </a:defRPr>
            </a:lvl2pPr>
            <a:lvl3pPr marL="1521355" indent="-304271">
              <a:buClr>
                <a:srgbClr val="F58B20"/>
              </a:buClr>
              <a:buFont typeface="Wingdings" panose="05000000000000000000" pitchFamily="2" charset="2"/>
              <a:buChar char="§"/>
              <a:defRPr sz="1900">
                <a:latin typeface="+mn-lt"/>
              </a:defRPr>
            </a:lvl3pPr>
            <a:lvl4pPr marL="2282032" indent="-456406">
              <a:buClr>
                <a:srgbClr val="F58B20"/>
              </a:buClr>
              <a:buFont typeface="Wingdings 3" panose="05040102010807070707" pitchFamily="18" charset="2"/>
              <a:buChar char=""/>
              <a:defRPr/>
            </a:lvl4pPr>
          </a:lstStyle>
          <a:p>
            <a:pPr lvl="0"/>
            <a:r>
              <a:rPr lang="en-US"/>
              <a:t> Click to edit Master text styles</a:t>
            </a:r>
          </a:p>
          <a:p>
            <a:pPr lvl="1"/>
            <a:r>
              <a:rPr lang="en-US"/>
              <a:t> Second level</a:t>
            </a:r>
          </a:p>
          <a:p>
            <a:pPr lvl="2"/>
            <a:r>
              <a:rPr lang="en-US"/>
              <a:t>Third level</a:t>
            </a:r>
          </a:p>
          <a:p>
            <a:pPr lvl="3"/>
            <a:endParaRPr lang="en-US"/>
          </a:p>
        </p:txBody>
      </p:sp>
    </p:spTree>
    <p:extLst>
      <p:ext uri="{BB962C8B-B14F-4D97-AF65-F5344CB8AC3E}">
        <p14:creationId xmlns:p14="http://schemas.microsoft.com/office/powerpoint/2010/main" val="33053181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93"/>
            </a:lvl1pPr>
          </a:lstStyle>
          <a:p>
            <a:r>
              <a:rPr lang="en-US"/>
              <a:t>Click to edit Master title style</a:t>
            </a:r>
          </a:p>
        </p:txBody>
      </p:sp>
      <p:sp>
        <p:nvSpPr>
          <p:cNvPr id="6" name="Text Placeholder 2"/>
          <p:cNvSpPr>
            <a:spLocks noGrp="1"/>
          </p:cNvSpPr>
          <p:nvPr>
            <p:ph idx="1"/>
          </p:nvPr>
        </p:nvSpPr>
        <p:spPr>
          <a:xfrm>
            <a:off x="344426" y="1181313"/>
            <a:ext cx="11623458" cy="5091896"/>
          </a:xfrm>
          <a:prstGeom prst="rect">
            <a:avLst/>
          </a:prstGeom>
        </p:spPr>
        <p:txBody>
          <a:bodyPr vert="horz" lIns="91440" tIns="45720" rIns="91440" bIns="45720" rtlCol="0">
            <a:normAutofit/>
          </a:bodyPr>
          <a:lstStyle>
            <a:lvl1pPr marL="231196" indent="-231196">
              <a:buClr>
                <a:srgbClr val="5DBD95"/>
              </a:buClr>
              <a:buSzPct val="135000"/>
              <a:buFont typeface="Arial" charset="0"/>
              <a:buChar char="•"/>
              <a:tabLst/>
              <a:defRPr/>
            </a:lvl1pPr>
            <a:lvl2pPr marL="348377" indent="231196">
              <a:tabLst/>
              <a:defRPr/>
            </a:lvl2pPr>
            <a:lvl3pPr marL="918448" indent="-232780">
              <a:tabLst/>
              <a:defRPr i="1"/>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196392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Smart_Art_Ex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9" name="SmartArt Placeholder 8"/>
          <p:cNvSpPr>
            <a:spLocks noGrp="1"/>
          </p:cNvSpPr>
          <p:nvPr>
            <p:ph type="dgm" sz="quarter" idx="10"/>
          </p:nvPr>
        </p:nvSpPr>
        <p:spPr>
          <a:xfrm>
            <a:off x="609600" y="1701800"/>
            <a:ext cx="10972800" cy="4165600"/>
          </a:xfrm>
        </p:spPr>
        <p:txBody>
          <a:bodyPr/>
          <a:lstStyle>
            <a:lvl1pPr marL="0" indent="0">
              <a:buNone/>
              <a:defRPr>
                <a:latin typeface="+mn-lt"/>
              </a:defRPr>
            </a:lvl1pPr>
          </a:lstStyle>
          <a:p>
            <a:r>
              <a:rPr lang="en-US"/>
              <a:t>Click icon to add SmartArt graphic</a:t>
            </a:r>
          </a:p>
        </p:txBody>
      </p:sp>
    </p:spTree>
    <p:extLst>
      <p:ext uri="{BB962C8B-B14F-4D97-AF65-F5344CB8AC3E}">
        <p14:creationId xmlns:p14="http://schemas.microsoft.com/office/powerpoint/2010/main" val="3354567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General_Section_Break_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20996" y="1480067"/>
            <a:ext cx="2750009" cy="2743206"/>
          </a:xfrm>
          <a:prstGeom prst="rect">
            <a:avLst/>
          </a:prstGeom>
        </p:spPr>
      </p:pic>
      <p:sp>
        <p:nvSpPr>
          <p:cNvPr id="2" name="Rectangle 1"/>
          <p:cNvSpPr/>
          <p:nvPr userDrawn="1"/>
        </p:nvSpPr>
        <p:spPr>
          <a:xfrm>
            <a:off x="0" y="4038602"/>
            <a:ext cx="7724837" cy="1204117"/>
          </a:xfrm>
          <a:prstGeom prst="rect">
            <a:avLst/>
          </a:prstGeom>
          <a:solidFill>
            <a:srgbClr val="F58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p:cNvSpPr/>
          <p:nvPr userDrawn="1"/>
        </p:nvSpPr>
        <p:spPr>
          <a:xfrm rot="19069346">
            <a:off x="6916174" y="3130867"/>
            <a:ext cx="2640715" cy="1410072"/>
          </a:xfrm>
          <a:prstGeom prst="rect">
            <a:avLst/>
          </a:prstGeom>
          <a:solidFill>
            <a:srgbClr val="F58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8"/>
          <p:cNvSpPr>
            <a:spLocks noGrp="1"/>
          </p:cNvSpPr>
          <p:nvPr>
            <p:ph type="body" sz="quarter" idx="10" hasCustomPrompt="1"/>
          </p:nvPr>
        </p:nvSpPr>
        <p:spPr>
          <a:xfrm>
            <a:off x="169902" y="4312840"/>
            <a:ext cx="7532073" cy="685800"/>
          </a:xfrm>
          <a:noFill/>
          <a:ln>
            <a:noFill/>
          </a:ln>
        </p:spPr>
        <p:txBody>
          <a:bodyPr>
            <a:noAutofit/>
          </a:bodyPr>
          <a:lstStyle>
            <a:lvl1pPr marL="0" indent="0">
              <a:lnSpc>
                <a:spcPct val="100000"/>
              </a:lnSpc>
              <a:buNone/>
              <a:defRPr sz="3600" b="0" baseline="0">
                <a:solidFill>
                  <a:schemeClr val="bg1"/>
                </a:solidFill>
                <a:latin typeface="+mj-lt"/>
              </a:defRPr>
            </a:lvl1pPr>
            <a:lvl2pPr marL="608542" indent="0">
              <a:buNone/>
              <a:defRPr/>
            </a:lvl2pPr>
            <a:lvl3pPr marL="1217084" indent="0">
              <a:buNone/>
              <a:defRPr/>
            </a:lvl3pPr>
            <a:lvl4pPr marL="1825626" indent="0">
              <a:buNone/>
              <a:defRPr/>
            </a:lvl4pPr>
            <a:lvl5pPr marL="2434168" indent="0">
              <a:buNone/>
              <a:defRPr/>
            </a:lvl5pPr>
          </a:lstStyle>
          <a:p>
            <a:pPr lvl="0"/>
            <a:r>
              <a:rPr lang="en-US"/>
              <a:t>   Write Section Break Title Here</a:t>
            </a:r>
          </a:p>
        </p:txBody>
      </p:sp>
      <p:sp>
        <p:nvSpPr>
          <p:cNvPr id="11" name="Down Arrow 10"/>
          <p:cNvSpPr/>
          <p:nvPr userDrawn="1"/>
        </p:nvSpPr>
        <p:spPr>
          <a:xfrm rot="13640681">
            <a:off x="7785631" y="1621049"/>
            <a:ext cx="2587448" cy="3022704"/>
          </a:xfrm>
          <a:prstGeom prst="downArrow">
            <a:avLst/>
          </a:prstGeom>
          <a:solidFill>
            <a:srgbClr val="F58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rot="10800000">
            <a:off x="6848964" y="228602"/>
            <a:ext cx="4823432" cy="5737061"/>
          </a:xfrm>
          <a:prstGeom prst="rect">
            <a:avLst/>
          </a:prstGeom>
          <a:gradFill flip="none" rotWithShape="1">
            <a:gsLst>
              <a:gs pos="0">
                <a:schemeClr val="bg1"/>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endParaRPr lang="en-US" sz="800"/>
          </a:p>
        </p:txBody>
      </p:sp>
    </p:spTree>
    <p:extLst>
      <p:ext uri="{BB962C8B-B14F-4D97-AF65-F5344CB8AC3E}">
        <p14:creationId xmlns:p14="http://schemas.microsoft.com/office/powerpoint/2010/main" val="38264051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General_Section_Break_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20996" y="1480067"/>
            <a:ext cx="2750009" cy="2743206"/>
          </a:xfrm>
          <a:prstGeom prst="rect">
            <a:avLst/>
          </a:prstGeom>
        </p:spPr>
      </p:pic>
      <p:sp>
        <p:nvSpPr>
          <p:cNvPr id="2" name="Rectangle 1"/>
          <p:cNvSpPr/>
          <p:nvPr userDrawn="1"/>
        </p:nvSpPr>
        <p:spPr>
          <a:xfrm>
            <a:off x="0" y="4038602"/>
            <a:ext cx="7724837" cy="1204117"/>
          </a:xfrm>
          <a:prstGeom prst="rect">
            <a:avLst/>
          </a:prstGeom>
          <a:solidFill>
            <a:srgbClr val="F58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084"/>
            <a:endParaRPr lang="en-US" sz="1800">
              <a:solidFill>
                <a:srgbClr val="FFFFFF"/>
              </a:solidFill>
            </a:endParaRPr>
          </a:p>
        </p:txBody>
      </p:sp>
      <p:sp>
        <p:nvSpPr>
          <p:cNvPr id="4" name="Rectangle 3"/>
          <p:cNvSpPr/>
          <p:nvPr userDrawn="1"/>
        </p:nvSpPr>
        <p:spPr>
          <a:xfrm rot="19069346">
            <a:off x="6916174" y="3130867"/>
            <a:ext cx="2640715" cy="1410072"/>
          </a:xfrm>
          <a:prstGeom prst="rect">
            <a:avLst/>
          </a:prstGeom>
          <a:solidFill>
            <a:srgbClr val="F58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084"/>
            <a:endParaRPr lang="en-US" sz="1800">
              <a:solidFill>
                <a:srgbClr val="FFFFFF"/>
              </a:solidFill>
            </a:endParaRPr>
          </a:p>
        </p:txBody>
      </p:sp>
      <p:sp>
        <p:nvSpPr>
          <p:cNvPr id="6" name="Text Placeholder 8"/>
          <p:cNvSpPr>
            <a:spLocks noGrp="1"/>
          </p:cNvSpPr>
          <p:nvPr>
            <p:ph type="body" sz="quarter" idx="10" hasCustomPrompt="1"/>
          </p:nvPr>
        </p:nvSpPr>
        <p:spPr>
          <a:xfrm>
            <a:off x="169902" y="4312840"/>
            <a:ext cx="7532073" cy="685800"/>
          </a:xfrm>
          <a:noFill/>
          <a:ln>
            <a:noFill/>
          </a:ln>
        </p:spPr>
        <p:txBody>
          <a:bodyPr>
            <a:noAutofit/>
          </a:bodyPr>
          <a:lstStyle>
            <a:lvl1pPr marL="0" indent="0">
              <a:lnSpc>
                <a:spcPct val="100000"/>
              </a:lnSpc>
              <a:buNone/>
              <a:defRPr sz="3600" b="0" baseline="0">
                <a:solidFill>
                  <a:schemeClr val="bg1"/>
                </a:solidFill>
                <a:latin typeface="+mj-lt"/>
              </a:defRPr>
            </a:lvl1pPr>
            <a:lvl2pPr marL="608542" indent="0">
              <a:buNone/>
              <a:defRPr/>
            </a:lvl2pPr>
            <a:lvl3pPr marL="1217084" indent="0">
              <a:buNone/>
              <a:defRPr/>
            </a:lvl3pPr>
            <a:lvl4pPr marL="1825626" indent="0">
              <a:buNone/>
              <a:defRPr/>
            </a:lvl4pPr>
            <a:lvl5pPr marL="2434168" indent="0">
              <a:buNone/>
              <a:defRPr/>
            </a:lvl5pPr>
          </a:lstStyle>
          <a:p>
            <a:pPr lvl="0"/>
            <a:r>
              <a:rPr lang="en-US"/>
              <a:t>   Write Section Break Title Here</a:t>
            </a:r>
          </a:p>
        </p:txBody>
      </p:sp>
      <p:sp>
        <p:nvSpPr>
          <p:cNvPr id="11" name="Down Arrow 10"/>
          <p:cNvSpPr/>
          <p:nvPr userDrawn="1"/>
        </p:nvSpPr>
        <p:spPr>
          <a:xfrm rot="13640681">
            <a:off x="7785631" y="1621049"/>
            <a:ext cx="2587448" cy="3022704"/>
          </a:xfrm>
          <a:prstGeom prst="downArrow">
            <a:avLst/>
          </a:prstGeom>
          <a:solidFill>
            <a:srgbClr val="F58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084"/>
            <a:endParaRPr lang="en-US" sz="1800">
              <a:solidFill>
                <a:srgbClr val="FFFFFF"/>
              </a:solidFill>
            </a:endParaRPr>
          </a:p>
        </p:txBody>
      </p:sp>
      <p:sp>
        <p:nvSpPr>
          <p:cNvPr id="7" name="Rectangle 6"/>
          <p:cNvSpPr/>
          <p:nvPr userDrawn="1"/>
        </p:nvSpPr>
        <p:spPr>
          <a:xfrm rot="10800000">
            <a:off x="6848964" y="228602"/>
            <a:ext cx="4823432" cy="5737061"/>
          </a:xfrm>
          <a:prstGeom prst="rect">
            <a:avLst/>
          </a:prstGeom>
          <a:gradFill flip="none" rotWithShape="1">
            <a:gsLst>
              <a:gs pos="0">
                <a:schemeClr val="bg1"/>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defTabSz="1217084"/>
            <a:endParaRPr lang="en-US" sz="800">
              <a:solidFill>
                <a:srgbClr val="FFFFFF"/>
              </a:solidFill>
            </a:endParaRPr>
          </a:p>
        </p:txBody>
      </p:sp>
    </p:spTree>
    <p:extLst>
      <p:ext uri="{BB962C8B-B14F-4D97-AF65-F5344CB8AC3E}">
        <p14:creationId xmlns:p14="http://schemas.microsoft.com/office/powerpoint/2010/main" val="198382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User Image) v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5A85-1A86-4883-97D6-951E394910E9}"/>
              </a:ext>
            </a:extLst>
          </p:cNvPr>
          <p:cNvSpPr>
            <a:spLocks noGrp="1"/>
          </p:cNvSpPr>
          <p:nvPr>
            <p:ph type="ctrTitle"/>
          </p:nvPr>
        </p:nvSpPr>
        <p:spPr>
          <a:xfrm>
            <a:off x="838800" y="1846263"/>
            <a:ext cx="4932000" cy="2479676"/>
          </a:xfrm>
        </p:spPr>
        <p:txBody>
          <a:bodyPr anchor="t"/>
          <a:lstStyle>
            <a:lvl1pPr algn="l">
              <a:lnSpc>
                <a:spcPct val="100000"/>
              </a:lnSpc>
              <a:defRPr sz="4500">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2B194988-9DB2-48CC-8FA1-C67E2DE70733}"/>
              </a:ext>
            </a:extLst>
          </p:cNvPr>
          <p:cNvSpPr>
            <a:spLocks noGrp="1"/>
          </p:cNvSpPr>
          <p:nvPr>
            <p:ph type="dt" sz="half" idx="10"/>
          </p:nvPr>
        </p:nvSpPr>
        <p:spPr/>
        <p:txBody>
          <a:bodyPr/>
          <a:lstStyle/>
          <a:p>
            <a:fld id="{ABBD3E59-04BA-4D2D-9BD6-1877D876895F}" type="datetime1">
              <a:rPr lang="en-GB" smtClean="0"/>
              <a:t>28/10/2022</a:t>
            </a:fld>
            <a:endParaRPr lang="en-GB"/>
          </a:p>
        </p:txBody>
      </p:sp>
      <p:sp>
        <p:nvSpPr>
          <p:cNvPr id="5" name="Footer Placeholder 4">
            <a:extLst>
              <a:ext uri="{FF2B5EF4-FFF2-40B4-BE49-F238E27FC236}">
                <a16:creationId xmlns:a16="http://schemas.microsoft.com/office/drawing/2014/main" id="{DB298B77-F643-4B99-BE3E-195F52275FDC}"/>
              </a:ext>
            </a:extLst>
          </p:cNvPr>
          <p:cNvSpPr>
            <a:spLocks noGrp="1"/>
          </p:cNvSpPr>
          <p:nvPr>
            <p:ph type="ftr" sz="quarter" idx="11"/>
          </p:nvPr>
        </p:nvSpPr>
        <p:spPr/>
        <p:txBody>
          <a:bodyPr/>
          <a:lstStyle/>
          <a:p>
            <a:endParaRPr lang="en-GB"/>
          </a:p>
        </p:txBody>
      </p:sp>
      <p:sp>
        <p:nvSpPr>
          <p:cNvPr id="10" name="Text Placeholder 9">
            <a:extLst>
              <a:ext uri="{FF2B5EF4-FFF2-40B4-BE49-F238E27FC236}">
                <a16:creationId xmlns:a16="http://schemas.microsoft.com/office/drawing/2014/main" id="{572B6717-2B01-47FD-BA2A-9FD69C9D186C}"/>
              </a:ext>
            </a:extLst>
          </p:cNvPr>
          <p:cNvSpPr>
            <a:spLocks noGrp="1"/>
          </p:cNvSpPr>
          <p:nvPr>
            <p:ph type="body" sz="quarter" idx="13"/>
          </p:nvPr>
        </p:nvSpPr>
        <p:spPr>
          <a:xfrm>
            <a:off x="838798" y="4325939"/>
            <a:ext cx="4932000" cy="1655762"/>
          </a:xfrm>
        </p:spPr>
        <p:txBody>
          <a:bodyPr/>
          <a:lstStyle>
            <a:lvl1pPr marL="0" indent="0">
              <a:lnSpc>
                <a:spcPct val="95000"/>
              </a:lnSpc>
              <a:buNone/>
              <a:defRPr sz="1900">
                <a:solidFill>
                  <a:schemeClr val="bg1"/>
                </a:solidFill>
                <a:latin typeface="Source Sans Pro Semibold" panose="020B0603030403020204" pitchFamily="34" charset="0"/>
              </a:defRPr>
            </a:lvl1pPr>
            <a:lvl2pPr marL="0" indent="0">
              <a:lnSpc>
                <a:spcPct val="95000"/>
              </a:lnSpc>
              <a:buNone/>
              <a:defRPr sz="1900">
                <a:solidFill>
                  <a:schemeClr val="bg1"/>
                </a:solidFill>
                <a:latin typeface="Source Sans Pro Light" panose="020B0403030403020204" pitchFamily="34" charset="0"/>
              </a:defRPr>
            </a:lvl2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8BBFDF49-DCDC-4CCB-9630-694BE0E0C4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799" y="554055"/>
            <a:ext cx="2412000" cy="306285"/>
          </a:xfrm>
          <a:prstGeom prst="rect">
            <a:avLst/>
          </a:prstGeom>
        </p:spPr>
      </p:pic>
      <p:sp>
        <p:nvSpPr>
          <p:cNvPr id="6" name="Picture Placeholder 5">
            <a:extLst>
              <a:ext uri="{FF2B5EF4-FFF2-40B4-BE49-F238E27FC236}">
                <a16:creationId xmlns:a16="http://schemas.microsoft.com/office/drawing/2014/main" id="{8E5BB699-333D-4A94-B239-9D85BBBD9A36}"/>
              </a:ext>
            </a:extLst>
          </p:cNvPr>
          <p:cNvSpPr>
            <a:spLocks noGrp="1"/>
          </p:cNvSpPr>
          <p:nvPr>
            <p:ph type="pic" sz="quarter" idx="14"/>
          </p:nvPr>
        </p:nvSpPr>
        <p:spPr>
          <a:xfrm>
            <a:off x="6096000" y="0"/>
            <a:ext cx="6096000" cy="6415880"/>
          </a:xfrm>
        </p:spPr>
        <p:txBody>
          <a:bodyPr>
            <a:normAutofit/>
          </a:bodyPr>
          <a:lstStyle>
            <a:lvl1pPr>
              <a:defRPr sz="180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69519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91C74-B8E5-411B-BC9A-1B6D7BC164CA}"/>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DEE8C5ED-4DFD-44C0-968D-D9192444B9CF}"/>
              </a:ext>
            </a:extLst>
          </p:cNvPr>
          <p:cNvSpPr>
            <a:spLocks noGrp="1"/>
          </p:cNvSpPr>
          <p:nvPr>
            <p:ph idx="1"/>
          </p:nvPr>
        </p:nvSpPr>
        <p:spPr>
          <a:xfrm>
            <a:off x="590902" y="1646241"/>
            <a:ext cx="10160918" cy="4525963"/>
          </a:xfrm>
          <a:prstGeom prst="rect">
            <a:avLst/>
          </a:prstGeom>
        </p:spPr>
        <p:txBody>
          <a:bodyPr vert="horz" lIns="121709" tIns="60853" rIns="121709" bIns="60853"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0234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CB-2190-4091-AF73-D3C3ED8EB0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51413C-136F-40DB-825E-52EF9F553C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A6D4A-E947-43AD-ADFA-2C471BAA3530}"/>
              </a:ext>
            </a:extLst>
          </p:cNvPr>
          <p:cNvSpPr>
            <a:spLocks noGrp="1"/>
          </p:cNvSpPr>
          <p:nvPr>
            <p:ph type="dt" sz="half" idx="10"/>
          </p:nvPr>
        </p:nvSpPr>
        <p:spPr/>
        <p:txBody>
          <a:bodyPr/>
          <a:lstStyle/>
          <a:p>
            <a:fld id="{DDCB099F-9B71-4EF9-9A30-0870B132D1E9}" type="datetime1">
              <a:rPr lang="en-GB" smtClean="0"/>
              <a:t>28/10/2022</a:t>
            </a:fld>
            <a:endParaRPr lang="en-GB"/>
          </a:p>
        </p:txBody>
      </p:sp>
      <p:sp>
        <p:nvSpPr>
          <p:cNvPr id="5" name="Footer Placeholder 4">
            <a:extLst>
              <a:ext uri="{FF2B5EF4-FFF2-40B4-BE49-F238E27FC236}">
                <a16:creationId xmlns:a16="http://schemas.microsoft.com/office/drawing/2014/main" id="{9245CBF2-8C21-4AD6-9BB5-8ACF45394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D1CB8-9749-458B-A76A-4ED3B615940C}"/>
              </a:ext>
            </a:extLst>
          </p:cNvPr>
          <p:cNvSpPr>
            <a:spLocks noGrp="1"/>
          </p:cNvSpPr>
          <p:nvPr>
            <p:ph type="sldNum" sz="quarter" idx="12"/>
          </p:nvPr>
        </p:nvSpPr>
        <p:spPr/>
        <p:txBody>
          <a:bodyPr/>
          <a:lstStyle/>
          <a:p>
            <a:fld id="{848E656E-5AC2-4CBD-A70D-579B3E95D449}" type="slidenum">
              <a:rPr lang="en-GB" smtClean="0"/>
              <a:t>‹#›</a:t>
            </a:fld>
            <a:endParaRPr lang="en-GB"/>
          </a:p>
        </p:txBody>
      </p:sp>
    </p:spTree>
    <p:extLst>
      <p:ext uri="{BB962C8B-B14F-4D97-AF65-F5344CB8AC3E}">
        <p14:creationId xmlns:p14="http://schemas.microsoft.com/office/powerpoint/2010/main" val="55079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C178C7-9326-46E0-8BCD-A4BC3A9053B5}"/>
              </a:ext>
            </a:extLst>
          </p:cNvPr>
          <p:cNvSpPr/>
          <p:nvPr userDrawn="1"/>
        </p:nvSpPr>
        <p:spPr>
          <a:xfrm>
            <a:off x="-1" y="6415880"/>
            <a:ext cx="12191999" cy="44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DE58929-AFAA-47A9-8BEB-7EEB01A2A8DE}"/>
              </a:ext>
            </a:extLst>
          </p:cNvPr>
          <p:cNvSpPr>
            <a:spLocks noGrp="1"/>
          </p:cNvSpPr>
          <p:nvPr>
            <p:ph type="title"/>
          </p:nvPr>
        </p:nvSpPr>
        <p:spPr>
          <a:xfrm>
            <a:off x="838200" y="809625"/>
            <a:ext cx="8705850" cy="977900"/>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4C9E77-12B7-4337-8801-97B35F5F9874}"/>
              </a:ext>
            </a:extLst>
          </p:cNvPr>
          <p:cNvSpPr>
            <a:spLocks noGrp="1"/>
          </p:cNvSpPr>
          <p:nvPr>
            <p:ph type="body" idx="1"/>
          </p:nvPr>
        </p:nvSpPr>
        <p:spPr>
          <a:xfrm>
            <a:off x="838200" y="1787524"/>
            <a:ext cx="8705850" cy="444182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A4210C-099E-4444-A8E9-2614D3CD20D6}"/>
              </a:ext>
            </a:extLst>
          </p:cNvPr>
          <p:cNvSpPr>
            <a:spLocks noGrp="1"/>
          </p:cNvSpPr>
          <p:nvPr>
            <p:ph type="dt" sz="half" idx="2"/>
          </p:nvPr>
        </p:nvSpPr>
        <p:spPr>
          <a:xfrm>
            <a:off x="4724400" y="6521450"/>
            <a:ext cx="2743200" cy="184150"/>
          </a:xfrm>
          <a:prstGeom prst="rect">
            <a:avLst/>
          </a:prstGeom>
        </p:spPr>
        <p:txBody>
          <a:bodyPr vert="horz" lIns="0" tIns="0" rIns="0" bIns="0" rtlCol="0" anchor="ctr"/>
          <a:lstStyle>
            <a:lvl1pPr algn="ctr">
              <a:defRPr sz="900">
                <a:solidFill>
                  <a:schemeClr val="bg1"/>
                </a:solidFill>
              </a:defRPr>
            </a:lvl1pPr>
          </a:lstStyle>
          <a:p>
            <a:pPr algn="ctr"/>
            <a:fld id="{C0C0D316-96C6-4BEE-A81C-5517F099349C}" type="datetime1">
              <a:rPr lang="en-GB" smtClean="0"/>
              <a:t>28/10/2022</a:t>
            </a:fld>
            <a:endParaRPr lang="en-GB"/>
          </a:p>
        </p:txBody>
      </p:sp>
      <p:sp>
        <p:nvSpPr>
          <p:cNvPr id="5" name="Footer Placeholder 4">
            <a:extLst>
              <a:ext uri="{FF2B5EF4-FFF2-40B4-BE49-F238E27FC236}">
                <a16:creationId xmlns:a16="http://schemas.microsoft.com/office/drawing/2014/main" id="{A51B6C29-0C81-4D2A-A6D1-DA9B653D72CA}"/>
              </a:ext>
            </a:extLst>
          </p:cNvPr>
          <p:cNvSpPr>
            <a:spLocks noGrp="1"/>
          </p:cNvSpPr>
          <p:nvPr>
            <p:ph type="ftr" sz="quarter" idx="3"/>
          </p:nvPr>
        </p:nvSpPr>
        <p:spPr>
          <a:xfrm>
            <a:off x="7467600" y="6521450"/>
            <a:ext cx="3845719" cy="184150"/>
          </a:xfrm>
          <a:prstGeom prst="rect">
            <a:avLst/>
          </a:prstGeom>
        </p:spPr>
        <p:txBody>
          <a:bodyPr vert="horz" lIns="0" tIns="0" rIns="0" bIns="0" rtlCol="0" anchor="ctr"/>
          <a:lstStyle>
            <a:lvl1pPr algn="r">
              <a:defRPr sz="900">
                <a:solidFill>
                  <a:schemeClr val="bg1"/>
                </a:solidFill>
              </a:defRPr>
            </a:lvl1pPr>
          </a:lstStyle>
          <a:p>
            <a:pPr algn="r"/>
            <a:endParaRPr lang="en-GB"/>
          </a:p>
        </p:txBody>
      </p:sp>
      <p:sp>
        <p:nvSpPr>
          <p:cNvPr id="6" name="Slide Number Placeholder 5">
            <a:extLst>
              <a:ext uri="{FF2B5EF4-FFF2-40B4-BE49-F238E27FC236}">
                <a16:creationId xmlns:a16="http://schemas.microsoft.com/office/drawing/2014/main" id="{268F951A-4BB5-442B-BEBD-37D9D8BCF436}"/>
              </a:ext>
            </a:extLst>
          </p:cNvPr>
          <p:cNvSpPr>
            <a:spLocks noGrp="1"/>
          </p:cNvSpPr>
          <p:nvPr>
            <p:ph type="sldNum" sz="quarter" idx="4"/>
          </p:nvPr>
        </p:nvSpPr>
        <p:spPr>
          <a:xfrm>
            <a:off x="11414125" y="6521450"/>
            <a:ext cx="517525" cy="184150"/>
          </a:xfrm>
          <a:prstGeom prst="rect">
            <a:avLst/>
          </a:prstGeom>
        </p:spPr>
        <p:txBody>
          <a:bodyPr vert="horz" lIns="0" tIns="0" rIns="0" bIns="0" rtlCol="0" anchor="ctr"/>
          <a:lstStyle>
            <a:lvl1pPr algn="r">
              <a:defRPr sz="900">
                <a:solidFill>
                  <a:schemeClr val="bg1"/>
                </a:solidFill>
              </a:defRPr>
            </a:lvl1pPr>
          </a:lstStyle>
          <a:p>
            <a:pPr algn="r"/>
            <a:fld id="{848E656E-5AC2-4CBD-A70D-579B3E95D449}" type="slidenum">
              <a:rPr lang="en-GB" smtClean="0"/>
              <a:pPr algn="r"/>
              <a:t>‹#›</a:t>
            </a:fld>
            <a:endParaRPr lang="en-GB"/>
          </a:p>
        </p:txBody>
      </p:sp>
      <p:pic>
        <p:nvPicPr>
          <p:cNvPr id="9" name="Graphic 8">
            <a:extLst>
              <a:ext uri="{FF2B5EF4-FFF2-40B4-BE49-F238E27FC236}">
                <a16:creationId xmlns:a16="http://schemas.microsoft.com/office/drawing/2014/main" id="{4708449A-20E8-47ED-994D-CFA9D587B967}"/>
              </a:ext>
            </a:extLst>
          </p:cNvPr>
          <p:cNvPicPr>
            <a:picLocks noChangeAspect="1"/>
          </p:cNvPicPr>
          <p:nvPr userDrawn="1"/>
        </p:nvPicPr>
        <p:blipFill>
          <a:blip r:embed="rId82">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847724" y="6567430"/>
            <a:ext cx="1162800" cy="152504"/>
          </a:xfrm>
          <a:prstGeom prst="rect">
            <a:avLst/>
          </a:prstGeom>
        </p:spPr>
      </p:pic>
    </p:spTree>
    <p:extLst>
      <p:ext uri="{BB962C8B-B14F-4D97-AF65-F5344CB8AC3E}">
        <p14:creationId xmlns:p14="http://schemas.microsoft.com/office/powerpoint/2010/main" val="304453813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60" r:id="rId5"/>
    <p:sldLayoutId id="2147483661" r:id="rId6"/>
    <p:sldLayoutId id="2147483663" r:id="rId7"/>
    <p:sldLayoutId id="2147483662" r:id="rId8"/>
    <p:sldLayoutId id="2147483650" r:id="rId9"/>
    <p:sldLayoutId id="2147483656" r:id="rId10"/>
    <p:sldLayoutId id="2147483716" r:id="rId11"/>
    <p:sldLayoutId id="2147483717" r:id="rId12"/>
    <p:sldLayoutId id="2147483695" r:id="rId13"/>
    <p:sldLayoutId id="2147483696" r:id="rId14"/>
    <p:sldLayoutId id="2147483685" r:id="rId15"/>
    <p:sldLayoutId id="2147483712" r:id="rId16"/>
    <p:sldLayoutId id="2147483718" r:id="rId17"/>
    <p:sldLayoutId id="2147483713" r:id="rId18"/>
    <p:sldLayoutId id="2147483714" r:id="rId19"/>
    <p:sldLayoutId id="2147483697" r:id="rId20"/>
    <p:sldLayoutId id="2147483719" r:id="rId21"/>
    <p:sldLayoutId id="2147483698" r:id="rId22"/>
    <p:sldLayoutId id="2147483699" r:id="rId23"/>
    <p:sldLayoutId id="2147483700" r:id="rId24"/>
    <p:sldLayoutId id="2147483706" r:id="rId25"/>
    <p:sldLayoutId id="2147483707" r:id="rId26"/>
    <p:sldLayoutId id="2147483708" r:id="rId27"/>
    <p:sldLayoutId id="2147483701" r:id="rId28"/>
    <p:sldLayoutId id="2147483702" r:id="rId29"/>
    <p:sldLayoutId id="2147483703" r:id="rId30"/>
    <p:sldLayoutId id="2147483704" r:id="rId31"/>
    <p:sldLayoutId id="2147483705" r:id="rId32"/>
    <p:sldLayoutId id="2147483651" r:id="rId33"/>
    <p:sldLayoutId id="2147483664" r:id="rId34"/>
    <p:sldLayoutId id="2147483665" r:id="rId35"/>
    <p:sldLayoutId id="2147483666" r:id="rId36"/>
    <p:sldLayoutId id="2147483667" r:id="rId37"/>
    <p:sldLayoutId id="2147483668" r:id="rId38"/>
    <p:sldLayoutId id="2147483669" r:id="rId39"/>
    <p:sldLayoutId id="2147483670" r:id="rId40"/>
    <p:sldLayoutId id="2147483671" r:id="rId41"/>
    <p:sldLayoutId id="2147483672" r:id="rId42"/>
    <p:sldLayoutId id="2147483673" r:id="rId43"/>
    <p:sldLayoutId id="2147483692" r:id="rId44"/>
    <p:sldLayoutId id="2147483675" r:id="rId45"/>
    <p:sldLayoutId id="2147483679" r:id="rId46"/>
    <p:sldLayoutId id="2147483691" r:id="rId47"/>
    <p:sldLayoutId id="2147483674" r:id="rId48"/>
    <p:sldLayoutId id="2147483680" r:id="rId49"/>
    <p:sldLayoutId id="2147483690" r:id="rId50"/>
    <p:sldLayoutId id="2147483676" r:id="rId51"/>
    <p:sldLayoutId id="2147483681" r:id="rId52"/>
    <p:sldLayoutId id="2147483689" r:id="rId53"/>
    <p:sldLayoutId id="2147483677" r:id="rId54"/>
    <p:sldLayoutId id="2147483682" r:id="rId55"/>
    <p:sldLayoutId id="2147483688" r:id="rId56"/>
    <p:sldLayoutId id="2147483678" r:id="rId57"/>
    <p:sldLayoutId id="2147483683" r:id="rId58"/>
    <p:sldLayoutId id="2147483687" r:id="rId59"/>
    <p:sldLayoutId id="2147483686" r:id="rId60"/>
    <p:sldLayoutId id="2147483655" r:id="rId61"/>
    <p:sldLayoutId id="2147483684" r:id="rId62"/>
    <p:sldLayoutId id="2147483711" r:id="rId63"/>
    <p:sldLayoutId id="2147483709" r:id="rId64"/>
    <p:sldLayoutId id="2147483710" r:id="rId65"/>
    <p:sldLayoutId id="2147483715" r:id="rId66"/>
    <p:sldLayoutId id="2147483693" r:id="rId67"/>
    <p:sldLayoutId id="2147483694" r:id="rId68"/>
    <p:sldLayoutId id="2147483720" r:id="rId69"/>
    <p:sldLayoutId id="2147483721" r:id="rId70"/>
    <p:sldLayoutId id="2147483722" r:id="rId71"/>
    <p:sldLayoutId id="2147483723" r:id="rId72"/>
    <p:sldLayoutId id="2147483724" r:id="rId73"/>
    <p:sldLayoutId id="2147483725" r:id="rId74"/>
    <p:sldLayoutId id="2147483726" r:id="rId75"/>
    <p:sldLayoutId id="2147483728" r:id="rId76"/>
    <p:sldLayoutId id="2147483729" r:id="rId77"/>
    <p:sldLayoutId id="2147483731" r:id="rId78"/>
    <p:sldLayoutId id="2147483732" r:id="rId79"/>
    <p:sldLayoutId id="2147483733" r:id="rId8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180975"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1pPr>
      <a:lvl2pPr marL="542925"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2pPr>
      <a:lvl3pPr marL="89535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3pPr>
      <a:lvl4pPr marL="125730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4pPr>
      <a:lvl5pPr marL="161925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iscalavideo.epicor.com/" TargetMode="External"/><Relationship Id="rId1" Type="http://schemas.openxmlformats.org/officeDocument/2006/relationships/slideLayout" Target="../slideLayouts/slideLayout7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Layout" Target="../diagrams/layout1.xml"/><Relationship Id="rId7" Type="http://schemas.openxmlformats.org/officeDocument/2006/relationships/image" Target="../media/image73.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29.png"/><Relationship Id="rId7" Type="http://schemas.openxmlformats.org/officeDocument/2006/relationships/customXml" Target="../ink/ink5.xml"/><Relationship Id="rId2" Type="http://schemas.openxmlformats.org/officeDocument/2006/relationships/customXml" Target="../ink/ink1.xml"/><Relationship Id="rId1" Type="http://schemas.openxmlformats.org/officeDocument/2006/relationships/slideLayout" Target="../slideLayouts/slideLayout75.xml"/><Relationship Id="rId6" Type="http://schemas.openxmlformats.org/officeDocument/2006/relationships/customXml" Target="../ink/ink4.xml"/><Relationship Id="rId5" Type="http://schemas.openxmlformats.org/officeDocument/2006/relationships/customXml" Target="../ink/ink3.xml"/><Relationship Id="rId10" Type="http://schemas.openxmlformats.org/officeDocument/2006/relationships/image" Target="../media/image30.png"/><Relationship Id="rId4" Type="http://schemas.openxmlformats.org/officeDocument/2006/relationships/customXml" Target="../ink/ink2.xml"/><Relationship Id="rId9" Type="http://schemas.openxmlformats.org/officeDocument/2006/relationships/customXml" Target="../ink/ink7.xml"/></Relationships>
</file>

<file path=ppt/slides/_rels/slide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image" Target="../media/image79.png"/><Relationship Id="rId1" Type="http://schemas.openxmlformats.org/officeDocument/2006/relationships/slideLayout" Target="../slideLayouts/slideLayout75.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9.xml"/><Relationship Id="rId4" Type="http://schemas.openxmlformats.org/officeDocument/2006/relationships/image" Target="../media/image92.png"/></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3.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37.png"/><Relationship Id="rId18" Type="http://schemas.openxmlformats.org/officeDocument/2006/relationships/customXml" Target="../ink/ink15.xml"/><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customXml" Target="../ink/ink12.xml"/><Relationship Id="rId17" Type="http://schemas.openxmlformats.org/officeDocument/2006/relationships/image" Target="../media/image39.png"/><Relationship Id="rId2" Type="http://schemas.openxmlformats.org/officeDocument/2006/relationships/image" Target="../media/image31.png"/><Relationship Id="rId16" Type="http://schemas.openxmlformats.org/officeDocument/2006/relationships/customXml" Target="../ink/ink14.xml"/><Relationship Id="rId1" Type="http://schemas.openxmlformats.org/officeDocument/2006/relationships/slideLayout" Target="../slideLayouts/slideLayout76.xml"/><Relationship Id="rId6" Type="http://schemas.openxmlformats.org/officeDocument/2006/relationships/customXml" Target="../ink/ink9.xml"/><Relationship Id="rId11" Type="http://schemas.openxmlformats.org/officeDocument/2006/relationships/image" Target="../media/image36.png"/><Relationship Id="rId5" Type="http://schemas.openxmlformats.org/officeDocument/2006/relationships/image" Target="../media/image33.png"/><Relationship Id="rId15" Type="http://schemas.openxmlformats.org/officeDocument/2006/relationships/image" Target="../media/image38.png"/><Relationship Id="rId10" Type="http://schemas.openxmlformats.org/officeDocument/2006/relationships/customXml" Target="../ink/ink11.xml"/><Relationship Id="rId19" Type="http://schemas.openxmlformats.org/officeDocument/2006/relationships/image" Target="../media/image40.png"/><Relationship Id="rId4" Type="http://schemas.openxmlformats.org/officeDocument/2006/relationships/customXml" Target="../ink/ink8.xml"/><Relationship Id="rId9" Type="http://schemas.openxmlformats.org/officeDocument/2006/relationships/image" Target="../media/image35.png"/><Relationship Id="rId14" Type="http://schemas.openxmlformats.org/officeDocument/2006/relationships/customXml" Target="../ink/ink13.xml"/></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3" Type="http://schemas.openxmlformats.org/officeDocument/2006/relationships/image" Target="../media/image95.png"/><Relationship Id="rId7" Type="http://schemas.openxmlformats.org/officeDocument/2006/relationships/image" Target="../media/image99.svg"/><Relationship Id="rId12" Type="http://schemas.openxmlformats.org/officeDocument/2006/relationships/image" Target="../media/image104.png"/><Relationship Id="rId17" Type="http://schemas.openxmlformats.org/officeDocument/2006/relationships/image" Target="../media/image109.svg"/><Relationship Id="rId2" Type="http://schemas.openxmlformats.org/officeDocument/2006/relationships/notesSlide" Target="../notesSlides/notesSlide12.xml"/><Relationship Id="rId16" Type="http://schemas.openxmlformats.org/officeDocument/2006/relationships/image" Target="../media/image108.png"/><Relationship Id="rId1" Type="http://schemas.openxmlformats.org/officeDocument/2006/relationships/slideLayout" Target="../slideLayouts/slideLayout75.xml"/><Relationship Id="rId6" Type="http://schemas.openxmlformats.org/officeDocument/2006/relationships/image" Target="../media/image98.png"/><Relationship Id="rId11" Type="http://schemas.openxmlformats.org/officeDocument/2006/relationships/image" Target="../media/image103.svg"/><Relationship Id="rId5" Type="http://schemas.openxmlformats.org/officeDocument/2006/relationships/image" Target="../media/image97.svg"/><Relationship Id="rId15" Type="http://schemas.openxmlformats.org/officeDocument/2006/relationships/image" Target="../media/image107.sv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svg"/><Relationship Id="rId14" Type="http://schemas.openxmlformats.org/officeDocument/2006/relationships/image" Target="../media/image10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3.xml"/><Relationship Id="rId1" Type="http://schemas.openxmlformats.org/officeDocument/2006/relationships/slideLayout" Target="../slideLayouts/slideLayout75.xml"/><Relationship Id="rId5" Type="http://schemas.openxmlformats.org/officeDocument/2006/relationships/image" Target="../media/image114.png"/><Relationship Id="rId4" Type="http://schemas.openxmlformats.org/officeDocument/2006/relationships/image" Target="../media/image113.png"/></Relationships>
</file>

<file path=ppt/slides/_rels/slide3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16.png"/></Relationships>
</file>

<file path=ppt/slides/_rels/slide3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9.xml"/><Relationship Id="rId5" Type="http://schemas.openxmlformats.org/officeDocument/2006/relationships/image" Target="../media/image122.png"/><Relationship Id="rId4" Type="http://schemas.openxmlformats.org/officeDocument/2006/relationships/image" Target="../media/image121.png"/></Relationships>
</file>

<file path=ppt/slides/_rels/slide3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24.png"/></Relationships>
</file>

<file path=ppt/slides/_rels/slide4.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customXml" Target="../ink/ink19.xml"/><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customXml" Target="../ink/ink18.xml"/><Relationship Id="rId2" Type="http://schemas.openxmlformats.org/officeDocument/2006/relationships/notesSlide" Target="../notesSlides/notesSlide1.xml"/><Relationship Id="rId16" Type="http://schemas.openxmlformats.org/officeDocument/2006/relationships/customXml" Target="../ink/ink21.xml"/><Relationship Id="rId1" Type="http://schemas.openxmlformats.org/officeDocument/2006/relationships/slideLayout" Target="../slideLayouts/slideLayout11.xml"/><Relationship Id="rId6" Type="http://schemas.openxmlformats.org/officeDocument/2006/relationships/image" Target="../media/image44.svg"/><Relationship Id="rId11" Type="http://schemas.openxmlformats.org/officeDocument/2006/relationships/customXml" Target="../ink/ink17.xml"/><Relationship Id="rId5" Type="http://schemas.openxmlformats.org/officeDocument/2006/relationships/image" Target="../media/image43.png"/><Relationship Id="rId15" Type="http://schemas.openxmlformats.org/officeDocument/2006/relationships/image" Target="../media/image30.png"/><Relationship Id="rId10" Type="http://schemas.openxmlformats.org/officeDocument/2006/relationships/image" Target="../media/image29.png"/><Relationship Id="rId4" Type="http://schemas.openxmlformats.org/officeDocument/2006/relationships/image" Target="../media/image42.svg"/><Relationship Id="rId9" Type="http://schemas.openxmlformats.org/officeDocument/2006/relationships/customXml" Target="../ink/ink16.xml"/><Relationship Id="rId14" Type="http://schemas.openxmlformats.org/officeDocument/2006/relationships/customXml" Target="../ink/ink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90.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2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2.xml"/><Relationship Id="rId1" Type="http://schemas.openxmlformats.org/officeDocument/2006/relationships/slideLayout" Target="../slideLayouts/slideLayout80.xml"/><Relationship Id="rId6" Type="http://schemas.openxmlformats.org/officeDocument/2006/relationships/image" Target="../media/image44.svg"/><Relationship Id="rId11" Type="http://schemas.openxmlformats.org/officeDocument/2006/relationships/image" Target="../media/image51.png"/><Relationship Id="rId5" Type="http://schemas.openxmlformats.org/officeDocument/2006/relationships/image" Target="../media/image43.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5.xml"/><Relationship Id="rId1" Type="http://schemas.openxmlformats.org/officeDocument/2006/relationships/slideLayout" Target="../slideLayouts/slideLayout76.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62.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1E7F5C-B605-473C-948A-7CC540529008}"/>
              </a:ext>
            </a:extLst>
          </p:cNvPr>
          <p:cNvSpPr>
            <a:spLocks noGrp="1"/>
          </p:cNvSpPr>
          <p:nvPr>
            <p:ph type="ctrTitle"/>
          </p:nvPr>
        </p:nvSpPr>
        <p:spPr/>
        <p:txBody>
          <a:bodyPr>
            <a:normAutofit/>
          </a:bodyPr>
          <a:lstStyle/>
          <a:p>
            <a:r>
              <a:rPr lang="en-GB"/>
              <a:t>iScala Epicor Användarförening </a:t>
            </a:r>
            <a:br>
              <a:rPr lang="en-GB"/>
            </a:br>
            <a:endParaRPr lang="en-GB"/>
          </a:p>
        </p:txBody>
      </p:sp>
      <p:sp>
        <p:nvSpPr>
          <p:cNvPr id="5" name="Text Placeholder 4">
            <a:extLst>
              <a:ext uri="{FF2B5EF4-FFF2-40B4-BE49-F238E27FC236}">
                <a16:creationId xmlns:a16="http://schemas.microsoft.com/office/drawing/2014/main" id="{CC95EC9E-5707-466C-857A-481E0665A603}"/>
              </a:ext>
            </a:extLst>
          </p:cNvPr>
          <p:cNvSpPr>
            <a:spLocks noGrp="1"/>
          </p:cNvSpPr>
          <p:nvPr>
            <p:ph type="body" sz="quarter" idx="13"/>
          </p:nvPr>
        </p:nvSpPr>
        <p:spPr>
          <a:xfrm>
            <a:off x="798284" y="4601990"/>
            <a:ext cx="5257199" cy="1655762"/>
          </a:xfrm>
        </p:spPr>
        <p:txBody>
          <a:bodyPr/>
          <a:lstStyle/>
          <a:p>
            <a:r>
              <a:rPr lang="en-GB" sz="1800">
                <a:latin typeface="Source Serif Pro SemiBold" panose="02040703050405020204" pitchFamily="18" charset="0"/>
                <a:ea typeface="Source Serif Pro SemiBold" panose="02040703050405020204" pitchFamily="18" charset="0"/>
              </a:rPr>
              <a:t>Henrik Brink		Magnus Enochsson </a:t>
            </a:r>
          </a:p>
          <a:p>
            <a:r>
              <a:rPr lang="en-GB" sz="1800">
                <a:latin typeface="Source Serif Pro SemiBold" panose="02040703050405020204" pitchFamily="18" charset="0"/>
                <a:ea typeface="Source Serif Pro SemiBold" panose="02040703050405020204" pitchFamily="18" charset="0"/>
              </a:rPr>
              <a:t>TM Manager 		Solution Engineer</a:t>
            </a:r>
          </a:p>
          <a:p>
            <a:pPr lvl="1"/>
            <a:endParaRPr lang="en-GB"/>
          </a:p>
        </p:txBody>
      </p:sp>
      <p:pic>
        <p:nvPicPr>
          <p:cNvPr id="1026" name="Picture 2" descr="Scala Epicor Anvandarforening">
            <a:extLst>
              <a:ext uri="{FF2B5EF4-FFF2-40B4-BE49-F238E27FC236}">
                <a16:creationId xmlns:a16="http://schemas.microsoft.com/office/drawing/2014/main" id="{70F89BF8-4332-AD7B-5ED3-B4C4896D9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284" y="5436488"/>
            <a:ext cx="2420203" cy="83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40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EF8E0E-9B27-4BC5-82A1-4496943A6A4D}"/>
              </a:ext>
            </a:extLst>
          </p:cNvPr>
          <p:cNvSpPr>
            <a:spLocks noGrp="1"/>
          </p:cNvSpPr>
          <p:nvPr>
            <p:ph type="sldNum" sz="quarter" idx="12"/>
          </p:nvPr>
        </p:nvSpPr>
        <p:spPr/>
        <p:txBody>
          <a:bodyPr/>
          <a:lstStyle/>
          <a:p>
            <a:fld id="{848E656E-5AC2-4CBD-A70D-579B3E95D449}" type="slidenum">
              <a:rPr lang="en-GB" smtClean="0"/>
              <a:t>10</a:t>
            </a:fld>
            <a:endParaRPr lang="en-GB"/>
          </a:p>
        </p:txBody>
      </p:sp>
      <p:sp>
        <p:nvSpPr>
          <p:cNvPr id="4" name="Title 6">
            <a:extLst>
              <a:ext uri="{FF2B5EF4-FFF2-40B4-BE49-F238E27FC236}">
                <a16:creationId xmlns:a16="http://schemas.microsoft.com/office/drawing/2014/main" id="{AE1BCB60-DE7D-4EFB-A927-D914738ACECF}"/>
              </a:ext>
            </a:extLst>
          </p:cNvPr>
          <p:cNvSpPr txBox="1">
            <a:spLocks/>
          </p:cNvSpPr>
          <p:nvPr/>
        </p:nvSpPr>
        <p:spPr>
          <a:xfrm>
            <a:off x="838200" y="809625"/>
            <a:ext cx="10544180" cy="977900"/>
          </a:xfrm>
          <a:prstGeom prst="rect">
            <a:avLst/>
          </a:prstGeom>
        </p:spPr>
        <p:txBody>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ctr"/>
            <a:r>
              <a:rPr lang="en-GB"/>
              <a:t>Knowledge at your Fingertips</a:t>
            </a:r>
          </a:p>
        </p:txBody>
      </p:sp>
      <p:grpSp>
        <p:nvGrpSpPr>
          <p:cNvPr id="8" name="Group 7">
            <a:extLst>
              <a:ext uri="{FF2B5EF4-FFF2-40B4-BE49-F238E27FC236}">
                <a16:creationId xmlns:a16="http://schemas.microsoft.com/office/drawing/2014/main" id="{538AD641-98D3-49B4-A3ED-42109FD8B8E0}"/>
              </a:ext>
            </a:extLst>
          </p:cNvPr>
          <p:cNvGrpSpPr/>
          <p:nvPr/>
        </p:nvGrpSpPr>
        <p:grpSpPr>
          <a:xfrm>
            <a:off x="339878" y="1423164"/>
            <a:ext cx="11512243" cy="4819506"/>
            <a:chOff x="339878" y="1423164"/>
            <a:chExt cx="11512243" cy="4819506"/>
          </a:xfrm>
        </p:grpSpPr>
        <p:pic>
          <p:nvPicPr>
            <p:cNvPr id="6" name="Picture 5">
              <a:extLst>
                <a:ext uri="{FF2B5EF4-FFF2-40B4-BE49-F238E27FC236}">
                  <a16:creationId xmlns:a16="http://schemas.microsoft.com/office/drawing/2014/main" id="{7AE236F7-B804-4813-9C6C-E218420B0F7A}"/>
                </a:ext>
              </a:extLst>
            </p:cNvPr>
            <p:cNvPicPr>
              <a:picLocks noChangeAspect="1"/>
            </p:cNvPicPr>
            <p:nvPr/>
          </p:nvPicPr>
          <p:blipFill>
            <a:blip r:embed="rId2"/>
            <a:stretch>
              <a:fillRect/>
            </a:stretch>
          </p:blipFill>
          <p:spPr>
            <a:xfrm>
              <a:off x="339878" y="1425170"/>
              <a:ext cx="11512243" cy="4817500"/>
            </a:xfrm>
            <a:prstGeom prst="rect">
              <a:avLst/>
            </a:prstGeom>
          </p:spPr>
        </p:pic>
        <p:sp>
          <p:nvSpPr>
            <p:cNvPr id="7" name="Rectangle 6">
              <a:extLst>
                <a:ext uri="{FF2B5EF4-FFF2-40B4-BE49-F238E27FC236}">
                  <a16:creationId xmlns:a16="http://schemas.microsoft.com/office/drawing/2014/main" id="{A4B62F9A-4945-4802-B10C-EB8EF3D8DDFA}"/>
                </a:ext>
              </a:extLst>
            </p:cNvPr>
            <p:cNvSpPr/>
            <p:nvPr/>
          </p:nvSpPr>
          <p:spPr>
            <a:xfrm>
              <a:off x="10670995" y="1423164"/>
              <a:ext cx="1168782" cy="3643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Arrow: Right 8">
            <a:extLst>
              <a:ext uri="{FF2B5EF4-FFF2-40B4-BE49-F238E27FC236}">
                <a16:creationId xmlns:a16="http://schemas.microsoft.com/office/drawing/2014/main" id="{167C7321-E971-46C5-B7B1-83FEC5C4E2DD}"/>
              </a:ext>
            </a:extLst>
          </p:cNvPr>
          <p:cNvSpPr/>
          <p:nvPr/>
        </p:nvSpPr>
        <p:spPr>
          <a:xfrm rot="13983885">
            <a:off x="1554848" y="4296216"/>
            <a:ext cx="1442049" cy="22180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9210351-F21F-4D63-9C33-9E7A905FCF8D}"/>
              </a:ext>
            </a:extLst>
          </p:cNvPr>
          <p:cNvSpPr/>
          <p:nvPr/>
        </p:nvSpPr>
        <p:spPr>
          <a:xfrm rot="8636746">
            <a:off x="4750567" y="2095778"/>
            <a:ext cx="1141469" cy="28875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09B3ECE-73C2-492D-ADEB-CDB25EF9167E}"/>
              </a:ext>
            </a:extLst>
          </p:cNvPr>
          <p:cNvSpPr/>
          <p:nvPr/>
        </p:nvSpPr>
        <p:spPr>
          <a:xfrm rot="16200000">
            <a:off x="2856940" y="4367093"/>
            <a:ext cx="1421498" cy="24390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BAAFEF4-8993-4DB9-BDFD-EF2DE35F083F}"/>
              </a:ext>
            </a:extLst>
          </p:cNvPr>
          <p:cNvSpPr/>
          <p:nvPr/>
        </p:nvSpPr>
        <p:spPr>
          <a:xfrm rot="8968784">
            <a:off x="7584292" y="3151284"/>
            <a:ext cx="1141469" cy="28875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A9D6BA-6BDE-409F-8610-34F94638BA90}"/>
              </a:ext>
            </a:extLst>
          </p:cNvPr>
          <p:cNvSpPr txBox="1"/>
          <p:nvPr/>
        </p:nvSpPr>
        <p:spPr>
          <a:xfrm>
            <a:off x="5687430" y="1965153"/>
            <a:ext cx="2581913"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a:t>Global search</a:t>
            </a:r>
            <a:br>
              <a:rPr lang="en-US" sz="1400"/>
            </a:br>
            <a:r>
              <a:rPr lang="en-US" sz="1400"/>
              <a:t>Search for cases, problems, and Knowledge Base articles</a:t>
            </a:r>
          </a:p>
        </p:txBody>
      </p:sp>
      <p:sp>
        <p:nvSpPr>
          <p:cNvPr id="14" name="TextBox 13">
            <a:extLst>
              <a:ext uri="{FF2B5EF4-FFF2-40B4-BE49-F238E27FC236}">
                <a16:creationId xmlns:a16="http://schemas.microsoft.com/office/drawing/2014/main" id="{DBED39B9-171A-457C-ABD7-5E429E4571D2}"/>
              </a:ext>
            </a:extLst>
          </p:cNvPr>
          <p:cNvSpPr txBox="1"/>
          <p:nvPr/>
        </p:nvSpPr>
        <p:spPr>
          <a:xfrm>
            <a:off x="3689641" y="5057472"/>
            <a:ext cx="242064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err="1"/>
              <a:t>Wayfinder</a:t>
            </a:r>
            <a:br>
              <a:rPr lang="en-US" sz="1400"/>
            </a:br>
            <a:r>
              <a:rPr lang="en-US" sz="1400"/>
              <a:t>A standardized way to manage Epicor non-technical requests</a:t>
            </a:r>
          </a:p>
        </p:txBody>
      </p:sp>
      <p:sp>
        <p:nvSpPr>
          <p:cNvPr id="15" name="TextBox 14">
            <a:extLst>
              <a:ext uri="{FF2B5EF4-FFF2-40B4-BE49-F238E27FC236}">
                <a16:creationId xmlns:a16="http://schemas.microsoft.com/office/drawing/2014/main" id="{647FB99D-2831-4875-BB51-37FDB545DF35}"/>
              </a:ext>
            </a:extLst>
          </p:cNvPr>
          <p:cNvSpPr txBox="1"/>
          <p:nvPr/>
        </p:nvSpPr>
        <p:spPr>
          <a:xfrm>
            <a:off x="470848" y="5057472"/>
            <a:ext cx="2583282"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a:t>Enter a case 24x7</a:t>
            </a:r>
          </a:p>
          <a:p>
            <a:r>
              <a:rPr lang="en-US" sz="1400"/>
              <a:t>If you can’t find what you’re looking for in our self-help resources, enter a case directly in EpicCare</a:t>
            </a:r>
          </a:p>
        </p:txBody>
      </p:sp>
      <p:sp>
        <p:nvSpPr>
          <p:cNvPr id="16" name="TextBox 15">
            <a:extLst>
              <a:ext uri="{FF2B5EF4-FFF2-40B4-BE49-F238E27FC236}">
                <a16:creationId xmlns:a16="http://schemas.microsoft.com/office/drawing/2014/main" id="{F55FE9FF-B782-47DD-BC20-944A60DF1E99}"/>
              </a:ext>
            </a:extLst>
          </p:cNvPr>
          <p:cNvSpPr txBox="1"/>
          <p:nvPr/>
        </p:nvSpPr>
        <p:spPr>
          <a:xfrm>
            <a:off x="9039084" y="2240157"/>
            <a:ext cx="2892566" cy="118884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a:t>Knowledge Base articles</a:t>
            </a:r>
          </a:p>
          <a:p>
            <a:r>
              <a:rPr lang="en-US" sz="1400"/>
              <a:t>Browse among the extensive library comprised of articles and videos</a:t>
            </a:r>
          </a:p>
          <a:p>
            <a:r>
              <a:rPr lang="en-US" sz="1400"/>
              <a:t>Updated nearly daily</a:t>
            </a:r>
          </a:p>
          <a:p>
            <a:r>
              <a:rPr lang="en-US" sz="1400"/>
              <a:t>Suggest articles and leave feedback</a:t>
            </a:r>
          </a:p>
        </p:txBody>
      </p:sp>
    </p:spTree>
    <p:extLst>
      <p:ext uri="{BB962C8B-B14F-4D97-AF65-F5344CB8AC3E}">
        <p14:creationId xmlns:p14="http://schemas.microsoft.com/office/powerpoint/2010/main" val="96898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D4CF-EC28-4FA8-BA79-BEF9E3350A57}"/>
              </a:ext>
            </a:extLst>
          </p:cNvPr>
          <p:cNvSpPr>
            <a:spLocks noGrp="1"/>
          </p:cNvSpPr>
          <p:nvPr>
            <p:ph type="title"/>
          </p:nvPr>
        </p:nvSpPr>
        <p:spPr>
          <a:xfrm>
            <a:off x="1922829" y="305344"/>
            <a:ext cx="8684312" cy="533925"/>
          </a:xfrm>
        </p:spPr>
        <p:txBody>
          <a:bodyPr>
            <a:normAutofit/>
          </a:bodyPr>
          <a:lstStyle/>
          <a:p>
            <a:pPr algn="ctr"/>
            <a:r>
              <a:rPr lang="en-US" sz="3200" dirty="0"/>
              <a:t>iScala 2022.1, huvudsakliga förbättringarna</a:t>
            </a:r>
          </a:p>
        </p:txBody>
      </p:sp>
      <p:grpSp>
        <p:nvGrpSpPr>
          <p:cNvPr id="32" name="Group 31">
            <a:extLst>
              <a:ext uri="{FF2B5EF4-FFF2-40B4-BE49-F238E27FC236}">
                <a16:creationId xmlns:a16="http://schemas.microsoft.com/office/drawing/2014/main" id="{1BCA5861-B6FE-43FF-8B56-61E3ECE1F0CA}"/>
              </a:ext>
            </a:extLst>
          </p:cNvPr>
          <p:cNvGrpSpPr/>
          <p:nvPr/>
        </p:nvGrpSpPr>
        <p:grpSpPr>
          <a:xfrm>
            <a:off x="1371600" y="2164378"/>
            <a:ext cx="9786770" cy="807422"/>
            <a:chOff x="1391838" y="3354368"/>
            <a:chExt cx="10114789" cy="809424"/>
          </a:xfrm>
        </p:grpSpPr>
        <p:sp>
          <p:nvSpPr>
            <p:cNvPr id="10" name="TextBox 9">
              <a:extLst>
                <a:ext uri="{FF2B5EF4-FFF2-40B4-BE49-F238E27FC236}">
                  <a16:creationId xmlns:a16="http://schemas.microsoft.com/office/drawing/2014/main" id="{002874D0-F2CB-4054-B0FF-C174D829766B}"/>
                </a:ext>
              </a:extLst>
            </p:cNvPr>
            <p:cNvSpPr txBox="1"/>
            <p:nvPr/>
          </p:nvSpPr>
          <p:spPr>
            <a:xfrm>
              <a:off x="1391838" y="3354368"/>
              <a:ext cx="6669320" cy="401102"/>
            </a:xfrm>
            <a:prstGeom prst="rect">
              <a:avLst/>
            </a:prstGeom>
            <a:noFill/>
          </p:spPr>
          <p:txBody>
            <a:bodyPr wrap="square" rtlCol="0">
              <a:spAutoFit/>
            </a:bodyPr>
            <a:lstStyle/>
            <a:p>
              <a:r>
                <a:rPr lang="en-US" sz="2000" b="1" dirty="0">
                  <a:solidFill>
                    <a:schemeClr val="accent1"/>
                  </a:solidFill>
                  <a:latin typeface="Source Sans Pro SemiBold" panose="020B0603030403020204" pitchFamily="34" charset="0"/>
                  <a:ea typeface="Source Sans Pro SemiBold" panose="020B0603030403020204" pitchFamily="34" charset="0"/>
                </a:rPr>
                <a:t>Automation</a:t>
              </a:r>
              <a:r>
                <a:rPr lang="en-US" sz="2000" b="1" dirty="0">
                  <a:solidFill>
                    <a:schemeClr val="tx1">
                      <a:lumMod val="75000"/>
                    </a:schemeClr>
                  </a:solidFill>
                </a:rPr>
                <a:t> </a:t>
              </a:r>
            </a:p>
          </p:txBody>
        </p:sp>
        <p:cxnSp>
          <p:nvCxnSpPr>
            <p:cNvPr id="11" name="Straight Connector 10">
              <a:extLst>
                <a:ext uri="{FF2B5EF4-FFF2-40B4-BE49-F238E27FC236}">
                  <a16:creationId xmlns:a16="http://schemas.microsoft.com/office/drawing/2014/main" id="{9FA9D698-7AC8-4FBB-A367-7F0A3A6859F3}"/>
                </a:ext>
              </a:extLst>
            </p:cNvPr>
            <p:cNvCxnSpPr>
              <a:cxnSpLocks/>
            </p:cNvCxnSpPr>
            <p:nvPr/>
          </p:nvCxnSpPr>
          <p:spPr>
            <a:xfrm>
              <a:off x="1479302" y="3762372"/>
              <a:ext cx="1001375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AAFF864-C915-470A-BC06-60CEE48E7F2F}"/>
                </a:ext>
              </a:extLst>
            </p:cNvPr>
            <p:cNvSpPr txBox="1"/>
            <p:nvPr/>
          </p:nvSpPr>
          <p:spPr>
            <a:xfrm>
              <a:off x="1391838" y="3793544"/>
              <a:ext cx="10114789" cy="370248"/>
            </a:xfrm>
            <a:prstGeom prst="rect">
              <a:avLst/>
            </a:prstGeom>
            <a:noFill/>
          </p:spPr>
          <p:txBody>
            <a:bodyPr wrap="square" rtlCol="0">
              <a:spAutoFit/>
            </a:bodyPr>
            <a:lstStyle/>
            <a:p>
              <a:r>
                <a:rPr lang="en-US" dirty="0">
                  <a:solidFill>
                    <a:schemeClr val="tx1">
                      <a:lumMod val="50000"/>
                    </a:schemeClr>
                  </a:solidFill>
                </a:rPr>
                <a:t>Utskrift av journaler i jobb, Job Monitor förbättringar och möjlighet att starta jobb från ESC</a:t>
              </a:r>
            </a:p>
          </p:txBody>
        </p:sp>
      </p:grpSp>
      <p:grpSp>
        <p:nvGrpSpPr>
          <p:cNvPr id="33" name="Group 32">
            <a:extLst>
              <a:ext uri="{FF2B5EF4-FFF2-40B4-BE49-F238E27FC236}">
                <a16:creationId xmlns:a16="http://schemas.microsoft.com/office/drawing/2014/main" id="{66DA02F4-A4F1-4BDC-B1DF-F675D40C5175}"/>
              </a:ext>
            </a:extLst>
          </p:cNvPr>
          <p:cNvGrpSpPr/>
          <p:nvPr/>
        </p:nvGrpSpPr>
        <p:grpSpPr>
          <a:xfrm>
            <a:off x="1389937" y="3249756"/>
            <a:ext cx="8941634" cy="788845"/>
            <a:chOff x="1391838" y="4349518"/>
            <a:chExt cx="10165459" cy="790801"/>
          </a:xfrm>
        </p:grpSpPr>
        <p:sp>
          <p:nvSpPr>
            <p:cNvPr id="14" name="TextBox 13">
              <a:extLst>
                <a:ext uri="{FF2B5EF4-FFF2-40B4-BE49-F238E27FC236}">
                  <a16:creationId xmlns:a16="http://schemas.microsoft.com/office/drawing/2014/main" id="{1535424C-B412-4D8B-8234-BE471D06379C}"/>
                </a:ext>
              </a:extLst>
            </p:cNvPr>
            <p:cNvSpPr txBox="1"/>
            <p:nvPr/>
          </p:nvSpPr>
          <p:spPr>
            <a:xfrm>
              <a:off x="1391838" y="4349518"/>
              <a:ext cx="4030234" cy="401102"/>
            </a:xfrm>
            <a:prstGeom prst="rect">
              <a:avLst/>
            </a:prstGeom>
            <a:noFill/>
          </p:spPr>
          <p:txBody>
            <a:bodyPr wrap="square" rtlCol="0">
              <a:spAutoFit/>
            </a:bodyPr>
            <a:lstStyle/>
            <a:p>
              <a:r>
                <a:rPr lang="en-US" sz="2000" b="1" dirty="0">
                  <a:solidFill>
                    <a:schemeClr val="accent1"/>
                  </a:solidFill>
                  <a:latin typeface="Source Sans Pro SemiBold" panose="020B0603030403020204" pitchFamily="34" charset="0"/>
                  <a:ea typeface="Source Sans Pro SemiBold" panose="020B0603030403020204" pitchFamily="34" charset="0"/>
                </a:rPr>
                <a:t>Prestanda </a:t>
              </a:r>
            </a:p>
          </p:txBody>
        </p:sp>
        <p:cxnSp>
          <p:nvCxnSpPr>
            <p:cNvPr id="15" name="Straight Connector 14">
              <a:extLst>
                <a:ext uri="{FF2B5EF4-FFF2-40B4-BE49-F238E27FC236}">
                  <a16:creationId xmlns:a16="http://schemas.microsoft.com/office/drawing/2014/main" id="{55D79DEA-26E1-4B40-8264-47544A45CDB2}"/>
                </a:ext>
              </a:extLst>
            </p:cNvPr>
            <p:cNvCxnSpPr>
              <a:cxnSpLocks/>
            </p:cNvCxnSpPr>
            <p:nvPr/>
          </p:nvCxnSpPr>
          <p:spPr>
            <a:xfrm>
              <a:off x="1529973" y="4713092"/>
              <a:ext cx="10027324" cy="35865"/>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68B8A1F-9BE3-4D34-9B51-A49A64B6229C}"/>
                </a:ext>
              </a:extLst>
            </p:cNvPr>
            <p:cNvSpPr txBox="1"/>
            <p:nvPr/>
          </p:nvSpPr>
          <p:spPr>
            <a:xfrm>
              <a:off x="1391838" y="4770071"/>
              <a:ext cx="10114788" cy="370248"/>
            </a:xfrm>
            <a:prstGeom prst="rect">
              <a:avLst/>
            </a:prstGeom>
            <a:noFill/>
          </p:spPr>
          <p:txBody>
            <a:bodyPr wrap="square" rtlCol="0">
              <a:spAutoFit/>
            </a:bodyPr>
            <a:lstStyle/>
            <a:p>
              <a:pPr defTabSz="1214041">
                <a:defRPr/>
              </a:pPr>
              <a:r>
                <a:rPr lang="en-US" dirty="0">
                  <a:solidFill>
                    <a:schemeClr val="tx1">
                      <a:lumMod val="50000"/>
                    </a:schemeClr>
                  </a:solidFill>
                </a:rPr>
                <a:t>Möjlighet att använda flera iScala applikationsservrar</a:t>
              </a:r>
            </a:p>
          </p:txBody>
        </p:sp>
      </p:grpSp>
      <p:grpSp>
        <p:nvGrpSpPr>
          <p:cNvPr id="8" name="Group 7">
            <a:extLst>
              <a:ext uri="{FF2B5EF4-FFF2-40B4-BE49-F238E27FC236}">
                <a16:creationId xmlns:a16="http://schemas.microsoft.com/office/drawing/2014/main" id="{2333C2C1-03DD-4512-B1B6-4A739A18D5FF}"/>
              </a:ext>
            </a:extLst>
          </p:cNvPr>
          <p:cNvGrpSpPr/>
          <p:nvPr/>
        </p:nvGrpSpPr>
        <p:grpSpPr>
          <a:xfrm>
            <a:off x="1400981" y="1055076"/>
            <a:ext cx="8897062" cy="785757"/>
            <a:chOff x="1378265" y="2247514"/>
            <a:chExt cx="10176990" cy="787706"/>
          </a:xfrm>
        </p:grpSpPr>
        <p:sp>
          <p:nvSpPr>
            <p:cNvPr id="18" name="TextBox 17">
              <a:extLst>
                <a:ext uri="{FF2B5EF4-FFF2-40B4-BE49-F238E27FC236}">
                  <a16:creationId xmlns:a16="http://schemas.microsoft.com/office/drawing/2014/main" id="{0EB1BA27-33A7-46FC-A9FF-11BC196ADE55}"/>
                </a:ext>
              </a:extLst>
            </p:cNvPr>
            <p:cNvSpPr txBox="1"/>
            <p:nvPr/>
          </p:nvSpPr>
          <p:spPr>
            <a:xfrm>
              <a:off x="1378265" y="2247514"/>
              <a:ext cx="4399362" cy="401102"/>
            </a:xfrm>
            <a:prstGeom prst="rect">
              <a:avLst/>
            </a:prstGeom>
            <a:noFill/>
          </p:spPr>
          <p:txBody>
            <a:bodyPr wrap="square" rtlCol="0">
              <a:spAutoFit/>
            </a:bodyPr>
            <a:lstStyle/>
            <a:p>
              <a:r>
                <a:rPr lang="en-US" sz="2000" b="1" dirty="0">
                  <a:solidFill>
                    <a:schemeClr val="accent1"/>
                  </a:solidFill>
                  <a:latin typeface="Source Sans Pro SemiBold" panose="020B0603030403020204" pitchFamily="34" charset="0"/>
                  <a:ea typeface="Source Sans Pro SemiBold" panose="020B0603030403020204" pitchFamily="34" charset="0"/>
                </a:rPr>
                <a:t>Finansrapporter</a:t>
              </a:r>
            </a:p>
          </p:txBody>
        </p:sp>
        <p:cxnSp>
          <p:nvCxnSpPr>
            <p:cNvPr id="19" name="Straight Connector 18">
              <a:extLst>
                <a:ext uri="{FF2B5EF4-FFF2-40B4-BE49-F238E27FC236}">
                  <a16:creationId xmlns:a16="http://schemas.microsoft.com/office/drawing/2014/main" id="{80A21BCE-8044-457C-B3C9-37B5CB9CBE30}"/>
                </a:ext>
              </a:extLst>
            </p:cNvPr>
            <p:cNvCxnSpPr>
              <a:cxnSpLocks/>
            </p:cNvCxnSpPr>
            <p:nvPr/>
          </p:nvCxnSpPr>
          <p:spPr>
            <a:xfrm>
              <a:off x="1465730" y="2646863"/>
              <a:ext cx="10027325"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D3C9858-2C94-45E0-AC85-1F68BEF36DC1}"/>
                </a:ext>
              </a:extLst>
            </p:cNvPr>
            <p:cNvSpPr txBox="1"/>
            <p:nvPr/>
          </p:nvSpPr>
          <p:spPr>
            <a:xfrm>
              <a:off x="1378266" y="2664972"/>
              <a:ext cx="10176989" cy="370248"/>
            </a:xfrm>
            <a:prstGeom prst="rect">
              <a:avLst/>
            </a:prstGeom>
            <a:noFill/>
          </p:spPr>
          <p:txBody>
            <a:bodyPr wrap="square" rtlCol="0">
              <a:spAutoFit/>
            </a:bodyPr>
            <a:lstStyle/>
            <a:p>
              <a:r>
                <a:rPr lang="en-US" dirty="0">
                  <a:solidFill>
                    <a:schemeClr val="tx1">
                      <a:lumMod val="50000"/>
                    </a:schemeClr>
                  </a:solidFill>
                </a:rPr>
                <a:t>Import/Export av rapportstrukturer, flerspråkiga beskrivningar, beräknade kolumner och rader </a:t>
              </a:r>
            </a:p>
          </p:txBody>
        </p:sp>
      </p:grpSp>
      <p:sp>
        <p:nvSpPr>
          <p:cNvPr id="29" name="Graphic 11">
            <a:extLst>
              <a:ext uri="{FF2B5EF4-FFF2-40B4-BE49-F238E27FC236}">
                <a16:creationId xmlns:a16="http://schemas.microsoft.com/office/drawing/2014/main" id="{2CC895F3-013D-456E-8630-31E344FC1EDC}"/>
              </a:ext>
            </a:extLst>
          </p:cNvPr>
          <p:cNvSpPr>
            <a:spLocks noChangeAspect="1"/>
          </p:cNvSpPr>
          <p:nvPr/>
        </p:nvSpPr>
        <p:spPr>
          <a:xfrm>
            <a:off x="506420" y="1109414"/>
            <a:ext cx="839893" cy="839893"/>
          </a:xfrm>
          <a:custGeom>
            <a:avLst/>
            <a:gdLst>
              <a:gd name="connsiteX0" fmla="*/ 706120 w 1273699"/>
              <a:gd name="connsiteY0" fmla="*/ 28599 h 1273677"/>
              <a:gd name="connsiteX1" fmla="*/ 566588 w 1273699"/>
              <a:gd name="connsiteY1" fmla="*/ 28555 h 1273677"/>
              <a:gd name="connsiteX2" fmla="*/ 566543 w 1273699"/>
              <a:gd name="connsiteY2" fmla="*/ 28599 h 1273677"/>
              <a:gd name="connsiteX3" fmla="*/ 28723 w 1273699"/>
              <a:gd name="connsiteY3" fmla="*/ 566420 h 1273677"/>
              <a:gd name="connsiteX4" fmla="*/ 28678 w 1273699"/>
              <a:gd name="connsiteY4" fmla="*/ 705952 h 1273677"/>
              <a:gd name="connsiteX5" fmla="*/ 28723 w 1273699"/>
              <a:gd name="connsiteY5" fmla="*/ 705997 h 1273677"/>
              <a:gd name="connsiteX6" fmla="*/ 567119 w 1273699"/>
              <a:gd name="connsiteY6" fmla="*/ 1244458 h 1273677"/>
              <a:gd name="connsiteX7" fmla="*/ 706761 w 1273699"/>
              <a:gd name="connsiteY7" fmla="*/ 1244458 h 1273677"/>
              <a:gd name="connsiteX8" fmla="*/ 1244581 w 1273699"/>
              <a:gd name="connsiteY8" fmla="*/ 706637 h 1273677"/>
              <a:gd name="connsiteX9" fmla="*/ 1244626 w 1273699"/>
              <a:gd name="connsiteY9" fmla="*/ 567105 h 1273677"/>
              <a:gd name="connsiteX10" fmla="*/ 1244581 w 1273699"/>
              <a:gd name="connsiteY10" fmla="*/ 567060 h 12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699" h="1273677">
                <a:moveTo>
                  <a:pt x="706120" y="28599"/>
                </a:moveTo>
                <a:cubicBezTo>
                  <a:pt x="667602" y="-9944"/>
                  <a:pt x="605132" y="-9963"/>
                  <a:pt x="566588" y="28555"/>
                </a:cubicBezTo>
                <a:cubicBezTo>
                  <a:pt x="566575" y="28568"/>
                  <a:pt x="566556" y="28587"/>
                  <a:pt x="566543" y="28599"/>
                </a:cubicBezTo>
                <a:lnTo>
                  <a:pt x="28723" y="566420"/>
                </a:lnTo>
                <a:cubicBezTo>
                  <a:pt x="-9821" y="604938"/>
                  <a:pt x="-9840" y="667408"/>
                  <a:pt x="28678" y="705952"/>
                </a:cubicBezTo>
                <a:cubicBezTo>
                  <a:pt x="28691" y="705965"/>
                  <a:pt x="28710" y="705984"/>
                  <a:pt x="28723" y="705997"/>
                </a:cubicBezTo>
                <a:lnTo>
                  <a:pt x="567119" y="1244458"/>
                </a:lnTo>
                <a:cubicBezTo>
                  <a:pt x="605695" y="1282989"/>
                  <a:pt x="668185" y="1282989"/>
                  <a:pt x="706761" y="1244458"/>
                </a:cubicBezTo>
                <a:lnTo>
                  <a:pt x="1244581" y="706637"/>
                </a:lnTo>
                <a:cubicBezTo>
                  <a:pt x="1283125" y="668119"/>
                  <a:pt x="1283144" y="605649"/>
                  <a:pt x="1244626" y="567105"/>
                </a:cubicBezTo>
                <a:cubicBezTo>
                  <a:pt x="1244613" y="567092"/>
                  <a:pt x="1244594" y="567073"/>
                  <a:pt x="1244581" y="567060"/>
                </a:cubicBezTo>
                <a:close/>
              </a:path>
            </a:pathLst>
          </a:custGeom>
          <a:solidFill>
            <a:schemeClr val="accent2"/>
          </a:solidFill>
          <a:ln w="6366" cap="flat">
            <a:noFill/>
            <a:prstDash val="solid"/>
            <a:miter/>
          </a:ln>
        </p:spPr>
        <p:txBody>
          <a:bodyPr rtlCol="0" anchor="ctr"/>
          <a:lstStyle/>
          <a:p>
            <a:pPr algn="ctr"/>
            <a:r>
              <a:rPr lang="en-GB" sz="3500" dirty="0">
                <a:solidFill>
                  <a:schemeClr val="accent1"/>
                </a:solidFill>
                <a:latin typeface="Source Serif Pro SemiBold" panose="02040703050405020204" pitchFamily="18" charset="0"/>
                <a:ea typeface="Source Serif Pro SemiBold" panose="02040703050405020204" pitchFamily="18" charset="0"/>
              </a:rPr>
              <a:t>1</a:t>
            </a:r>
          </a:p>
        </p:txBody>
      </p:sp>
      <p:sp>
        <p:nvSpPr>
          <p:cNvPr id="30" name="Graphic 11">
            <a:extLst>
              <a:ext uri="{FF2B5EF4-FFF2-40B4-BE49-F238E27FC236}">
                <a16:creationId xmlns:a16="http://schemas.microsoft.com/office/drawing/2014/main" id="{574ED134-EF09-438B-B9BA-F0AA9985D784}"/>
              </a:ext>
            </a:extLst>
          </p:cNvPr>
          <p:cNvSpPr>
            <a:spLocks noChangeAspect="1"/>
          </p:cNvSpPr>
          <p:nvPr/>
        </p:nvSpPr>
        <p:spPr>
          <a:xfrm>
            <a:off x="506420" y="2163566"/>
            <a:ext cx="839893" cy="839893"/>
          </a:xfrm>
          <a:custGeom>
            <a:avLst/>
            <a:gdLst>
              <a:gd name="connsiteX0" fmla="*/ 706120 w 1273699"/>
              <a:gd name="connsiteY0" fmla="*/ 28599 h 1273677"/>
              <a:gd name="connsiteX1" fmla="*/ 566588 w 1273699"/>
              <a:gd name="connsiteY1" fmla="*/ 28555 h 1273677"/>
              <a:gd name="connsiteX2" fmla="*/ 566543 w 1273699"/>
              <a:gd name="connsiteY2" fmla="*/ 28599 h 1273677"/>
              <a:gd name="connsiteX3" fmla="*/ 28723 w 1273699"/>
              <a:gd name="connsiteY3" fmla="*/ 566420 h 1273677"/>
              <a:gd name="connsiteX4" fmla="*/ 28678 w 1273699"/>
              <a:gd name="connsiteY4" fmla="*/ 705952 h 1273677"/>
              <a:gd name="connsiteX5" fmla="*/ 28723 w 1273699"/>
              <a:gd name="connsiteY5" fmla="*/ 705997 h 1273677"/>
              <a:gd name="connsiteX6" fmla="*/ 567119 w 1273699"/>
              <a:gd name="connsiteY6" fmla="*/ 1244458 h 1273677"/>
              <a:gd name="connsiteX7" fmla="*/ 706761 w 1273699"/>
              <a:gd name="connsiteY7" fmla="*/ 1244458 h 1273677"/>
              <a:gd name="connsiteX8" fmla="*/ 1244581 w 1273699"/>
              <a:gd name="connsiteY8" fmla="*/ 706637 h 1273677"/>
              <a:gd name="connsiteX9" fmla="*/ 1244626 w 1273699"/>
              <a:gd name="connsiteY9" fmla="*/ 567105 h 1273677"/>
              <a:gd name="connsiteX10" fmla="*/ 1244581 w 1273699"/>
              <a:gd name="connsiteY10" fmla="*/ 567060 h 12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699" h="1273677">
                <a:moveTo>
                  <a:pt x="706120" y="28599"/>
                </a:moveTo>
                <a:cubicBezTo>
                  <a:pt x="667602" y="-9944"/>
                  <a:pt x="605132" y="-9963"/>
                  <a:pt x="566588" y="28555"/>
                </a:cubicBezTo>
                <a:cubicBezTo>
                  <a:pt x="566575" y="28568"/>
                  <a:pt x="566556" y="28587"/>
                  <a:pt x="566543" y="28599"/>
                </a:cubicBezTo>
                <a:lnTo>
                  <a:pt x="28723" y="566420"/>
                </a:lnTo>
                <a:cubicBezTo>
                  <a:pt x="-9821" y="604938"/>
                  <a:pt x="-9840" y="667408"/>
                  <a:pt x="28678" y="705952"/>
                </a:cubicBezTo>
                <a:cubicBezTo>
                  <a:pt x="28691" y="705965"/>
                  <a:pt x="28710" y="705984"/>
                  <a:pt x="28723" y="705997"/>
                </a:cubicBezTo>
                <a:lnTo>
                  <a:pt x="567119" y="1244458"/>
                </a:lnTo>
                <a:cubicBezTo>
                  <a:pt x="605695" y="1282989"/>
                  <a:pt x="668185" y="1282989"/>
                  <a:pt x="706761" y="1244458"/>
                </a:cubicBezTo>
                <a:lnTo>
                  <a:pt x="1244581" y="706637"/>
                </a:lnTo>
                <a:cubicBezTo>
                  <a:pt x="1283125" y="668119"/>
                  <a:pt x="1283144" y="605649"/>
                  <a:pt x="1244626" y="567105"/>
                </a:cubicBezTo>
                <a:cubicBezTo>
                  <a:pt x="1244613" y="567092"/>
                  <a:pt x="1244594" y="567073"/>
                  <a:pt x="1244581" y="567060"/>
                </a:cubicBezTo>
                <a:close/>
              </a:path>
            </a:pathLst>
          </a:custGeom>
          <a:solidFill>
            <a:schemeClr val="accent2"/>
          </a:solidFill>
          <a:ln w="6366" cap="flat">
            <a:noFill/>
            <a:prstDash val="solid"/>
            <a:miter/>
          </a:ln>
        </p:spPr>
        <p:txBody>
          <a:bodyPr rtlCol="0" anchor="ctr"/>
          <a:lstStyle/>
          <a:p>
            <a:pPr algn="ctr"/>
            <a:r>
              <a:rPr lang="en-GB" sz="3500" dirty="0">
                <a:solidFill>
                  <a:schemeClr val="accent1"/>
                </a:solidFill>
                <a:latin typeface="Source Serif Pro SemiBold" panose="02040703050405020204" pitchFamily="18" charset="0"/>
                <a:ea typeface="Source Serif Pro SemiBold" panose="02040703050405020204" pitchFamily="18" charset="0"/>
              </a:rPr>
              <a:t>2</a:t>
            </a:r>
          </a:p>
        </p:txBody>
      </p:sp>
      <p:sp>
        <p:nvSpPr>
          <p:cNvPr id="31" name="Graphic 11">
            <a:extLst>
              <a:ext uri="{FF2B5EF4-FFF2-40B4-BE49-F238E27FC236}">
                <a16:creationId xmlns:a16="http://schemas.microsoft.com/office/drawing/2014/main" id="{4BDC6D37-1B0A-4042-8E69-99863C1228D0}"/>
              </a:ext>
            </a:extLst>
          </p:cNvPr>
          <p:cNvSpPr>
            <a:spLocks noChangeAspect="1"/>
          </p:cNvSpPr>
          <p:nvPr/>
        </p:nvSpPr>
        <p:spPr>
          <a:xfrm>
            <a:off x="464424" y="3175722"/>
            <a:ext cx="923882" cy="923882"/>
          </a:xfrm>
          <a:custGeom>
            <a:avLst/>
            <a:gdLst>
              <a:gd name="connsiteX0" fmla="*/ 706120 w 1273699"/>
              <a:gd name="connsiteY0" fmla="*/ 28599 h 1273677"/>
              <a:gd name="connsiteX1" fmla="*/ 566588 w 1273699"/>
              <a:gd name="connsiteY1" fmla="*/ 28555 h 1273677"/>
              <a:gd name="connsiteX2" fmla="*/ 566543 w 1273699"/>
              <a:gd name="connsiteY2" fmla="*/ 28599 h 1273677"/>
              <a:gd name="connsiteX3" fmla="*/ 28723 w 1273699"/>
              <a:gd name="connsiteY3" fmla="*/ 566420 h 1273677"/>
              <a:gd name="connsiteX4" fmla="*/ 28678 w 1273699"/>
              <a:gd name="connsiteY4" fmla="*/ 705952 h 1273677"/>
              <a:gd name="connsiteX5" fmla="*/ 28723 w 1273699"/>
              <a:gd name="connsiteY5" fmla="*/ 705997 h 1273677"/>
              <a:gd name="connsiteX6" fmla="*/ 567119 w 1273699"/>
              <a:gd name="connsiteY6" fmla="*/ 1244458 h 1273677"/>
              <a:gd name="connsiteX7" fmla="*/ 706761 w 1273699"/>
              <a:gd name="connsiteY7" fmla="*/ 1244458 h 1273677"/>
              <a:gd name="connsiteX8" fmla="*/ 1244581 w 1273699"/>
              <a:gd name="connsiteY8" fmla="*/ 706637 h 1273677"/>
              <a:gd name="connsiteX9" fmla="*/ 1244626 w 1273699"/>
              <a:gd name="connsiteY9" fmla="*/ 567105 h 1273677"/>
              <a:gd name="connsiteX10" fmla="*/ 1244581 w 1273699"/>
              <a:gd name="connsiteY10" fmla="*/ 567060 h 12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699" h="1273677">
                <a:moveTo>
                  <a:pt x="706120" y="28599"/>
                </a:moveTo>
                <a:cubicBezTo>
                  <a:pt x="667602" y="-9944"/>
                  <a:pt x="605132" y="-9963"/>
                  <a:pt x="566588" y="28555"/>
                </a:cubicBezTo>
                <a:cubicBezTo>
                  <a:pt x="566575" y="28568"/>
                  <a:pt x="566556" y="28587"/>
                  <a:pt x="566543" y="28599"/>
                </a:cubicBezTo>
                <a:lnTo>
                  <a:pt x="28723" y="566420"/>
                </a:lnTo>
                <a:cubicBezTo>
                  <a:pt x="-9821" y="604938"/>
                  <a:pt x="-9840" y="667408"/>
                  <a:pt x="28678" y="705952"/>
                </a:cubicBezTo>
                <a:cubicBezTo>
                  <a:pt x="28691" y="705965"/>
                  <a:pt x="28710" y="705984"/>
                  <a:pt x="28723" y="705997"/>
                </a:cubicBezTo>
                <a:lnTo>
                  <a:pt x="567119" y="1244458"/>
                </a:lnTo>
                <a:cubicBezTo>
                  <a:pt x="605695" y="1282989"/>
                  <a:pt x="668185" y="1282989"/>
                  <a:pt x="706761" y="1244458"/>
                </a:cubicBezTo>
                <a:lnTo>
                  <a:pt x="1244581" y="706637"/>
                </a:lnTo>
                <a:cubicBezTo>
                  <a:pt x="1283125" y="668119"/>
                  <a:pt x="1283144" y="605649"/>
                  <a:pt x="1244626" y="567105"/>
                </a:cubicBezTo>
                <a:cubicBezTo>
                  <a:pt x="1244613" y="567092"/>
                  <a:pt x="1244594" y="567073"/>
                  <a:pt x="1244581" y="567060"/>
                </a:cubicBezTo>
                <a:close/>
              </a:path>
            </a:pathLst>
          </a:custGeom>
          <a:solidFill>
            <a:schemeClr val="accent2"/>
          </a:solidFill>
          <a:ln w="6366" cap="flat">
            <a:noFill/>
            <a:prstDash val="solid"/>
            <a:miter/>
          </a:ln>
        </p:spPr>
        <p:txBody>
          <a:bodyPr rtlCol="0" anchor="ctr"/>
          <a:lstStyle/>
          <a:p>
            <a:pPr algn="ctr"/>
            <a:r>
              <a:rPr lang="en-GB" sz="3500" dirty="0">
                <a:solidFill>
                  <a:schemeClr val="accent1"/>
                </a:solidFill>
                <a:latin typeface="Source Serif Pro SemiBold" panose="02040703050405020204" pitchFamily="18" charset="0"/>
                <a:ea typeface="Source Serif Pro SemiBold" panose="02040703050405020204" pitchFamily="18" charset="0"/>
              </a:rPr>
              <a:t>3</a:t>
            </a:r>
          </a:p>
        </p:txBody>
      </p:sp>
    </p:spTree>
    <p:extLst>
      <p:ext uri="{BB962C8B-B14F-4D97-AF65-F5344CB8AC3E}">
        <p14:creationId xmlns:p14="http://schemas.microsoft.com/office/powerpoint/2010/main" val="62245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751330-4021-DC6B-BFD6-639AFD162E65}"/>
              </a:ext>
            </a:extLst>
          </p:cNvPr>
          <p:cNvSpPr>
            <a:spLocks noGrp="1"/>
          </p:cNvSpPr>
          <p:nvPr>
            <p:ph type="sldNum" sz="quarter" idx="12"/>
          </p:nvPr>
        </p:nvSpPr>
        <p:spPr/>
        <p:txBody>
          <a:bodyPr/>
          <a:lstStyle/>
          <a:p>
            <a:fld id="{848E656E-5AC2-4CBD-A70D-579B3E95D449}" type="slidenum">
              <a:rPr lang="en-GB" smtClean="0"/>
              <a:t>12</a:t>
            </a:fld>
            <a:endParaRPr lang="en-GB"/>
          </a:p>
        </p:txBody>
      </p:sp>
      <p:sp>
        <p:nvSpPr>
          <p:cNvPr id="5" name="Rectangle 4">
            <a:extLst>
              <a:ext uri="{FF2B5EF4-FFF2-40B4-BE49-F238E27FC236}">
                <a16:creationId xmlns:a16="http://schemas.microsoft.com/office/drawing/2014/main" id="{EB0DF90C-CB49-A4AE-9D6E-AF47FAF4F9BA}"/>
              </a:ext>
            </a:extLst>
          </p:cNvPr>
          <p:cNvSpPr/>
          <p:nvPr/>
        </p:nvSpPr>
        <p:spPr>
          <a:xfrm>
            <a:off x="0" y="8483"/>
            <a:ext cx="12211411" cy="829717"/>
          </a:xfrm>
          <a:prstGeom prst="rect">
            <a:avLst/>
          </a:prstGeom>
          <a:solidFill>
            <a:srgbClr val="025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6" name="Slide Number Placeholder 1">
            <a:extLst>
              <a:ext uri="{FF2B5EF4-FFF2-40B4-BE49-F238E27FC236}">
                <a16:creationId xmlns:a16="http://schemas.microsoft.com/office/drawing/2014/main" id="{AE391188-75FA-E303-A8FA-17C50D342DCB}"/>
              </a:ext>
            </a:extLst>
          </p:cNvPr>
          <p:cNvSpPr txBox="1">
            <a:spLocks/>
          </p:cNvSpPr>
          <p:nvPr/>
        </p:nvSpPr>
        <p:spPr>
          <a:xfrm>
            <a:off x="11385888" y="6521450"/>
            <a:ext cx="516245" cy="184150"/>
          </a:xfrm>
          <a:prstGeom prst="rect">
            <a:avLst/>
          </a:prstGeom>
        </p:spPr>
        <p:txBody>
          <a:bodyPr vert="horz" lIns="0" tIns="0" rIns="0" bIns="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8E656E-5AC2-4CBD-A70D-579B3E95D449}" type="slidenum">
              <a:rPr lang="en-GB" smtClean="0"/>
              <a:pPr/>
              <a:t>12</a:t>
            </a:fld>
            <a:endParaRPr lang="en-GB" dirty="0"/>
          </a:p>
        </p:txBody>
      </p:sp>
      <p:sp>
        <p:nvSpPr>
          <p:cNvPr id="7" name="Title 2">
            <a:extLst>
              <a:ext uri="{FF2B5EF4-FFF2-40B4-BE49-F238E27FC236}">
                <a16:creationId xmlns:a16="http://schemas.microsoft.com/office/drawing/2014/main" id="{3AB6DB3F-0AB5-ADC0-4CAC-CA1656596600}"/>
              </a:ext>
            </a:extLst>
          </p:cNvPr>
          <p:cNvSpPr>
            <a:spLocks noGrp="1"/>
          </p:cNvSpPr>
          <p:nvPr>
            <p:ph type="title"/>
          </p:nvPr>
        </p:nvSpPr>
        <p:spPr>
          <a:xfrm>
            <a:off x="823119" y="200025"/>
            <a:ext cx="10489585" cy="485775"/>
          </a:xfrm>
        </p:spPr>
        <p:txBody>
          <a:bodyPr/>
          <a:lstStyle/>
          <a:p>
            <a:pPr algn="ctr"/>
            <a:r>
              <a:rPr lang="en-GB" dirty="0">
                <a:solidFill>
                  <a:schemeClr val="bg1"/>
                </a:solidFill>
              </a:rPr>
              <a:t>iScala Release 2022.1</a:t>
            </a:r>
          </a:p>
        </p:txBody>
      </p:sp>
      <p:cxnSp>
        <p:nvCxnSpPr>
          <p:cNvPr id="8" name="Straight Connector 7">
            <a:extLst>
              <a:ext uri="{FF2B5EF4-FFF2-40B4-BE49-F238E27FC236}">
                <a16:creationId xmlns:a16="http://schemas.microsoft.com/office/drawing/2014/main" id="{795A3BCF-0E42-096F-D441-48299970FBF7}"/>
              </a:ext>
            </a:extLst>
          </p:cNvPr>
          <p:cNvCxnSpPr>
            <a:cxnSpLocks/>
          </p:cNvCxnSpPr>
          <p:nvPr/>
        </p:nvCxnSpPr>
        <p:spPr>
          <a:xfrm>
            <a:off x="2042319" y="1676400"/>
            <a:ext cx="0" cy="4404718"/>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7BC024B-53B7-53FE-D60A-29D95A58C82C}"/>
              </a:ext>
            </a:extLst>
          </p:cNvPr>
          <p:cNvSpPr txBox="1"/>
          <p:nvPr/>
        </p:nvSpPr>
        <p:spPr>
          <a:xfrm>
            <a:off x="-117991" y="1448903"/>
            <a:ext cx="2427010" cy="399340"/>
          </a:xfrm>
          <a:prstGeom prst="rect">
            <a:avLst/>
          </a:prstGeom>
          <a:noFill/>
        </p:spPr>
        <p:txBody>
          <a:bodyPr wrap="square" lIns="0" rIns="0">
            <a:spAutoFit/>
          </a:bodyPr>
          <a:lstStyle/>
          <a:p>
            <a:pPr algn="ctr"/>
            <a:r>
              <a:rPr lang="en-GB" sz="1995" b="1" dirty="0">
                <a:solidFill>
                  <a:schemeClr val="accent1"/>
                </a:solidFill>
                <a:latin typeface="+mj-lt"/>
              </a:rPr>
              <a:t>Performance</a:t>
            </a:r>
          </a:p>
        </p:txBody>
      </p:sp>
      <p:cxnSp>
        <p:nvCxnSpPr>
          <p:cNvPr id="10" name="Straight Connector 9">
            <a:extLst>
              <a:ext uri="{FF2B5EF4-FFF2-40B4-BE49-F238E27FC236}">
                <a16:creationId xmlns:a16="http://schemas.microsoft.com/office/drawing/2014/main" id="{9C027B88-A9EA-3D64-8BD1-2936E6460241}"/>
              </a:ext>
            </a:extLst>
          </p:cNvPr>
          <p:cNvCxnSpPr>
            <a:cxnSpLocks/>
          </p:cNvCxnSpPr>
          <p:nvPr/>
        </p:nvCxnSpPr>
        <p:spPr>
          <a:xfrm>
            <a:off x="4328319" y="1676400"/>
            <a:ext cx="0" cy="4404718"/>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47F2AB-1B29-0E27-5470-9D15DE812C70}"/>
              </a:ext>
            </a:extLst>
          </p:cNvPr>
          <p:cNvCxnSpPr>
            <a:cxnSpLocks/>
          </p:cNvCxnSpPr>
          <p:nvPr/>
        </p:nvCxnSpPr>
        <p:spPr>
          <a:xfrm>
            <a:off x="6842919" y="1676400"/>
            <a:ext cx="0" cy="4404718"/>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C76FDF-C39D-37DC-7935-7304E955FE70}"/>
              </a:ext>
            </a:extLst>
          </p:cNvPr>
          <p:cNvCxnSpPr>
            <a:cxnSpLocks/>
          </p:cNvCxnSpPr>
          <p:nvPr/>
        </p:nvCxnSpPr>
        <p:spPr>
          <a:xfrm>
            <a:off x="8900319" y="1676400"/>
            <a:ext cx="0" cy="4404718"/>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457F2BD-5E11-BB28-A36D-00956F5AE433}"/>
              </a:ext>
            </a:extLst>
          </p:cNvPr>
          <p:cNvSpPr txBox="1"/>
          <p:nvPr/>
        </p:nvSpPr>
        <p:spPr>
          <a:xfrm>
            <a:off x="2270920" y="1310127"/>
            <a:ext cx="2046009" cy="706347"/>
          </a:xfrm>
          <a:prstGeom prst="rect">
            <a:avLst/>
          </a:prstGeom>
          <a:noFill/>
        </p:spPr>
        <p:txBody>
          <a:bodyPr wrap="square" lIns="0" rIns="0">
            <a:spAutoFit/>
          </a:bodyPr>
          <a:lstStyle/>
          <a:p>
            <a:pPr algn="ctr"/>
            <a:r>
              <a:rPr lang="en-GB" sz="1995" b="1" dirty="0">
                <a:solidFill>
                  <a:schemeClr val="accent1"/>
                </a:solidFill>
                <a:latin typeface="+mj-lt"/>
              </a:rPr>
              <a:t>CFR </a:t>
            </a:r>
          </a:p>
          <a:p>
            <a:pPr algn="ctr"/>
            <a:r>
              <a:rPr lang="en-GB" sz="1995" b="1" dirty="0">
                <a:solidFill>
                  <a:schemeClr val="accent1"/>
                </a:solidFill>
                <a:latin typeface="+mj-lt"/>
              </a:rPr>
              <a:t>Enhancements</a:t>
            </a:r>
          </a:p>
        </p:txBody>
      </p:sp>
      <p:sp>
        <p:nvSpPr>
          <p:cNvPr id="14" name="TextBox 13">
            <a:extLst>
              <a:ext uri="{FF2B5EF4-FFF2-40B4-BE49-F238E27FC236}">
                <a16:creationId xmlns:a16="http://schemas.microsoft.com/office/drawing/2014/main" id="{45EB3807-9DC9-6F34-AFB9-87ACF833169C}"/>
              </a:ext>
            </a:extLst>
          </p:cNvPr>
          <p:cNvSpPr txBox="1"/>
          <p:nvPr/>
        </p:nvSpPr>
        <p:spPr>
          <a:xfrm>
            <a:off x="4562614" y="1448903"/>
            <a:ext cx="2427010" cy="399340"/>
          </a:xfrm>
          <a:prstGeom prst="rect">
            <a:avLst/>
          </a:prstGeom>
          <a:noFill/>
        </p:spPr>
        <p:txBody>
          <a:bodyPr wrap="square" lIns="0" rIns="0">
            <a:spAutoFit/>
          </a:bodyPr>
          <a:lstStyle/>
          <a:p>
            <a:pPr algn="ctr"/>
            <a:r>
              <a:rPr lang="en-GB" sz="1995" b="1" dirty="0">
                <a:solidFill>
                  <a:schemeClr val="accent1"/>
                </a:solidFill>
                <a:latin typeface="+mj-lt"/>
              </a:rPr>
              <a:t>Automation</a:t>
            </a:r>
          </a:p>
        </p:txBody>
      </p:sp>
      <p:sp>
        <p:nvSpPr>
          <p:cNvPr id="15" name="TextBox 14">
            <a:extLst>
              <a:ext uri="{FF2B5EF4-FFF2-40B4-BE49-F238E27FC236}">
                <a16:creationId xmlns:a16="http://schemas.microsoft.com/office/drawing/2014/main" id="{9ADADFAF-5B29-3C31-B507-849D1F02BA1F}"/>
              </a:ext>
            </a:extLst>
          </p:cNvPr>
          <p:cNvSpPr txBox="1"/>
          <p:nvPr/>
        </p:nvSpPr>
        <p:spPr>
          <a:xfrm>
            <a:off x="6690519" y="1448903"/>
            <a:ext cx="2427010" cy="399340"/>
          </a:xfrm>
          <a:prstGeom prst="rect">
            <a:avLst/>
          </a:prstGeom>
          <a:noFill/>
        </p:spPr>
        <p:txBody>
          <a:bodyPr wrap="square" lIns="0" rIns="0">
            <a:spAutoFit/>
          </a:bodyPr>
          <a:lstStyle/>
          <a:p>
            <a:pPr algn="ctr"/>
            <a:r>
              <a:rPr lang="en-GB" sz="1995" b="1" dirty="0">
                <a:solidFill>
                  <a:schemeClr val="accent1"/>
                </a:solidFill>
                <a:latin typeface="+mj-lt"/>
              </a:rPr>
              <a:t>CSF</a:t>
            </a:r>
          </a:p>
        </p:txBody>
      </p:sp>
      <p:sp>
        <p:nvSpPr>
          <p:cNvPr id="16" name="TextBox 15">
            <a:extLst>
              <a:ext uri="{FF2B5EF4-FFF2-40B4-BE49-F238E27FC236}">
                <a16:creationId xmlns:a16="http://schemas.microsoft.com/office/drawing/2014/main" id="{79DA8CF9-2EDD-7BFA-38E0-95E61DEE66C6}"/>
              </a:ext>
            </a:extLst>
          </p:cNvPr>
          <p:cNvSpPr txBox="1"/>
          <p:nvPr/>
        </p:nvSpPr>
        <p:spPr>
          <a:xfrm>
            <a:off x="9287015" y="1295400"/>
            <a:ext cx="2427010" cy="706347"/>
          </a:xfrm>
          <a:prstGeom prst="rect">
            <a:avLst/>
          </a:prstGeom>
          <a:noFill/>
        </p:spPr>
        <p:txBody>
          <a:bodyPr wrap="square" lIns="0" rIns="0">
            <a:spAutoFit/>
          </a:bodyPr>
          <a:lstStyle/>
          <a:p>
            <a:pPr algn="ctr"/>
            <a:r>
              <a:rPr lang="en-GB" sz="1995" b="1" dirty="0">
                <a:solidFill>
                  <a:schemeClr val="accent1"/>
                </a:solidFill>
                <a:latin typeface="+mj-lt"/>
              </a:rPr>
              <a:t>Various Customer Enhancements</a:t>
            </a:r>
          </a:p>
        </p:txBody>
      </p:sp>
      <p:sp>
        <p:nvSpPr>
          <p:cNvPr id="17" name="TextBox 16">
            <a:extLst>
              <a:ext uri="{FF2B5EF4-FFF2-40B4-BE49-F238E27FC236}">
                <a16:creationId xmlns:a16="http://schemas.microsoft.com/office/drawing/2014/main" id="{6DCBA84F-E3E2-FD24-96BB-86DB44A5DA61}"/>
              </a:ext>
            </a:extLst>
          </p:cNvPr>
          <p:cNvSpPr txBox="1"/>
          <p:nvPr/>
        </p:nvSpPr>
        <p:spPr>
          <a:xfrm>
            <a:off x="8900320" y="2480370"/>
            <a:ext cx="3200400" cy="3539430"/>
          </a:xfrm>
          <a:prstGeom prst="rect">
            <a:avLst/>
          </a:prstGeom>
          <a:noFill/>
        </p:spPr>
        <p:txBody>
          <a:bodyPr wrap="square" rtlCol="0">
            <a:spAutoFit/>
          </a:bodyPr>
          <a:lstStyle/>
          <a:p>
            <a:pPr marL="342900" indent="-342900">
              <a:buFont typeface="Arial" panose="020B0604020202020204" pitchFamily="34" charset="0"/>
              <a:buChar char="•"/>
            </a:pPr>
            <a:r>
              <a:rPr lang="en-GB" sz="1600" dirty="0">
                <a:solidFill>
                  <a:schemeClr val="accent1"/>
                </a:solidFill>
              </a:rPr>
              <a:t>Access restriction to company consolidation account mapping</a:t>
            </a:r>
          </a:p>
          <a:p>
            <a:pPr marL="342900" indent="-342900">
              <a:buFont typeface="Arial" panose="020B0604020202020204" pitchFamily="34" charset="0"/>
              <a:buChar char="•"/>
            </a:pPr>
            <a:r>
              <a:rPr lang="en-GB" sz="1600" dirty="0">
                <a:solidFill>
                  <a:schemeClr val="accent1"/>
                </a:solidFill>
              </a:rPr>
              <a:t>Strict control when setting Open from Period</a:t>
            </a:r>
          </a:p>
          <a:p>
            <a:pPr marL="342900" indent="-342900">
              <a:buFont typeface="Arial" panose="020B0604020202020204" pitchFamily="34" charset="0"/>
              <a:buChar char="•"/>
            </a:pPr>
            <a:r>
              <a:rPr lang="en-GB" sz="1600" dirty="0">
                <a:solidFill>
                  <a:schemeClr val="accent1"/>
                </a:solidFill>
              </a:rPr>
              <a:t>SSRS for Sales Order Quotation Template</a:t>
            </a:r>
          </a:p>
          <a:p>
            <a:pPr marL="342900" indent="-342900">
              <a:buFont typeface="Arial" panose="020B0604020202020204" pitchFamily="34" charset="0"/>
              <a:buChar char="•"/>
            </a:pPr>
            <a:r>
              <a:rPr lang="en-GB" sz="1600" dirty="0">
                <a:solidFill>
                  <a:schemeClr val="accent1"/>
                </a:solidFill>
              </a:rPr>
              <a:t>Attachment dialog improvements</a:t>
            </a:r>
          </a:p>
          <a:p>
            <a:pPr marL="342900" indent="-342900">
              <a:buFont typeface="Arial" panose="020B0604020202020204" pitchFamily="34" charset="0"/>
              <a:buChar char="•"/>
            </a:pPr>
            <a:r>
              <a:rPr lang="en-GB" sz="1600" dirty="0">
                <a:solidFill>
                  <a:schemeClr val="accent1"/>
                </a:solidFill>
              </a:rPr>
              <a:t>Relax filter restrictions for CJK ideographs</a:t>
            </a:r>
          </a:p>
          <a:p>
            <a:pPr marL="342900" indent="-342900">
              <a:buFont typeface="Arial" panose="020B0604020202020204" pitchFamily="34" charset="0"/>
              <a:buChar char="•"/>
            </a:pPr>
            <a:r>
              <a:rPr lang="en-GB" sz="1600" dirty="0">
                <a:solidFill>
                  <a:schemeClr val="accent1"/>
                </a:solidFill>
              </a:rPr>
              <a:t>Enhance document tracking archiving</a:t>
            </a:r>
          </a:p>
          <a:p>
            <a:pPr marL="342900" indent="-342900">
              <a:buFont typeface="Arial" panose="020B0604020202020204" pitchFamily="34" charset="0"/>
              <a:buChar char="•"/>
            </a:pPr>
            <a:r>
              <a:rPr lang="en-GB" sz="1600" dirty="0">
                <a:solidFill>
                  <a:schemeClr val="accent1"/>
                </a:solidFill>
              </a:rPr>
              <a:t>VBA - Extend access to MultiSelectionGrid</a:t>
            </a:r>
          </a:p>
        </p:txBody>
      </p:sp>
      <p:sp>
        <p:nvSpPr>
          <p:cNvPr id="18" name="TextBox 17">
            <a:extLst>
              <a:ext uri="{FF2B5EF4-FFF2-40B4-BE49-F238E27FC236}">
                <a16:creationId xmlns:a16="http://schemas.microsoft.com/office/drawing/2014/main" id="{E458604F-A4E6-61FE-DEAD-0DF92E9419AE}"/>
              </a:ext>
            </a:extLst>
          </p:cNvPr>
          <p:cNvSpPr txBox="1"/>
          <p:nvPr/>
        </p:nvSpPr>
        <p:spPr>
          <a:xfrm>
            <a:off x="6919122" y="2480370"/>
            <a:ext cx="1904997" cy="1077218"/>
          </a:xfrm>
          <a:prstGeom prst="rect">
            <a:avLst/>
          </a:prstGeom>
          <a:noFill/>
        </p:spPr>
        <p:txBody>
          <a:bodyPr wrap="square" rtlCol="0">
            <a:spAutoFit/>
          </a:bodyPr>
          <a:lstStyle/>
          <a:p>
            <a:pPr marL="342900" lvl="0" indent="-342900">
              <a:buFont typeface="Arial" panose="020B0604020202020204" pitchFamily="34" charset="0"/>
              <a:buChar char="•"/>
              <a:tabLst>
                <a:tab pos="457200" algn="l"/>
              </a:tabLst>
            </a:pPr>
            <a:r>
              <a:rPr lang="en-US" sz="1600" dirty="0">
                <a:solidFill>
                  <a:srgbClr val="025064"/>
                </a:solidFill>
                <a:effectLst/>
                <a:ea typeface="Times New Roman" panose="02020603050405020304" pitchFamily="18" charset="0"/>
                <a:cs typeface="Times New Roman" panose="02020603050405020304" pitchFamily="18" charset="0"/>
              </a:rPr>
              <a:t>Norwegian XML VAT report</a:t>
            </a:r>
            <a:endParaRPr lang="en-GB" sz="1600" dirty="0">
              <a:solidFill>
                <a:srgbClr val="025064"/>
              </a:solidFill>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1600" dirty="0">
                <a:solidFill>
                  <a:srgbClr val="025064"/>
                </a:solidFill>
                <a:effectLst/>
                <a:ea typeface="Times New Roman" panose="02020603050405020304" pitchFamily="18" charset="0"/>
                <a:cs typeface="Times New Roman" panose="02020603050405020304" pitchFamily="18" charset="0"/>
              </a:rPr>
              <a:t>QR Invoice, Switzerland</a:t>
            </a:r>
            <a:endParaRPr lang="en-GB" sz="1600" dirty="0">
              <a:solidFill>
                <a:srgbClr val="025064"/>
              </a:solidFill>
              <a:effectLst/>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001FF46-CD95-8A41-9D0A-2281451B1704}"/>
              </a:ext>
            </a:extLst>
          </p:cNvPr>
          <p:cNvSpPr txBox="1"/>
          <p:nvPr/>
        </p:nvSpPr>
        <p:spPr>
          <a:xfrm>
            <a:off x="4480723" y="2480370"/>
            <a:ext cx="2247896" cy="3293209"/>
          </a:xfrm>
          <a:prstGeom prst="rect">
            <a:avLst/>
          </a:prstGeom>
          <a:noFill/>
        </p:spPr>
        <p:txBody>
          <a:bodyPr wrap="square" rtlCol="0">
            <a:spAutoFit/>
          </a:bodyPr>
          <a:lstStyle/>
          <a:p>
            <a:pPr marL="342900" lvl="0" indent="-342900">
              <a:buFont typeface="Arial" panose="020B0604020202020204" pitchFamily="34" charset="0"/>
              <a:buChar char="•"/>
              <a:tabLst>
                <a:tab pos="457200" algn="l"/>
              </a:tabLst>
            </a:pPr>
            <a:r>
              <a:rPr lang="en-US" sz="1600" dirty="0">
                <a:solidFill>
                  <a:srgbClr val="025064"/>
                </a:solidFill>
                <a:effectLst/>
                <a:ea typeface="Times New Roman" panose="02020603050405020304" pitchFamily="18" charset="0"/>
                <a:cs typeface="Times New Roman" panose="02020603050405020304" pitchFamily="18" charset="0"/>
              </a:rPr>
              <a:t>Enable printout of journals in the jobs</a:t>
            </a:r>
            <a:endParaRPr lang="en-GB" sz="1600" dirty="0">
              <a:solidFill>
                <a:srgbClr val="025064"/>
              </a:solidFill>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1600" dirty="0">
                <a:solidFill>
                  <a:srgbClr val="025064"/>
                </a:solidFill>
                <a:effectLst/>
                <a:ea typeface="Times New Roman" panose="02020603050405020304" pitchFamily="18" charset="0"/>
                <a:cs typeface="Times New Roman" panose="02020603050405020304" pitchFamily="18" charset="0"/>
              </a:rPr>
              <a:t>Job monitor</a:t>
            </a:r>
            <a:endParaRPr lang="en-GB" sz="1600" dirty="0">
              <a:solidFill>
                <a:srgbClr val="025064"/>
              </a:solidFill>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1600" dirty="0">
                <a:solidFill>
                  <a:srgbClr val="025064"/>
                </a:solidFill>
                <a:effectLst/>
                <a:ea typeface="Times New Roman" panose="02020603050405020304" pitchFamily="18" charset="0"/>
                <a:cs typeface="Times New Roman" panose="02020603050405020304" pitchFamily="18" charset="0"/>
              </a:rPr>
              <a:t>Scheduled Creation of Payment Proposals</a:t>
            </a:r>
            <a:endParaRPr lang="en-GB" sz="1600" dirty="0">
              <a:solidFill>
                <a:srgbClr val="025064"/>
              </a:solidFill>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1600" dirty="0">
                <a:solidFill>
                  <a:srgbClr val="025064"/>
                </a:solidFill>
                <a:effectLst/>
                <a:ea typeface="Times New Roman" panose="02020603050405020304" pitchFamily="18" charset="0"/>
                <a:cs typeface="Times New Roman" panose="02020603050405020304" pitchFamily="18" charset="0"/>
              </a:rPr>
              <a:t>Control the booking of payments received via the ESC</a:t>
            </a:r>
            <a:endParaRPr lang="en-GB" sz="1600" dirty="0">
              <a:solidFill>
                <a:srgbClr val="025064"/>
              </a:solidFill>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1600" dirty="0">
                <a:solidFill>
                  <a:srgbClr val="025064"/>
                </a:solidFill>
                <a:effectLst/>
                <a:ea typeface="Times New Roman" panose="02020603050405020304" pitchFamily="18" charset="0"/>
                <a:cs typeface="Times New Roman" panose="02020603050405020304" pitchFamily="18" charset="0"/>
              </a:rPr>
              <a:t>Multi-company-year bindings for Scheduled Jobs and Business events</a:t>
            </a:r>
            <a:endParaRPr lang="en-GB" sz="1600" dirty="0">
              <a:solidFill>
                <a:srgbClr val="025064"/>
              </a:solidFill>
              <a:effectLst/>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ACFE47B-5D27-A216-2456-0376069EC26F}"/>
              </a:ext>
            </a:extLst>
          </p:cNvPr>
          <p:cNvSpPr txBox="1"/>
          <p:nvPr/>
        </p:nvSpPr>
        <p:spPr>
          <a:xfrm>
            <a:off x="2118527" y="2480370"/>
            <a:ext cx="2247896" cy="1323439"/>
          </a:xfrm>
          <a:prstGeom prst="rect">
            <a:avLst/>
          </a:prstGeom>
          <a:noFill/>
        </p:spPr>
        <p:txBody>
          <a:bodyPr wrap="square" rtlCol="0">
            <a:spAutoFit/>
          </a:bodyPr>
          <a:lstStyle/>
          <a:p>
            <a:pPr marL="342900" lvl="0" indent="-342900">
              <a:buFont typeface="Arial" panose="020B0604020202020204" pitchFamily="34" charset="0"/>
              <a:buChar char="•"/>
              <a:tabLst>
                <a:tab pos="457200" algn="l"/>
              </a:tabLst>
            </a:pPr>
            <a:r>
              <a:rPr lang="en-US" sz="1600" dirty="0">
                <a:solidFill>
                  <a:srgbClr val="025064"/>
                </a:solidFill>
                <a:effectLst/>
                <a:ea typeface="Times New Roman" panose="02020603050405020304" pitchFamily="18" charset="0"/>
                <a:cs typeface="Times New Roman" panose="02020603050405020304" pitchFamily="18" charset="0"/>
              </a:rPr>
              <a:t>Import/Export</a:t>
            </a:r>
            <a:endParaRPr lang="en-GB" sz="1600" dirty="0">
              <a:solidFill>
                <a:srgbClr val="025064"/>
              </a:solidFill>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1600" dirty="0">
                <a:solidFill>
                  <a:srgbClr val="025064"/>
                </a:solidFill>
                <a:effectLst/>
                <a:ea typeface="Times New Roman" panose="02020603050405020304" pitchFamily="18" charset="0"/>
                <a:cs typeface="Times New Roman" panose="02020603050405020304" pitchFamily="18" charset="0"/>
              </a:rPr>
              <a:t>Support multilingual descriptions </a:t>
            </a:r>
            <a:endParaRPr lang="en-GB" sz="1600" dirty="0">
              <a:solidFill>
                <a:srgbClr val="025064"/>
              </a:solidFill>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1600" dirty="0">
                <a:solidFill>
                  <a:srgbClr val="025064"/>
                </a:solidFill>
                <a:effectLst/>
                <a:ea typeface="Times New Roman" panose="02020603050405020304" pitchFamily="18" charset="0"/>
                <a:cs typeface="Times New Roman" panose="02020603050405020304" pitchFamily="18" charset="0"/>
              </a:rPr>
              <a:t>Calculatable rows and columns </a:t>
            </a:r>
            <a:endParaRPr lang="en-GB" sz="1600" dirty="0">
              <a:solidFill>
                <a:srgbClr val="025064"/>
              </a:solidFill>
              <a:effectLst/>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D0DB0C1C-70CA-CA68-FF7B-F0FFA8D09B00}"/>
              </a:ext>
            </a:extLst>
          </p:cNvPr>
          <p:cNvSpPr txBox="1"/>
          <p:nvPr/>
        </p:nvSpPr>
        <p:spPr>
          <a:xfrm>
            <a:off x="61119" y="2480370"/>
            <a:ext cx="1866907" cy="830997"/>
          </a:xfrm>
          <a:prstGeom prst="rect">
            <a:avLst/>
          </a:prstGeom>
          <a:noFill/>
        </p:spPr>
        <p:txBody>
          <a:bodyPr wrap="square" rtlCol="0">
            <a:spAutoFit/>
          </a:bodyPr>
          <a:lstStyle/>
          <a:p>
            <a:pPr marL="342900" lvl="0" indent="-342900">
              <a:buFont typeface="Arial" panose="020B0604020202020204" pitchFamily="34" charset="0"/>
              <a:buChar char="•"/>
              <a:tabLst>
                <a:tab pos="457200" algn="l"/>
              </a:tabLst>
            </a:pPr>
            <a:r>
              <a:rPr lang="fr-FR" sz="1600" dirty="0">
                <a:solidFill>
                  <a:srgbClr val="025064"/>
                </a:solidFill>
                <a:effectLst/>
                <a:ea typeface="Times New Roman" panose="02020603050405020304" pitchFamily="18" charset="0"/>
                <a:cs typeface="Times New Roman" panose="02020603050405020304" pitchFamily="18" charset="0"/>
              </a:rPr>
              <a:t>Multiple iScala Application Servers</a:t>
            </a:r>
            <a:endParaRPr lang="en-GB" sz="1600" dirty="0">
              <a:solidFill>
                <a:srgbClr val="025064"/>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86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2614DD-7350-E198-66FA-1A6828F6BCA2}"/>
              </a:ext>
            </a:extLst>
          </p:cNvPr>
          <p:cNvSpPr>
            <a:spLocks noGrp="1"/>
          </p:cNvSpPr>
          <p:nvPr>
            <p:ph type="title"/>
          </p:nvPr>
        </p:nvSpPr>
        <p:spPr>
          <a:xfrm>
            <a:off x="836127" y="809625"/>
            <a:ext cx="8684312" cy="977900"/>
          </a:xfrm>
        </p:spPr>
        <p:txBody>
          <a:bodyPr/>
          <a:lstStyle/>
          <a:p>
            <a:r>
              <a:rPr lang="sv-SE" dirty="0"/>
              <a:t>By Feature code</a:t>
            </a:r>
            <a:endParaRPr lang="en-GB" dirty="0"/>
          </a:p>
        </p:txBody>
      </p:sp>
      <p:graphicFrame>
        <p:nvGraphicFramePr>
          <p:cNvPr id="7" name="Content Placeholder 8">
            <a:extLst>
              <a:ext uri="{FF2B5EF4-FFF2-40B4-BE49-F238E27FC236}">
                <a16:creationId xmlns:a16="http://schemas.microsoft.com/office/drawing/2014/main" id="{4F546231-02B4-012C-C7E5-DBEC52DC8BBE}"/>
              </a:ext>
            </a:extLst>
          </p:cNvPr>
          <p:cNvGraphicFramePr>
            <a:graphicFrameLocks noGrp="1"/>
          </p:cNvGraphicFramePr>
          <p:nvPr>
            <p:ph idx="1"/>
            <p:extLst>
              <p:ext uri="{D42A27DB-BD31-4B8C-83A1-F6EECF244321}">
                <p14:modId xmlns:p14="http://schemas.microsoft.com/office/powerpoint/2010/main" val="2880447439"/>
              </p:ext>
            </p:extLst>
          </p:nvPr>
        </p:nvGraphicFramePr>
        <p:xfrm>
          <a:off x="836127" y="1787524"/>
          <a:ext cx="8684312" cy="4003680"/>
        </p:xfrm>
        <a:graphic>
          <a:graphicData uri="http://schemas.openxmlformats.org/drawingml/2006/table">
            <a:tbl>
              <a:tblPr>
                <a:tableStyleId>{5C22544A-7EE6-4342-B048-85BDC9FD1C3A}</a:tableStyleId>
              </a:tblPr>
              <a:tblGrid>
                <a:gridCol w="1787125">
                  <a:extLst>
                    <a:ext uri="{9D8B030D-6E8A-4147-A177-3AD203B41FA5}">
                      <a16:colId xmlns:a16="http://schemas.microsoft.com/office/drawing/2014/main" val="2412717847"/>
                    </a:ext>
                  </a:extLst>
                </a:gridCol>
                <a:gridCol w="6897187">
                  <a:extLst>
                    <a:ext uri="{9D8B030D-6E8A-4147-A177-3AD203B41FA5}">
                      <a16:colId xmlns:a16="http://schemas.microsoft.com/office/drawing/2014/main" val="3107070888"/>
                    </a:ext>
                  </a:extLst>
                </a:gridCol>
              </a:tblGrid>
              <a:tr h="400368">
                <a:tc>
                  <a:txBody>
                    <a:bodyPr/>
                    <a:lstStyle/>
                    <a:p>
                      <a:pPr algn="l" fontAlgn="b"/>
                      <a:r>
                        <a:rPr lang="en-GB" sz="1800" u="none" strike="noStrike">
                          <a:effectLst/>
                        </a:rPr>
                        <a:t>Feature Code</a:t>
                      </a:r>
                      <a:endParaRPr lang="en-GB"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800" u="none" strike="noStrike">
                          <a:effectLst/>
                        </a:rPr>
                        <a:t>Feature Name</a:t>
                      </a:r>
                      <a:endParaRPr lang="en-GB"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66727915"/>
                  </a:ext>
                </a:extLst>
              </a:tr>
              <a:tr h="400368">
                <a:tc>
                  <a:txBody>
                    <a:bodyPr/>
                    <a:lstStyle/>
                    <a:p>
                      <a:pPr algn="l" fontAlgn="b"/>
                      <a:r>
                        <a:rPr lang="en-GB" sz="1800" u="none" strike="noStrike">
                          <a:effectLst/>
                        </a:rPr>
                        <a:t>SCA-15773</a:t>
                      </a:r>
                      <a:endParaRPr lang="en-GB"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800" u="none" strike="noStrike">
                          <a:effectLst/>
                        </a:rPr>
                        <a:t>Support multilingual descriptions in CFR</a:t>
                      </a:r>
                      <a:endParaRPr lang="en-GB"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61893805"/>
                  </a:ext>
                </a:extLst>
              </a:tr>
              <a:tr h="400368">
                <a:tc>
                  <a:txBody>
                    <a:bodyPr/>
                    <a:lstStyle/>
                    <a:p>
                      <a:pPr algn="l" fontAlgn="b"/>
                      <a:r>
                        <a:rPr lang="en-GB" sz="1800" u="none" strike="noStrike">
                          <a:effectLst/>
                        </a:rPr>
                        <a:t>SCA-13271</a:t>
                      </a:r>
                      <a:endParaRPr lang="en-GB"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800" u="none" strike="noStrike">
                          <a:effectLst/>
                        </a:rPr>
                        <a:t>CFR, Import/Export</a:t>
                      </a:r>
                      <a:endParaRPr lang="en-GB"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1657339"/>
                  </a:ext>
                </a:extLst>
              </a:tr>
              <a:tr h="400368">
                <a:tc>
                  <a:txBody>
                    <a:bodyPr/>
                    <a:lstStyle/>
                    <a:p>
                      <a:pPr algn="l" fontAlgn="b"/>
                      <a:r>
                        <a:rPr lang="en-GB" sz="1800" u="none" strike="noStrike">
                          <a:effectLst/>
                        </a:rPr>
                        <a:t>SCA-15810</a:t>
                      </a:r>
                      <a:endParaRPr lang="en-GB"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800" u="none" strike="noStrike">
                          <a:effectLst/>
                        </a:rPr>
                        <a:t>Enable printout of journals in the jobs</a:t>
                      </a:r>
                      <a:endParaRPr lang="en-GB"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80803613"/>
                  </a:ext>
                </a:extLst>
              </a:tr>
              <a:tr h="400368">
                <a:tc>
                  <a:txBody>
                    <a:bodyPr/>
                    <a:lstStyle/>
                    <a:p>
                      <a:pPr algn="l" fontAlgn="b"/>
                      <a:r>
                        <a:rPr lang="en-GB" sz="1800" u="none" strike="noStrike">
                          <a:effectLst/>
                        </a:rPr>
                        <a:t>SCA-16475</a:t>
                      </a:r>
                      <a:endParaRPr lang="en-GB"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800" u="none" strike="noStrike">
                          <a:effectLst/>
                        </a:rPr>
                        <a:t>Inherit Report File Name Templates from Company 01</a:t>
                      </a:r>
                      <a:endParaRPr lang="en-GB"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56386093"/>
                  </a:ext>
                </a:extLst>
              </a:tr>
              <a:tr h="400368">
                <a:tc>
                  <a:txBody>
                    <a:bodyPr/>
                    <a:lstStyle/>
                    <a:p>
                      <a:pPr algn="l" fontAlgn="b"/>
                      <a:r>
                        <a:rPr lang="en-GB" sz="1800" u="none" strike="noStrike">
                          <a:effectLst/>
                        </a:rPr>
                        <a:t>SCA-15722</a:t>
                      </a:r>
                      <a:endParaRPr lang="en-GB"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800" u="none" strike="noStrike">
                          <a:effectLst/>
                        </a:rPr>
                        <a:t>Logon dialogs improvements</a:t>
                      </a:r>
                      <a:endParaRPr lang="en-GB"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07653974"/>
                  </a:ext>
                </a:extLst>
              </a:tr>
              <a:tr h="400368">
                <a:tc>
                  <a:txBody>
                    <a:bodyPr/>
                    <a:lstStyle/>
                    <a:p>
                      <a:pPr algn="l" fontAlgn="b"/>
                      <a:r>
                        <a:rPr lang="en-GB" sz="1800" u="none" strike="noStrike">
                          <a:effectLst/>
                        </a:rPr>
                        <a:t>SCA-15856</a:t>
                      </a:r>
                      <a:endParaRPr lang="en-GB"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800" u="none" strike="noStrike">
                          <a:effectLst/>
                        </a:rPr>
                        <a:t>Strict control when setting Open from Period (GL)</a:t>
                      </a:r>
                      <a:endParaRPr lang="en-GB"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079763"/>
                  </a:ext>
                </a:extLst>
              </a:tr>
              <a:tr h="400368">
                <a:tc>
                  <a:txBody>
                    <a:bodyPr/>
                    <a:lstStyle/>
                    <a:p>
                      <a:pPr algn="l" fontAlgn="b"/>
                      <a:r>
                        <a:rPr lang="en-GB" sz="1800" u="none" strike="noStrike">
                          <a:effectLst/>
                        </a:rPr>
                        <a:t>SCA-15799</a:t>
                      </a:r>
                      <a:endParaRPr lang="en-GB"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800" u="none" strike="noStrike">
                          <a:effectLst/>
                        </a:rPr>
                        <a:t>Scheduled Creation of Payment Proposals</a:t>
                      </a:r>
                      <a:endParaRPr lang="en-GB"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39985236"/>
                  </a:ext>
                </a:extLst>
              </a:tr>
              <a:tr h="400368">
                <a:tc>
                  <a:txBody>
                    <a:bodyPr/>
                    <a:lstStyle/>
                    <a:p>
                      <a:pPr algn="l" fontAlgn="b"/>
                      <a:r>
                        <a:rPr lang="en-GB" sz="1800" u="none" strike="noStrike">
                          <a:effectLst/>
                        </a:rPr>
                        <a:t>SCA-15804</a:t>
                      </a:r>
                      <a:endParaRPr lang="en-GB"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800" u="none" strike="noStrike">
                          <a:effectLst/>
                        </a:rPr>
                        <a:t>Control the booking of payments received via the ESC</a:t>
                      </a:r>
                      <a:endParaRPr lang="en-GB"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91888894"/>
                  </a:ext>
                </a:extLst>
              </a:tr>
              <a:tr h="400368">
                <a:tc>
                  <a:txBody>
                    <a:bodyPr/>
                    <a:lstStyle/>
                    <a:p>
                      <a:pPr algn="l" fontAlgn="b"/>
                      <a:r>
                        <a:rPr lang="en-GB" sz="1800" u="none" strike="noStrike">
                          <a:effectLst/>
                        </a:rPr>
                        <a:t>SCA-15515</a:t>
                      </a:r>
                      <a:endParaRPr lang="en-GB"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800" u="none" strike="noStrike" dirty="0">
                          <a:effectLst/>
                        </a:rPr>
                        <a:t>Tax Registration Country</a:t>
                      </a:r>
                      <a:endParaRPr lang="en-GB"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00532628"/>
                  </a:ext>
                </a:extLst>
              </a:tr>
            </a:tbl>
          </a:graphicData>
        </a:graphic>
      </p:graphicFrame>
      <p:sp>
        <p:nvSpPr>
          <p:cNvPr id="8" name="Slide Number Placeholder 3">
            <a:extLst>
              <a:ext uri="{FF2B5EF4-FFF2-40B4-BE49-F238E27FC236}">
                <a16:creationId xmlns:a16="http://schemas.microsoft.com/office/drawing/2014/main" id="{D491E960-0ACE-5E0C-FD63-7594C6C9DF0A}"/>
              </a:ext>
            </a:extLst>
          </p:cNvPr>
          <p:cNvSpPr>
            <a:spLocks noGrp="1"/>
          </p:cNvSpPr>
          <p:nvPr>
            <p:ph type="sldNum" sz="quarter" idx="12"/>
          </p:nvPr>
        </p:nvSpPr>
        <p:spPr>
          <a:xfrm>
            <a:off x="11385888" y="6521450"/>
            <a:ext cx="516245" cy="184150"/>
          </a:xfrm>
        </p:spPr>
        <p:txBody>
          <a:bodyPr/>
          <a:lstStyle/>
          <a:p>
            <a:fld id="{848E656E-5AC2-4CBD-A70D-579B3E95D449}" type="slidenum">
              <a:rPr lang="en-GB" smtClean="0"/>
              <a:t>13</a:t>
            </a:fld>
            <a:endParaRPr lang="en-GB" dirty="0"/>
          </a:p>
        </p:txBody>
      </p:sp>
    </p:spTree>
    <p:extLst>
      <p:ext uri="{BB962C8B-B14F-4D97-AF65-F5344CB8AC3E}">
        <p14:creationId xmlns:p14="http://schemas.microsoft.com/office/powerpoint/2010/main" val="116359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8003EB-A6B7-88CE-34C4-37D0E11E6A87}"/>
              </a:ext>
            </a:extLst>
          </p:cNvPr>
          <p:cNvSpPr>
            <a:spLocks noGrp="1"/>
          </p:cNvSpPr>
          <p:nvPr>
            <p:ph type="sldNum" sz="quarter" idx="12"/>
          </p:nvPr>
        </p:nvSpPr>
        <p:spPr/>
        <p:txBody>
          <a:bodyPr/>
          <a:lstStyle/>
          <a:p>
            <a:fld id="{848E656E-5AC2-4CBD-A70D-579B3E95D449}" type="slidenum">
              <a:rPr lang="en-GB" smtClean="0"/>
              <a:t>14</a:t>
            </a:fld>
            <a:endParaRPr lang="en-GB"/>
          </a:p>
        </p:txBody>
      </p:sp>
      <p:pic>
        <p:nvPicPr>
          <p:cNvPr id="17" name="Picture 16">
            <a:extLst>
              <a:ext uri="{FF2B5EF4-FFF2-40B4-BE49-F238E27FC236}">
                <a16:creationId xmlns:a16="http://schemas.microsoft.com/office/drawing/2014/main" id="{EA1B1901-1A68-B9B0-1D5E-B10480089CC7}"/>
              </a:ext>
            </a:extLst>
          </p:cNvPr>
          <p:cNvPicPr>
            <a:picLocks noChangeAspect="1"/>
          </p:cNvPicPr>
          <p:nvPr/>
        </p:nvPicPr>
        <p:blipFill>
          <a:blip r:embed="rId2"/>
          <a:stretch>
            <a:fillRect/>
          </a:stretch>
        </p:blipFill>
        <p:spPr>
          <a:xfrm>
            <a:off x="0" y="-23549"/>
            <a:ext cx="12192000" cy="6466998"/>
          </a:xfrm>
          <a:prstGeom prst="rect">
            <a:avLst/>
          </a:prstGeom>
        </p:spPr>
      </p:pic>
    </p:spTree>
    <p:extLst>
      <p:ext uri="{BB962C8B-B14F-4D97-AF65-F5344CB8AC3E}">
        <p14:creationId xmlns:p14="http://schemas.microsoft.com/office/powerpoint/2010/main" val="32839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D0CFA9-6B3F-4FC4-8C74-38D7B302EBCE}"/>
              </a:ext>
            </a:extLst>
          </p:cNvPr>
          <p:cNvSpPr>
            <a:spLocks noGrp="1"/>
          </p:cNvSpPr>
          <p:nvPr>
            <p:ph type="title"/>
          </p:nvPr>
        </p:nvSpPr>
        <p:spPr/>
        <p:txBody>
          <a:bodyPr/>
          <a:lstStyle/>
          <a:p>
            <a:r>
              <a:rPr lang="en-GB" err="1"/>
              <a:t>iScala</a:t>
            </a:r>
            <a:r>
              <a:rPr lang="en-GB"/>
              <a:t> 3.3</a:t>
            </a:r>
          </a:p>
        </p:txBody>
      </p:sp>
      <p:sp>
        <p:nvSpPr>
          <p:cNvPr id="3" name="Text Placeholder 4">
            <a:extLst>
              <a:ext uri="{FF2B5EF4-FFF2-40B4-BE49-F238E27FC236}">
                <a16:creationId xmlns:a16="http://schemas.microsoft.com/office/drawing/2014/main" id="{82D06017-3A71-4FC3-B6DF-0B56E1353E61}"/>
              </a:ext>
            </a:extLst>
          </p:cNvPr>
          <p:cNvSpPr txBox="1">
            <a:spLocks/>
          </p:cNvSpPr>
          <p:nvPr/>
        </p:nvSpPr>
        <p:spPr>
          <a:xfrm>
            <a:off x="838799" y="4325939"/>
            <a:ext cx="6467348" cy="1655762"/>
          </a:xfrm>
          <a:prstGeom prst="rect">
            <a:avLst/>
          </a:prstGeom>
        </p:spPr>
        <p:txBody>
          <a:bodyPr/>
          <a:lstStyle>
            <a:lvl1pPr marL="180975"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1pPr>
            <a:lvl2pPr marL="542925"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2pPr>
            <a:lvl3pPr marL="89535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3pPr>
            <a:lvl4pPr marL="125730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4pPr>
            <a:lvl5pPr marL="161925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Some of the functional highlights of </a:t>
            </a:r>
            <a:r>
              <a:rPr lang="en-GB" err="1"/>
              <a:t>iScala</a:t>
            </a:r>
            <a:r>
              <a:rPr lang="en-GB"/>
              <a:t> 3.3 </a:t>
            </a:r>
          </a:p>
          <a:p>
            <a:pPr marL="0" indent="0">
              <a:buNone/>
            </a:pPr>
            <a:endParaRPr lang="en-GB"/>
          </a:p>
          <a:p>
            <a:pPr marL="0" indent="0">
              <a:buNone/>
            </a:pPr>
            <a:r>
              <a:rPr lang="en-GB" sz="1600"/>
              <a:t>For a fully comprehensive list – please see What's New in </a:t>
            </a:r>
            <a:r>
              <a:rPr lang="en-GB" sz="1600" err="1"/>
              <a:t>iScala</a:t>
            </a:r>
            <a:r>
              <a:rPr lang="en-GB" sz="1600"/>
              <a:t> 3.3-section on </a:t>
            </a:r>
            <a:r>
              <a:rPr lang="en-GB" sz="1600" err="1"/>
              <a:t>iScala</a:t>
            </a:r>
            <a:r>
              <a:rPr lang="en-GB" sz="1600"/>
              <a:t> 3.3 Release Notes.</a:t>
            </a:r>
          </a:p>
        </p:txBody>
      </p:sp>
    </p:spTree>
    <p:extLst>
      <p:ext uri="{BB962C8B-B14F-4D97-AF65-F5344CB8AC3E}">
        <p14:creationId xmlns:p14="http://schemas.microsoft.com/office/powerpoint/2010/main" val="330513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D4CF-EC28-4FA8-BA79-BEF9E3350A57}"/>
              </a:ext>
            </a:extLst>
          </p:cNvPr>
          <p:cNvSpPr>
            <a:spLocks noGrp="1"/>
          </p:cNvSpPr>
          <p:nvPr>
            <p:ph type="title"/>
          </p:nvPr>
        </p:nvSpPr>
        <p:spPr>
          <a:xfrm>
            <a:off x="603269" y="420564"/>
            <a:ext cx="8684312" cy="533925"/>
          </a:xfrm>
        </p:spPr>
        <p:txBody>
          <a:bodyPr>
            <a:normAutofit/>
          </a:bodyPr>
          <a:lstStyle/>
          <a:p>
            <a:r>
              <a:rPr lang="en-US" sz="3200"/>
              <a:t>Release highlights for </a:t>
            </a:r>
            <a:r>
              <a:rPr lang="en-US" sz="3200" err="1"/>
              <a:t>iScala</a:t>
            </a:r>
            <a:r>
              <a:rPr lang="en-US" sz="3200"/>
              <a:t> 3.3</a:t>
            </a:r>
          </a:p>
        </p:txBody>
      </p:sp>
      <p:grpSp>
        <p:nvGrpSpPr>
          <p:cNvPr id="3" name="Group 2">
            <a:extLst>
              <a:ext uri="{FF2B5EF4-FFF2-40B4-BE49-F238E27FC236}">
                <a16:creationId xmlns:a16="http://schemas.microsoft.com/office/drawing/2014/main" id="{2F139573-7B16-4C13-9567-EFAE5E39421D}"/>
              </a:ext>
            </a:extLst>
          </p:cNvPr>
          <p:cNvGrpSpPr/>
          <p:nvPr/>
        </p:nvGrpSpPr>
        <p:grpSpPr>
          <a:xfrm>
            <a:off x="1356558" y="1609344"/>
            <a:ext cx="8897062" cy="786786"/>
            <a:chOff x="1391837" y="1179873"/>
            <a:chExt cx="10176991" cy="788738"/>
          </a:xfrm>
        </p:grpSpPr>
        <p:sp>
          <p:nvSpPr>
            <p:cNvPr id="5" name="TextBox 4">
              <a:extLst>
                <a:ext uri="{FF2B5EF4-FFF2-40B4-BE49-F238E27FC236}">
                  <a16:creationId xmlns:a16="http://schemas.microsoft.com/office/drawing/2014/main" id="{2841FB19-F14E-41B3-B848-AB357865B5F8}"/>
                </a:ext>
              </a:extLst>
            </p:cNvPr>
            <p:cNvSpPr txBox="1"/>
            <p:nvPr/>
          </p:nvSpPr>
          <p:spPr>
            <a:xfrm>
              <a:off x="1391837" y="1179873"/>
              <a:ext cx="6303336" cy="401103"/>
            </a:xfrm>
            <a:prstGeom prst="rect">
              <a:avLst/>
            </a:prstGeom>
            <a:noFill/>
          </p:spPr>
          <p:txBody>
            <a:bodyPr wrap="square" rtlCol="0">
              <a:spAutoFit/>
            </a:bodyPr>
            <a:lstStyle/>
            <a:p>
              <a:r>
                <a:rPr lang="en-US" sz="2000" b="1">
                  <a:solidFill>
                    <a:schemeClr val="accent1"/>
                  </a:solidFill>
                  <a:latin typeface="Source Sans Pro SemiBold" panose="020B0603030403020204" pitchFamily="34" charset="0"/>
                  <a:ea typeface="Source Sans Pro SemiBold" panose="020B0603030403020204" pitchFamily="34" charset="0"/>
                </a:rPr>
                <a:t>Improved Reporting and Analytics</a:t>
              </a:r>
            </a:p>
          </p:txBody>
        </p:sp>
        <p:cxnSp>
          <p:nvCxnSpPr>
            <p:cNvPr id="6" name="Straight Connector 5">
              <a:extLst>
                <a:ext uri="{FF2B5EF4-FFF2-40B4-BE49-F238E27FC236}">
                  <a16:creationId xmlns:a16="http://schemas.microsoft.com/office/drawing/2014/main" id="{3AA252E2-E069-421C-8DC9-4ED4B8F166A8}"/>
                </a:ext>
              </a:extLst>
            </p:cNvPr>
            <p:cNvCxnSpPr>
              <a:cxnSpLocks/>
            </p:cNvCxnSpPr>
            <p:nvPr/>
          </p:nvCxnSpPr>
          <p:spPr>
            <a:xfrm>
              <a:off x="1479303" y="1567191"/>
              <a:ext cx="1002732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7A01642-91C6-4E05-A56B-129C359463B3}"/>
                </a:ext>
              </a:extLst>
            </p:cNvPr>
            <p:cNvSpPr txBox="1"/>
            <p:nvPr/>
          </p:nvSpPr>
          <p:spPr>
            <a:xfrm>
              <a:off x="1391839" y="1598363"/>
              <a:ext cx="10176989" cy="370248"/>
            </a:xfrm>
            <a:prstGeom prst="rect">
              <a:avLst/>
            </a:prstGeom>
            <a:noFill/>
          </p:spPr>
          <p:txBody>
            <a:bodyPr wrap="square" rtlCol="0">
              <a:spAutoFit/>
            </a:bodyPr>
            <a:lstStyle/>
            <a:p>
              <a:r>
                <a:rPr lang="en-GB">
                  <a:solidFill>
                    <a:schemeClr val="tx1">
                      <a:lumMod val="50000"/>
                    </a:schemeClr>
                  </a:solidFill>
                </a:rPr>
                <a:t>iScala Reporting Platform (+ Epicor Data Analytics + XL Connect (Spreadsheet Server)</a:t>
              </a:r>
            </a:p>
          </p:txBody>
        </p:sp>
      </p:grpSp>
      <p:grpSp>
        <p:nvGrpSpPr>
          <p:cNvPr id="32" name="Group 31">
            <a:extLst>
              <a:ext uri="{FF2B5EF4-FFF2-40B4-BE49-F238E27FC236}">
                <a16:creationId xmlns:a16="http://schemas.microsoft.com/office/drawing/2014/main" id="{1BCA5861-B6FE-43FF-8B56-61E3ECE1F0CA}"/>
              </a:ext>
            </a:extLst>
          </p:cNvPr>
          <p:cNvGrpSpPr/>
          <p:nvPr/>
        </p:nvGrpSpPr>
        <p:grpSpPr>
          <a:xfrm>
            <a:off x="1389936" y="3731463"/>
            <a:ext cx="8897064" cy="1361420"/>
            <a:chOff x="1391838" y="3354368"/>
            <a:chExt cx="10114789" cy="1364796"/>
          </a:xfrm>
        </p:grpSpPr>
        <p:sp>
          <p:nvSpPr>
            <p:cNvPr id="10" name="TextBox 9">
              <a:extLst>
                <a:ext uri="{FF2B5EF4-FFF2-40B4-BE49-F238E27FC236}">
                  <a16:creationId xmlns:a16="http://schemas.microsoft.com/office/drawing/2014/main" id="{002874D0-F2CB-4054-B0FF-C174D829766B}"/>
                </a:ext>
              </a:extLst>
            </p:cNvPr>
            <p:cNvSpPr txBox="1"/>
            <p:nvPr/>
          </p:nvSpPr>
          <p:spPr>
            <a:xfrm>
              <a:off x="1391838" y="3354368"/>
              <a:ext cx="7037714" cy="709641"/>
            </a:xfrm>
            <a:prstGeom prst="rect">
              <a:avLst/>
            </a:prstGeom>
            <a:noFill/>
          </p:spPr>
          <p:txBody>
            <a:bodyPr wrap="square" rtlCol="0">
              <a:spAutoFit/>
            </a:bodyPr>
            <a:lstStyle/>
            <a:p>
              <a:r>
                <a:rPr lang="en-GB" sz="2000" b="1">
                  <a:solidFill>
                    <a:schemeClr val="accent1"/>
                  </a:solidFill>
                  <a:latin typeface="Source Sans Pro SemiBold" panose="020B0603030403020204" pitchFamily="34" charset="0"/>
                  <a:ea typeface="Source Sans Pro SemiBold" panose="020B0603030403020204" pitchFamily="34" charset="0"/>
                </a:rPr>
                <a:t>Staff Up-Skilling - Training/Knowledge on Demand</a:t>
              </a:r>
            </a:p>
            <a:p>
              <a:r>
                <a:rPr lang="en-US" sz="2000" b="1">
                  <a:solidFill>
                    <a:schemeClr val="tx1">
                      <a:lumMod val="75000"/>
                    </a:schemeClr>
                  </a:solidFill>
                </a:rPr>
                <a:t> </a:t>
              </a:r>
            </a:p>
          </p:txBody>
        </p:sp>
        <p:cxnSp>
          <p:nvCxnSpPr>
            <p:cNvPr id="11" name="Straight Connector 10">
              <a:extLst>
                <a:ext uri="{FF2B5EF4-FFF2-40B4-BE49-F238E27FC236}">
                  <a16:creationId xmlns:a16="http://schemas.microsoft.com/office/drawing/2014/main" id="{9FA9D698-7AC8-4FBB-A367-7F0A3A6859F3}"/>
                </a:ext>
              </a:extLst>
            </p:cNvPr>
            <p:cNvCxnSpPr>
              <a:cxnSpLocks/>
            </p:cNvCxnSpPr>
            <p:nvPr/>
          </p:nvCxnSpPr>
          <p:spPr>
            <a:xfrm>
              <a:off x="1479302" y="3762372"/>
              <a:ext cx="1001375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AAFF864-C915-470A-BC06-60CEE48E7F2F}"/>
                </a:ext>
              </a:extLst>
            </p:cNvPr>
            <p:cNvSpPr txBox="1"/>
            <p:nvPr/>
          </p:nvSpPr>
          <p:spPr>
            <a:xfrm>
              <a:off x="1391838" y="3793544"/>
              <a:ext cx="10114789" cy="925620"/>
            </a:xfrm>
            <a:prstGeom prst="rect">
              <a:avLst/>
            </a:prstGeom>
            <a:noFill/>
          </p:spPr>
          <p:txBody>
            <a:bodyPr wrap="square" rtlCol="0">
              <a:spAutoFit/>
            </a:bodyPr>
            <a:lstStyle/>
            <a:p>
              <a:r>
                <a:rPr lang="en-GB">
                  <a:solidFill>
                    <a:schemeClr val="tx1">
                      <a:lumMod val="50000"/>
                    </a:schemeClr>
                  </a:solidFill>
                </a:rPr>
                <a:t>Short online training courses by the experts</a:t>
              </a:r>
            </a:p>
            <a:p>
              <a:r>
                <a:rPr lang="en-GB">
                  <a:solidFill>
                    <a:schemeClr val="tx1">
                      <a:lumMod val="50000"/>
                    </a:schemeClr>
                  </a:solidFill>
                </a:rPr>
                <a:t>Better user knowledge =&gt; effective use of </a:t>
              </a:r>
              <a:r>
                <a:rPr lang="en-GB" err="1">
                  <a:solidFill>
                    <a:schemeClr val="tx1">
                      <a:lumMod val="50000"/>
                    </a:schemeClr>
                  </a:solidFill>
                </a:rPr>
                <a:t>iScala</a:t>
              </a:r>
              <a:r>
                <a:rPr lang="en-GB">
                  <a:solidFill>
                    <a:schemeClr val="tx1">
                      <a:lumMod val="50000"/>
                    </a:schemeClr>
                  </a:solidFill>
                </a:rPr>
                <a:t> =&gt; business efficiency</a:t>
              </a:r>
            </a:p>
            <a:p>
              <a:endParaRPr lang="en-GB">
                <a:solidFill>
                  <a:schemeClr val="tx1">
                    <a:lumMod val="50000"/>
                  </a:schemeClr>
                </a:solidFill>
              </a:endParaRPr>
            </a:p>
          </p:txBody>
        </p:sp>
      </p:grpSp>
      <p:grpSp>
        <p:nvGrpSpPr>
          <p:cNvPr id="33" name="Group 32">
            <a:extLst>
              <a:ext uri="{FF2B5EF4-FFF2-40B4-BE49-F238E27FC236}">
                <a16:creationId xmlns:a16="http://schemas.microsoft.com/office/drawing/2014/main" id="{66DA02F4-A4F1-4BDC-B1DF-F675D40C5175}"/>
              </a:ext>
            </a:extLst>
          </p:cNvPr>
          <p:cNvGrpSpPr/>
          <p:nvPr/>
        </p:nvGrpSpPr>
        <p:grpSpPr>
          <a:xfrm>
            <a:off x="1345316" y="4912719"/>
            <a:ext cx="8941634" cy="788845"/>
            <a:chOff x="1391838" y="4349518"/>
            <a:chExt cx="10165459" cy="790801"/>
          </a:xfrm>
        </p:grpSpPr>
        <p:sp>
          <p:nvSpPr>
            <p:cNvPr id="14" name="TextBox 13">
              <a:extLst>
                <a:ext uri="{FF2B5EF4-FFF2-40B4-BE49-F238E27FC236}">
                  <a16:creationId xmlns:a16="http://schemas.microsoft.com/office/drawing/2014/main" id="{1535424C-B412-4D8B-8234-BE471D06379C}"/>
                </a:ext>
              </a:extLst>
            </p:cNvPr>
            <p:cNvSpPr txBox="1"/>
            <p:nvPr/>
          </p:nvSpPr>
          <p:spPr>
            <a:xfrm>
              <a:off x="1391838" y="4349518"/>
              <a:ext cx="4030234" cy="401102"/>
            </a:xfrm>
            <a:prstGeom prst="rect">
              <a:avLst/>
            </a:prstGeom>
            <a:noFill/>
          </p:spPr>
          <p:txBody>
            <a:bodyPr wrap="square" rtlCol="0">
              <a:spAutoFit/>
            </a:bodyPr>
            <a:lstStyle/>
            <a:p>
              <a:r>
                <a:rPr lang="en-US" sz="2000" b="1">
                  <a:solidFill>
                    <a:schemeClr val="accent1"/>
                  </a:solidFill>
                  <a:latin typeface="Source Sans Pro SemiBold" panose="020B0603030403020204" pitchFamily="34" charset="0"/>
                  <a:ea typeface="Source Sans Pro SemiBold" panose="020B0603030403020204" pitchFamily="34" charset="0"/>
                </a:rPr>
                <a:t>Improved system performance</a:t>
              </a:r>
            </a:p>
          </p:txBody>
        </p:sp>
        <p:cxnSp>
          <p:nvCxnSpPr>
            <p:cNvPr id="15" name="Straight Connector 14">
              <a:extLst>
                <a:ext uri="{FF2B5EF4-FFF2-40B4-BE49-F238E27FC236}">
                  <a16:creationId xmlns:a16="http://schemas.microsoft.com/office/drawing/2014/main" id="{55D79DEA-26E1-4B40-8264-47544A45CDB2}"/>
                </a:ext>
              </a:extLst>
            </p:cNvPr>
            <p:cNvCxnSpPr>
              <a:cxnSpLocks/>
            </p:cNvCxnSpPr>
            <p:nvPr/>
          </p:nvCxnSpPr>
          <p:spPr>
            <a:xfrm>
              <a:off x="1529973" y="4713092"/>
              <a:ext cx="10027324" cy="35865"/>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68B8A1F-9BE3-4D34-9B51-A49A64B6229C}"/>
                </a:ext>
              </a:extLst>
            </p:cNvPr>
            <p:cNvSpPr txBox="1"/>
            <p:nvPr/>
          </p:nvSpPr>
          <p:spPr>
            <a:xfrm>
              <a:off x="1391838" y="4770071"/>
              <a:ext cx="10114788" cy="370248"/>
            </a:xfrm>
            <a:prstGeom prst="rect">
              <a:avLst/>
            </a:prstGeom>
            <a:noFill/>
          </p:spPr>
          <p:txBody>
            <a:bodyPr wrap="square" rtlCol="0">
              <a:spAutoFit/>
            </a:bodyPr>
            <a:lstStyle/>
            <a:p>
              <a:pPr defTabSz="1214041">
                <a:defRPr/>
              </a:pPr>
              <a:endParaRPr lang="en-US">
                <a:solidFill>
                  <a:schemeClr val="tx1">
                    <a:lumMod val="50000"/>
                  </a:schemeClr>
                </a:solidFill>
              </a:endParaRPr>
            </a:p>
          </p:txBody>
        </p:sp>
      </p:grpSp>
      <p:grpSp>
        <p:nvGrpSpPr>
          <p:cNvPr id="8" name="Group 7">
            <a:extLst>
              <a:ext uri="{FF2B5EF4-FFF2-40B4-BE49-F238E27FC236}">
                <a16:creationId xmlns:a16="http://schemas.microsoft.com/office/drawing/2014/main" id="{2333C2C1-03DD-4512-B1B6-4A739A18D5FF}"/>
              </a:ext>
            </a:extLst>
          </p:cNvPr>
          <p:cNvGrpSpPr/>
          <p:nvPr/>
        </p:nvGrpSpPr>
        <p:grpSpPr>
          <a:xfrm>
            <a:off x="1389938" y="2653267"/>
            <a:ext cx="8897062" cy="785757"/>
            <a:chOff x="1378265" y="2247514"/>
            <a:chExt cx="10176990" cy="787706"/>
          </a:xfrm>
        </p:grpSpPr>
        <p:sp>
          <p:nvSpPr>
            <p:cNvPr id="18" name="TextBox 17">
              <a:extLst>
                <a:ext uri="{FF2B5EF4-FFF2-40B4-BE49-F238E27FC236}">
                  <a16:creationId xmlns:a16="http://schemas.microsoft.com/office/drawing/2014/main" id="{0EB1BA27-33A7-46FC-A9FF-11BC196ADE55}"/>
                </a:ext>
              </a:extLst>
            </p:cNvPr>
            <p:cNvSpPr txBox="1"/>
            <p:nvPr/>
          </p:nvSpPr>
          <p:spPr>
            <a:xfrm>
              <a:off x="1378265" y="2247514"/>
              <a:ext cx="4399362" cy="401102"/>
            </a:xfrm>
            <a:prstGeom prst="rect">
              <a:avLst/>
            </a:prstGeom>
            <a:noFill/>
          </p:spPr>
          <p:txBody>
            <a:bodyPr wrap="square" rtlCol="0">
              <a:spAutoFit/>
            </a:bodyPr>
            <a:lstStyle/>
            <a:p>
              <a:r>
                <a:rPr lang="en-US" sz="2000" b="1">
                  <a:solidFill>
                    <a:schemeClr val="accent1"/>
                  </a:solidFill>
                  <a:latin typeface="Source Sans Pro SemiBold" panose="020B0603030403020204" pitchFamily="34" charset="0"/>
                  <a:ea typeface="Source Sans Pro SemiBold" panose="020B0603030403020204" pitchFamily="34" charset="0"/>
                </a:rPr>
                <a:t>Improved UX/UI</a:t>
              </a:r>
            </a:p>
          </p:txBody>
        </p:sp>
        <p:cxnSp>
          <p:nvCxnSpPr>
            <p:cNvPr id="19" name="Straight Connector 18">
              <a:extLst>
                <a:ext uri="{FF2B5EF4-FFF2-40B4-BE49-F238E27FC236}">
                  <a16:creationId xmlns:a16="http://schemas.microsoft.com/office/drawing/2014/main" id="{80A21BCE-8044-457C-B3C9-37B5CB9CBE30}"/>
                </a:ext>
              </a:extLst>
            </p:cNvPr>
            <p:cNvCxnSpPr>
              <a:cxnSpLocks/>
            </p:cNvCxnSpPr>
            <p:nvPr/>
          </p:nvCxnSpPr>
          <p:spPr>
            <a:xfrm>
              <a:off x="1465730" y="2646863"/>
              <a:ext cx="10027325"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D3C9858-2C94-45E0-AC85-1F68BEF36DC1}"/>
                </a:ext>
              </a:extLst>
            </p:cNvPr>
            <p:cNvSpPr txBox="1"/>
            <p:nvPr/>
          </p:nvSpPr>
          <p:spPr>
            <a:xfrm>
              <a:off x="1378266" y="2664972"/>
              <a:ext cx="10176989" cy="370248"/>
            </a:xfrm>
            <a:prstGeom prst="rect">
              <a:avLst/>
            </a:prstGeom>
            <a:noFill/>
          </p:spPr>
          <p:txBody>
            <a:bodyPr wrap="square" rtlCol="0">
              <a:spAutoFit/>
            </a:bodyPr>
            <a:lstStyle/>
            <a:p>
              <a:r>
                <a:rPr lang="en-US">
                  <a:solidFill>
                    <a:schemeClr val="tx1">
                      <a:lumMod val="50000"/>
                    </a:schemeClr>
                  </a:solidFill>
                </a:rPr>
                <a:t>Helping user productivity</a:t>
              </a:r>
            </a:p>
          </p:txBody>
        </p:sp>
      </p:grpSp>
      <p:sp>
        <p:nvSpPr>
          <p:cNvPr id="29" name="Graphic 11">
            <a:extLst>
              <a:ext uri="{FF2B5EF4-FFF2-40B4-BE49-F238E27FC236}">
                <a16:creationId xmlns:a16="http://schemas.microsoft.com/office/drawing/2014/main" id="{2CC895F3-013D-456E-8630-31E344FC1EDC}"/>
              </a:ext>
            </a:extLst>
          </p:cNvPr>
          <p:cNvSpPr>
            <a:spLocks noChangeAspect="1"/>
          </p:cNvSpPr>
          <p:nvPr/>
        </p:nvSpPr>
        <p:spPr>
          <a:xfrm>
            <a:off x="506420" y="1575758"/>
            <a:ext cx="839893" cy="839893"/>
          </a:xfrm>
          <a:custGeom>
            <a:avLst/>
            <a:gdLst>
              <a:gd name="connsiteX0" fmla="*/ 706120 w 1273699"/>
              <a:gd name="connsiteY0" fmla="*/ 28599 h 1273677"/>
              <a:gd name="connsiteX1" fmla="*/ 566588 w 1273699"/>
              <a:gd name="connsiteY1" fmla="*/ 28555 h 1273677"/>
              <a:gd name="connsiteX2" fmla="*/ 566543 w 1273699"/>
              <a:gd name="connsiteY2" fmla="*/ 28599 h 1273677"/>
              <a:gd name="connsiteX3" fmla="*/ 28723 w 1273699"/>
              <a:gd name="connsiteY3" fmla="*/ 566420 h 1273677"/>
              <a:gd name="connsiteX4" fmla="*/ 28678 w 1273699"/>
              <a:gd name="connsiteY4" fmla="*/ 705952 h 1273677"/>
              <a:gd name="connsiteX5" fmla="*/ 28723 w 1273699"/>
              <a:gd name="connsiteY5" fmla="*/ 705997 h 1273677"/>
              <a:gd name="connsiteX6" fmla="*/ 567119 w 1273699"/>
              <a:gd name="connsiteY6" fmla="*/ 1244458 h 1273677"/>
              <a:gd name="connsiteX7" fmla="*/ 706761 w 1273699"/>
              <a:gd name="connsiteY7" fmla="*/ 1244458 h 1273677"/>
              <a:gd name="connsiteX8" fmla="*/ 1244581 w 1273699"/>
              <a:gd name="connsiteY8" fmla="*/ 706637 h 1273677"/>
              <a:gd name="connsiteX9" fmla="*/ 1244626 w 1273699"/>
              <a:gd name="connsiteY9" fmla="*/ 567105 h 1273677"/>
              <a:gd name="connsiteX10" fmla="*/ 1244581 w 1273699"/>
              <a:gd name="connsiteY10" fmla="*/ 567060 h 12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699" h="1273677">
                <a:moveTo>
                  <a:pt x="706120" y="28599"/>
                </a:moveTo>
                <a:cubicBezTo>
                  <a:pt x="667602" y="-9944"/>
                  <a:pt x="605132" y="-9963"/>
                  <a:pt x="566588" y="28555"/>
                </a:cubicBezTo>
                <a:cubicBezTo>
                  <a:pt x="566575" y="28568"/>
                  <a:pt x="566556" y="28587"/>
                  <a:pt x="566543" y="28599"/>
                </a:cubicBezTo>
                <a:lnTo>
                  <a:pt x="28723" y="566420"/>
                </a:lnTo>
                <a:cubicBezTo>
                  <a:pt x="-9821" y="604938"/>
                  <a:pt x="-9840" y="667408"/>
                  <a:pt x="28678" y="705952"/>
                </a:cubicBezTo>
                <a:cubicBezTo>
                  <a:pt x="28691" y="705965"/>
                  <a:pt x="28710" y="705984"/>
                  <a:pt x="28723" y="705997"/>
                </a:cubicBezTo>
                <a:lnTo>
                  <a:pt x="567119" y="1244458"/>
                </a:lnTo>
                <a:cubicBezTo>
                  <a:pt x="605695" y="1282989"/>
                  <a:pt x="668185" y="1282989"/>
                  <a:pt x="706761" y="1244458"/>
                </a:cubicBezTo>
                <a:lnTo>
                  <a:pt x="1244581" y="706637"/>
                </a:lnTo>
                <a:cubicBezTo>
                  <a:pt x="1283125" y="668119"/>
                  <a:pt x="1283144" y="605649"/>
                  <a:pt x="1244626" y="567105"/>
                </a:cubicBezTo>
                <a:cubicBezTo>
                  <a:pt x="1244613" y="567092"/>
                  <a:pt x="1244594" y="567073"/>
                  <a:pt x="1244581" y="567060"/>
                </a:cubicBezTo>
                <a:close/>
              </a:path>
            </a:pathLst>
          </a:custGeom>
          <a:solidFill>
            <a:schemeClr val="accent2"/>
          </a:solidFill>
          <a:ln w="6366" cap="flat">
            <a:noFill/>
            <a:prstDash val="solid"/>
            <a:miter/>
          </a:ln>
        </p:spPr>
        <p:txBody>
          <a:bodyPr rtlCol="0" anchor="ctr"/>
          <a:lstStyle/>
          <a:p>
            <a:pPr algn="ctr"/>
            <a:r>
              <a:rPr lang="en-GB" sz="3500">
                <a:solidFill>
                  <a:schemeClr val="accent1"/>
                </a:solidFill>
                <a:latin typeface="Source Serif Pro SemiBold" panose="02040703050405020204" pitchFamily="18" charset="0"/>
                <a:ea typeface="Source Serif Pro SemiBold" panose="02040703050405020204" pitchFamily="18" charset="0"/>
              </a:rPr>
              <a:t>1</a:t>
            </a:r>
          </a:p>
        </p:txBody>
      </p:sp>
      <p:sp>
        <p:nvSpPr>
          <p:cNvPr id="30" name="Graphic 11">
            <a:extLst>
              <a:ext uri="{FF2B5EF4-FFF2-40B4-BE49-F238E27FC236}">
                <a16:creationId xmlns:a16="http://schemas.microsoft.com/office/drawing/2014/main" id="{574ED134-EF09-438B-B9BA-F0AA9985D784}"/>
              </a:ext>
            </a:extLst>
          </p:cNvPr>
          <p:cNvSpPr>
            <a:spLocks noChangeAspect="1"/>
          </p:cNvSpPr>
          <p:nvPr/>
        </p:nvSpPr>
        <p:spPr>
          <a:xfrm>
            <a:off x="506420" y="2629910"/>
            <a:ext cx="839893" cy="839893"/>
          </a:xfrm>
          <a:custGeom>
            <a:avLst/>
            <a:gdLst>
              <a:gd name="connsiteX0" fmla="*/ 706120 w 1273699"/>
              <a:gd name="connsiteY0" fmla="*/ 28599 h 1273677"/>
              <a:gd name="connsiteX1" fmla="*/ 566588 w 1273699"/>
              <a:gd name="connsiteY1" fmla="*/ 28555 h 1273677"/>
              <a:gd name="connsiteX2" fmla="*/ 566543 w 1273699"/>
              <a:gd name="connsiteY2" fmla="*/ 28599 h 1273677"/>
              <a:gd name="connsiteX3" fmla="*/ 28723 w 1273699"/>
              <a:gd name="connsiteY3" fmla="*/ 566420 h 1273677"/>
              <a:gd name="connsiteX4" fmla="*/ 28678 w 1273699"/>
              <a:gd name="connsiteY4" fmla="*/ 705952 h 1273677"/>
              <a:gd name="connsiteX5" fmla="*/ 28723 w 1273699"/>
              <a:gd name="connsiteY5" fmla="*/ 705997 h 1273677"/>
              <a:gd name="connsiteX6" fmla="*/ 567119 w 1273699"/>
              <a:gd name="connsiteY6" fmla="*/ 1244458 h 1273677"/>
              <a:gd name="connsiteX7" fmla="*/ 706761 w 1273699"/>
              <a:gd name="connsiteY7" fmla="*/ 1244458 h 1273677"/>
              <a:gd name="connsiteX8" fmla="*/ 1244581 w 1273699"/>
              <a:gd name="connsiteY8" fmla="*/ 706637 h 1273677"/>
              <a:gd name="connsiteX9" fmla="*/ 1244626 w 1273699"/>
              <a:gd name="connsiteY9" fmla="*/ 567105 h 1273677"/>
              <a:gd name="connsiteX10" fmla="*/ 1244581 w 1273699"/>
              <a:gd name="connsiteY10" fmla="*/ 567060 h 12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699" h="1273677">
                <a:moveTo>
                  <a:pt x="706120" y="28599"/>
                </a:moveTo>
                <a:cubicBezTo>
                  <a:pt x="667602" y="-9944"/>
                  <a:pt x="605132" y="-9963"/>
                  <a:pt x="566588" y="28555"/>
                </a:cubicBezTo>
                <a:cubicBezTo>
                  <a:pt x="566575" y="28568"/>
                  <a:pt x="566556" y="28587"/>
                  <a:pt x="566543" y="28599"/>
                </a:cubicBezTo>
                <a:lnTo>
                  <a:pt x="28723" y="566420"/>
                </a:lnTo>
                <a:cubicBezTo>
                  <a:pt x="-9821" y="604938"/>
                  <a:pt x="-9840" y="667408"/>
                  <a:pt x="28678" y="705952"/>
                </a:cubicBezTo>
                <a:cubicBezTo>
                  <a:pt x="28691" y="705965"/>
                  <a:pt x="28710" y="705984"/>
                  <a:pt x="28723" y="705997"/>
                </a:cubicBezTo>
                <a:lnTo>
                  <a:pt x="567119" y="1244458"/>
                </a:lnTo>
                <a:cubicBezTo>
                  <a:pt x="605695" y="1282989"/>
                  <a:pt x="668185" y="1282989"/>
                  <a:pt x="706761" y="1244458"/>
                </a:cubicBezTo>
                <a:lnTo>
                  <a:pt x="1244581" y="706637"/>
                </a:lnTo>
                <a:cubicBezTo>
                  <a:pt x="1283125" y="668119"/>
                  <a:pt x="1283144" y="605649"/>
                  <a:pt x="1244626" y="567105"/>
                </a:cubicBezTo>
                <a:cubicBezTo>
                  <a:pt x="1244613" y="567092"/>
                  <a:pt x="1244594" y="567073"/>
                  <a:pt x="1244581" y="567060"/>
                </a:cubicBezTo>
                <a:close/>
              </a:path>
            </a:pathLst>
          </a:custGeom>
          <a:solidFill>
            <a:schemeClr val="accent2"/>
          </a:solidFill>
          <a:ln w="6366" cap="flat">
            <a:noFill/>
            <a:prstDash val="solid"/>
            <a:miter/>
          </a:ln>
        </p:spPr>
        <p:txBody>
          <a:bodyPr rtlCol="0" anchor="ctr"/>
          <a:lstStyle/>
          <a:p>
            <a:pPr algn="ctr"/>
            <a:r>
              <a:rPr lang="en-GB" sz="3500">
                <a:solidFill>
                  <a:schemeClr val="accent1"/>
                </a:solidFill>
                <a:latin typeface="Source Serif Pro SemiBold" panose="02040703050405020204" pitchFamily="18" charset="0"/>
                <a:ea typeface="Source Serif Pro SemiBold" panose="02040703050405020204" pitchFamily="18" charset="0"/>
              </a:rPr>
              <a:t>2</a:t>
            </a:r>
          </a:p>
        </p:txBody>
      </p:sp>
      <p:sp>
        <p:nvSpPr>
          <p:cNvPr id="31" name="Graphic 11">
            <a:extLst>
              <a:ext uri="{FF2B5EF4-FFF2-40B4-BE49-F238E27FC236}">
                <a16:creationId xmlns:a16="http://schemas.microsoft.com/office/drawing/2014/main" id="{4BDC6D37-1B0A-4042-8E69-99863C1228D0}"/>
              </a:ext>
            </a:extLst>
          </p:cNvPr>
          <p:cNvSpPr>
            <a:spLocks noChangeAspect="1"/>
          </p:cNvSpPr>
          <p:nvPr/>
        </p:nvSpPr>
        <p:spPr>
          <a:xfrm>
            <a:off x="506420" y="3684062"/>
            <a:ext cx="839893" cy="839893"/>
          </a:xfrm>
          <a:custGeom>
            <a:avLst/>
            <a:gdLst>
              <a:gd name="connsiteX0" fmla="*/ 706120 w 1273699"/>
              <a:gd name="connsiteY0" fmla="*/ 28599 h 1273677"/>
              <a:gd name="connsiteX1" fmla="*/ 566588 w 1273699"/>
              <a:gd name="connsiteY1" fmla="*/ 28555 h 1273677"/>
              <a:gd name="connsiteX2" fmla="*/ 566543 w 1273699"/>
              <a:gd name="connsiteY2" fmla="*/ 28599 h 1273677"/>
              <a:gd name="connsiteX3" fmla="*/ 28723 w 1273699"/>
              <a:gd name="connsiteY3" fmla="*/ 566420 h 1273677"/>
              <a:gd name="connsiteX4" fmla="*/ 28678 w 1273699"/>
              <a:gd name="connsiteY4" fmla="*/ 705952 h 1273677"/>
              <a:gd name="connsiteX5" fmla="*/ 28723 w 1273699"/>
              <a:gd name="connsiteY5" fmla="*/ 705997 h 1273677"/>
              <a:gd name="connsiteX6" fmla="*/ 567119 w 1273699"/>
              <a:gd name="connsiteY6" fmla="*/ 1244458 h 1273677"/>
              <a:gd name="connsiteX7" fmla="*/ 706761 w 1273699"/>
              <a:gd name="connsiteY7" fmla="*/ 1244458 h 1273677"/>
              <a:gd name="connsiteX8" fmla="*/ 1244581 w 1273699"/>
              <a:gd name="connsiteY8" fmla="*/ 706637 h 1273677"/>
              <a:gd name="connsiteX9" fmla="*/ 1244626 w 1273699"/>
              <a:gd name="connsiteY9" fmla="*/ 567105 h 1273677"/>
              <a:gd name="connsiteX10" fmla="*/ 1244581 w 1273699"/>
              <a:gd name="connsiteY10" fmla="*/ 567060 h 12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699" h="1273677">
                <a:moveTo>
                  <a:pt x="706120" y="28599"/>
                </a:moveTo>
                <a:cubicBezTo>
                  <a:pt x="667602" y="-9944"/>
                  <a:pt x="605132" y="-9963"/>
                  <a:pt x="566588" y="28555"/>
                </a:cubicBezTo>
                <a:cubicBezTo>
                  <a:pt x="566575" y="28568"/>
                  <a:pt x="566556" y="28587"/>
                  <a:pt x="566543" y="28599"/>
                </a:cubicBezTo>
                <a:lnTo>
                  <a:pt x="28723" y="566420"/>
                </a:lnTo>
                <a:cubicBezTo>
                  <a:pt x="-9821" y="604938"/>
                  <a:pt x="-9840" y="667408"/>
                  <a:pt x="28678" y="705952"/>
                </a:cubicBezTo>
                <a:cubicBezTo>
                  <a:pt x="28691" y="705965"/>
                  <a:pt x="28710" y="705984"/>
                  <a:pt x="28723" y="705997"/>
                </a:cubicBezTo>
                <a:lnTo>
                  <a:pt x="567119" y="1244458"/>
                </a:lnTo>
                <a:cubicBezTo>
                  <a:pt x="605695" y="1282989"/>
                  <a:pt x="668185" y="1282989"/>
                  <a:pt x="706761" y="1244458"/>
                </a:cubicBezTo>
                <a:lnTo>
                  <a:pt x="1244581" y="706637"/>
                </a:lnTo>
                <a:cubicBezTo>
                  <a:pt x="1283125" y="668119"/>
                  <a:pt x="1283144" y="605649"/>
                  <a:pt x="1244626" y="567105"/>
                </a:cubicBezTo>
                <a:cubicBezTo>
                  <a:pt x="1244613" y="567092"/>
                  <a:pt x="1244594" y="567073"/>
                  <a:pt x="1244581" y="567060"/>
                </a:cubicBezTo>
                <a:close/>
              </a:path>
            </a:pathLst>
          </a:custGeom>
          <a:solidFill>
            <a:schemeClr val="accent2"/>
          </a:solidFill>
          <a:ln w="6366" cap="flat">
            <a:noFill/>
            <a:prstDash val="solid"/>
            <a:miter/>
          </a:ln>
        </p:spPr>
        <p:txBody>
          <a:bodyPr rtlCol="0" anchor="ctr"/>
          <a:lstStyle/>
          <a:p>
            <a:pPr algn="ctr"/>
            <a:r>
              <a:rPr lang="en-GB" sz="3500">
                <a:solidFill>
                  <a:schemeClr val="accent1"/>
                </a:solidFill>
                <a:latin typeface="Source Serif Pro SemiBold" panose="02040703050405020204" pitchFamily="18" charset="0"/>
                <a:ea typeface="Source Serif Pro SemiBold" panose="02040703050405020204" pitchFamily="18" charset="0"/>
              </a:rPr>
              <a:t>3</a:t>
            </a:r>
          </a:p>
        </p:txBody>
      </p:sp>
      <p:sp>
        <p:nvSpPr>
          <p:cNvPr id="35" name="Graphic 11">
            <a:extLst>
              <a:ext uri="{FF2B5EF4-FFF2-40B4-BE49-F238E27FC236}">
                <a16:creationId xmlns:a16="http://schemas.microsoft.com/office/drawing/2014/main" id="{ABF85DC1-5BB8-4B34-829B-4E3788D21549}"/>
              </a:ext>
            </a:extLst>
          </p:cNvPr>
          <p:cNvSpPr>
            <a:spLocks noChangeAspect="1"/>
          </p:cNvSpPr>
          <p:nvPr/>
        </p:nvSpPr>
        <p:spPr>
          <a:xfrm>
            <a:off x="506420" y="4738214"/>
            <a:ext cx="839893" cy="839893"/>
          </a:xfrm>
          <a:custGeom>
            <a:avLst/>
            <a:gdLst>
              <a:gd name="connsiteX0" fmla="*/ 706120 w 1273699"/>
              <a:gd name="connsiteY0" fmla="*/ 28599 h 1273677"/>
              <a:gd name="connsiteX1" fmla="*/ 566588 w 1273699"/>
              <a:gd name="connsiteY1" fmla="*/ 28555 h 1273677"/>
              <a:gd name="connsiteX2" fmla="*/ 566543 w 1273699"/>
              <a:gd name="connsiteY2" fmla="*/ 28599 h 1273677"/>
              <a:gd name="connsiteX3" fmla="*/ 28723 w 1273699"/>
              <a:gd name="connsiteY3" fmla="*/ 566420 h 1273677"/>
              <a:gd name="connsiteX4" fmla="*/ 28678 w 1273699"/>
              <a:gd name="connsiteY4" fmla="*/ 705952 h 1273677"/>
              <a:gd name="connsiteX5" fmla="*/ 28723 w 1273699"/>
              <a:gd name="connsiteY5" fmla="*/ 705997 h 1273677"/>
              <a:gd name="connsiteX6" fmla="*/ 567119 w 1273699"/>
              <a:gd name="connsiteY6" fmla="*/ 1244458 h 1273677"/>
              <a:gd name="connsiteX7" fmla="*/ 706761 w 1273699"/>
              <a:gd name="connsiteY7" fmla="*/ 1244458 h 1273677"/>
              <a:gd name="connsiteX8" fmla="*/ 1244581 w 1273699"/>
              <a:gd name="connsiteY8" fmla="*/ 706637 h 1273677"/>
              <a:gd name="connsiteX9" fmla="*/ 1244626 w 1273699"/>
              <a:gd name="connsiteY9" fmla="*/ 567105 h 1273677"/>
              <a:gd name="connsiteX10" fmla="*/ 1244581 w 1273699"/>
              <a:gd name="connsiteY10" fmla="*/ 567060 h 12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699" h="1273677">
                <a:moveTo>
                  <a:pt x="706120" y="28599"/>
                </a:moveTo>
                <a:cubicBezTo>
                  <a:pt x="667602" y="-9944"/>
                  <a:pt x="605132" y="-9963"/>
                  <a:pt x="566588" y="28555"/>
                </a:cubicBezTo>
                <a:cubicBezTo>
                  <a:pt x="566575" y="28568"/>
                  <a:pt x="566556" y="28587"/>
                  <a:pt x="566543" y="28599"/>
                </a:cubicBezTo>
                <a:lnTo>
                  <a:pt x="28723" y="566420"/>
                </a:lnTo>
                <a:cubicBezTo>
                  <a:pt x="-9821" y="604938"/>
                  <a:pt x="-9840" y="667408"/>
                  <a:pt x="28678" y="705952"/>
                </a:cubicBezTo>
                <a:cubicBezTo>
                  <a:pt x="28691" y="705965"/>
                  <a:pt x="28710" y="705984"/>
                  <a:pt x="28723" y="705997"/>
                </a:cubicBezTo>
                <a:lnTo>
                  <a:pt x="567119" y="1244458"/>
                </a:lnTo>
                <a:cubicBezTo>
                  <a:pt x="605695" y="1282989"/>
                  <a:pt x="668185" y="1282989"/>
                  <a:pt x="706761" y="1244458"/>
                </a:cubicBezTo>
                <a:lnTo>
                  <a:pt x="1244581" y="706637"/>
                </a:lnTo>
                <a:cubicBezTo>
                  <a:pt x="1283125" y="668119"/>
                  <a:pt x="1283144" y="605649"/>
                  <a:pt x="1244626" y="567105"/>
                </a:cubicBezTo>
                <a:cubicBezTo>
                  <a:pt x="1244613" y="567092"/>
                  <a:pt x="1244594" y="567073"/>
                  <a:pt x="1244581" y="567060"/>
                </a:cubicBezTo>
                <a:close/>
              </a:path>
            </a:pathLst>
          </a:custGeom>
          <a:solidFill>
            <a:schemeClr val="accent2"/>
          </a:solidFill>
          <a:ln w="6366" cap="flat">
            <a:noFill/>
            <a:prstDash val="solid"/>
            <a:miter/>
          </a:ln>
        </p:spPr>
        <p:txBody>
          <a:bodyPr rtlCol="0" anchor="ctr"/>
          <a:lstStyle/>
          <a:p>
            <a:pPr algn="ctr"/>
            <a:r>
              <a:rPr lang="en-GB" sz="3500">
                <a:solidFill>
                  <a:schemeClr val="accent1"/>
                </a:solidFill>
                <a:latin typeface="Source Serif Pro SemiBold" panose="02040703050405020204" pitchFamily="18" charset="0"/>
                <a:ea typeface="Source Serif Pro SemiBold" panose="02040703050405020204" pitchFamily="18" charset="0"/>
              </a:rPr>
              <a:t>4</a:t>
            </a:r>
          </a:p>
        </p:txBody>
      </p:sp>
    </p:spTree>
    <p:extLst>
      <p:ext uri="{BB962C8B-B14F-4D97-AF65-F5344CB8AC3E}">
        <p14:creationId xmlns:p14="http://schemas.microsoft.com/office/powerpoint/2010/main" val="21704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B51DD-1816-4015-AAA7-3A9E1F5CDBED}"/>
              </a:ext>
            </a:extLst>
          </p:cNvPr>
          <p:cNvSpPr>
            <a:spLocks noGrp="1"/>
          </p:cNvSpPr>
          <p:nvPr>
            <p:ph type="title"/>
          </p:nvPr>
        </p:nvSpPr>
        <p:spPr/>
        <p:txBody>
          <a:bodyPr/>
          <a:lstStyle/>
          <a:p>
            <a:r>
              <a:rPr lang="en-US">
                <a:solidFill>
                  <a:srgbClr val="025064"/>
                </a:solidFill>
              </a:rPr>
              <a:t>Knowledge On Demand</a:t>
            </a:r>
          </a:p>
        </p:txBody>
      </p:sp>
      <p:sp>
        <p:nvSpPr>
          <p:cNvPr id="3" name="Content Placeholder 2">
            <a:extLst>
              <a:ext uri="{FF2B5EF4-FFF2-40B4-BE49-F238E27FC236}">
                <a16:creationId xmlns:a16="http://schemas.microsoft.com/office/drawing/2014/main" id="{895E63FE-67F4-4C04-949A-759B0DA60C03}"/>
              </a:ext>
            </a:extLst>
          </p:cNvPr>
          <p:cNvSpPr>
            <a:spLocks noGrp="1"/>
          </p:cNvSpPr>
          <p:nvPr>
            <p:ph sz="quarter" idx="10"/>
          </p:nvPr>
        </p:nvSpPr>
        <p:spPr>
          <a:xfrm>
            <a:off x="838200" y="1781175"/>
            <a:ext cx="10972800" cy="4267200"/>
          </a:xfrm>
        </p:spPr>
        <p:txBody>
          <a:bodyPr/>
          <a:lstStyle/>
          <a:p>
            <a:pPr marL="0" indent="0">
              <a:buNone/>
            </a:pPr>
            <a:r>
              <a:rPr lang="en-US">
                <a:hlinkClick r:id="rId2"/>
              </a:rPr>
              <a:t>http://iscalavideo.epicor.com/</a:t>
            </a:r>
            <a:endParaRPr lang="en-US"/>
          </a:p>
          <a:p>
            <a:pPr marL="0" indent="0">
              <a:buNone/>
            </a:pPr>
            <a:endParaRPr lang="en-US"/>
          </a:p>
          <a:p>
            <a:pPr lvl="1">
              <a:buClr>
                <a:schemeClr val="accent2"/>
              </a:buClr>
            </a:pPr>
            <a:r>
              <a:rPr lang="en-US"/>
              <a:t>Short knowledge videos</a:t>
            </a:r>
          </a:p>
          <a:p>
            <a:pPr lvl="1">
              <a:buClr>
                <a:schemeClr val="accent2"/>
              </a:buClr>
            </a:pPr>
            <a:r>
              <a:rPr lang="en-US"/>
              <a:t>Embedded access to</a:t>
            </a:r>
            <a:br>
              <a:rPr lang="en-US"/>
            </a:br>
            <a:r>
              <a:rPr lang="en-US"/>
              <a:t>videos in iScala 3.3.</a:t>
            </a:r>
          </a:p>
        </p:txBody>
      </p:sp>
      <p:pic>
        <p:nvPicPr>
          <p:cNvPr id="8" name="Picture 7">
            <a:extLst>
              <a:ext uri="{FF2B5EF4-FFF2-40B4-BE49-F238E27FC236}">
                <a16:creationId xmlns:a16="http://schemas.microsoft.com/office/drawing/2014/main" id="{5C7CE684-F283-4157-881B-0BBF3A0C9679}"/>
              </a:ext>
            </a:extLst>
          </p:cNvPr>
          <p:cNvPicPr>
            <a:picLocks noChangeAspect="1"/>
          </p:cNvPicPr>
          <p:nvPr/>
        </p:nvPicPr>
        <p:blipFill>
          <a:blip r:embed="rId3"/>
          <a:stretch>
            <a:fillRect/>
          </a:stretch>
        </p:blipFill>
        <p:spPr>
          <a:xfrm>
            <a:off x="7748337" y="415341"/>
            <a:ext cx="4207042" cy="5792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214A130C-B7EB-4DE0-ACCA-18CD9809753D}"/>
              </a:ext>
            </a:extLst>
          </p:cNvPr>
          <p:cNvPicPr>
            <a:picLocks noChangeAspect="1"/>
          </p:cNvPicPr>
          <p:nvPr/>
        </p:nvPicPr>
        <p:blipFill>
          <a:blip r:embed="rId4"/>
          <a:stretch>
            <a:fillRect/>
          </a:stretch>
        </p:blipFill>
        <p:spPr>
          <a:xfrm>
            <a:off x="4339388" y="4243049"/>
            <a:ext cx="5345915" cy="1824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56C952B8-214C-48EC-BD3F-6CB771F0EF9D}"/>
              </a:ext>
            </a:extLst>
          </p:cNvPr>
          <p:cNvPicPr>
            <a:picLocks noChangeAspect="1"/>
          </p:cNvPicPr>
          <p:nvPr/>
        </p:nvPicPr>
        <p:blipFill>
          <a:blip r:embed="rId5"/>
          <a:stretch>
            <a:fillRect/>
          </a:stretch>
        </p:blipFill>
        <p:spPr>
          <a:xfrm>
            <a:off x="7447995" y="5076323"/>
            <a:ext cx="2587034" cy="1582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16409EB5-80E4-4977-BBC9-89204B44AF33}"/>
              </a:ext>
            </a:extLst>
          </p:cNvPr>
          <p:cNvPicPr>
            <a:picLocks noChangeAspect="1"/>
          </p:cNvPicPr>
          <p:nvPr/>
        </p:nvPicPr>
        <p:blipFill rotWithShape="1">
          <a:blip r:embed="rId6"/>
          <a:srcRect l="64599"/>
          <a:stretch/>
        </p:blipFill>
        <p:spPr>
          <a:xfrm>
            <a:off x="1588168" y="5013768"/>
            <a:ext cx="1772652" cy="1023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46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5C57B-87F8-497F-A314-37FAFA39DEB2}"/>
              </a:ext>
            </a:extLst>
          </p:cNvPr>
          <p:cNvSpPr>
            <a:spLocks noGrp="1"/>
          </p:cNvSpPr>
          <p:nvPr>
            <p:ph type="title"/>
          </p:nvPr>
        </p:nvSpPr>
        <p:spPr>
          <a:xfrm>
            <a:off x="838200" y="809625"/>
            <a:ext cx="8705850" cy="977900"/>
          </a:xfrm>
        </p:spPr>
        <p:txBody>
          <a:bodyPr anchor="t">
            <a:normAutofit/>
          </a:bodyPr>
          <a:lstStyle/>
          <a:p>
            <a:r>
              <a:rPr lang="en-US"/>
              <a:t>New Reporting Platform</a:t>
            </a:r>
            <a:endParaRPr lang="ru-RU"/>
          </a:p>
        </p:txBody>
      </p:sp>
      <p:sp>
        <p:nvSpPr>
          <p:cNvPr id="9" name="Slide Number Placeholder 3">
            <a:extLst>
              <a:ext uri="{FF2B5EF4-FFF2-40B4-BE49-F238E27FC236}">
                <a16:creationId xmlns:a16="http://schemas.microsoft.com/office/drawing/2014/main" id="{3368C574-F791-4923-97DA-C9351A9B40E9}"/>
              </a:ext>
            </a:extLst>
          </p:cNvPr>
          <p:cNvSpPr>
            <a:spLocks noGrp="1"/>
          </p:cNvSpPr>
          <p:nvPr>
            <p:ph type="sldNum" sz="quarter" idx="12"/>
          </p:nvPr>
        </p:nvSpPr>
        <p:spPr>
          <a:xfrm>
            <a:off x="11414125" y="6521450"/>
            <a:ext cx="517525" cy="184150"/>
          </a:xfrm>
        </p:spPr>
        <p:txBody>
          <a:bodyPr/>
          <a:lstStyle/>
          <a:p>
            <a:pPr>
              <a:spcAft>
                <a:spcPts val="600"/>
              </a:spcAft>
            </a:pPr>
            <a:fld id="{848E656E-5AC2-4CBD-A70D-579B3E95D449}" type="slidenum">
              <a:rPr lang="en-GB" smtClean="0"/>
              <a:pPr>
                <a:spcAft>
                  <a:spcPts val="600"/>
                </a:spcAft>
              </a:pPr>
              <a:t>18</a:t>
            </a:fld>
            <a:endParaRPr lang="en-GB"/>
          </a:p>
        </p:txBody>
      </p:sp>
      <p:graphicFrame>
        <p:nvGraphicFramePr>
          <p:cNvPr id="7" name="Content Placeholder 2">
            <a:extLst>
              <a:ext uri="{FF2B5EF4-FFF2-40B4-BE49-F238E27FC236}">
                <a16:creationId xmlns:a16="http://schemas.microsoft.com/office/drawing/2014/main" id="{C0D80D74-0529-421E-8D41-660BC6E63001}"/>
              </a:ext>
            </a:extLst>
          </p:cNvPr>
          <p:cNvGraphicFramePr>
            <a:graphicFrameLocks noGrp="1"/>
          </p:cNvGraphicFramePr>
          <p:nvPr>
            <p:ph idx="1"/>
            <p:extLst>
              <p:ext uri="{D42A27DB-BD31-4B8C-83A1-F6EECF244321}">
                <p14:modId xmlns:p14="http://schemas.microsoft.com/office/powerpoint/2010/main" val="1503962670"/>
              </p:ext>
            </p:extLst>
          </p:nvPr>
        </p:nvGraphicFramePr>
        <p:xfrm>
          <a:off x="412688" y="1832391"/>
          <a:ext cx="6775764" cy="444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4E463609-B56C-49ED-8228-B0228D2D5696}"/>
              </a:ext>
            </a:extLst>
          </p:cNvPr>
          <p:cNvPicPr>
            <a:picLocks noChangeAspect="1"/>
          </p:cNvPicPr>
          <p:nvPr/>
        </p:nvPicPr>
        <p:blipFill>
          <a:blip r:embed="rId7"/>
          <a:stretch>
            <a:fillRect/>
          </a:stretch>
        </p:blipFill>
        <p:spPr>
          <a:xfrm>
            <a:off x="7641124" y="953998"/>
            <a:ext cx="4424127" cy="1288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174CCACA-03B7-49E7-B336-C0555E1753B7}"/>
              </a:ext>
            </a:extLst>
          </p:cNvPr>
          <p:cNvPicPr>
            <a:picLocks noChangeAspect="1"/>
          </p:cNvPicPr>
          <p:nvPr/>
        </p:nvPicPr>
        <p:blipFill>
          <a:blip r:embed="rId8"/>
          <a:stretch>
            <a:fillRect/>
          </a:stretch>
        </p:blipFill>
        <p:spPr>
          <a:xfrm>
            <a:off x="8448538" y="2453036"/>
            <a:ext cx="3616713" cy="2162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0209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5C57B-87F8-497F-A314-37FAFA39DEB2}"/>
              </a:ext>
            </a:extLst>
          </p:cNvPr>
          <p:cNvSpPr>
            <a:spLocks noGrp="1"/>
          </p:cNvSpPr>
          <p:nvPr>
            <p:ph type="title"/>
          </p:nvPr>
        </p:nvSpPr>
        <p:spPr>
          <a:xfrm>
            <a:off x="424516" y="393512"/>
            <a:ext cx="10555109" cy="761999"/>
          </a:xfrm>
        </p:spPr>
        <p:txBody>
          <a:bodyPr>
            <a:noAutofit/>
          </a:bodyPr>
          <a:lstStyle/>
          <a:p>
            <a:r>
              <a:rPr lang="en-US" sz="3000">
                <a:solidFill>
                  <a:schemeClr val="accent1"/>
                </a:solidFill>
              </a:rPr>
              <a:t>New iScala Reporting Platform – Reports Available</a:t>
            </a:r>
            <a:endParaRPr lang="ru-RU" sz="3000">
              <a:solidFill>
                <a:schemeClr val="accent1"/>
              </a:solidFill>
            </a:endParaRPr>
          </a:p>
        </p:txBody>
      </p:sp>
      <p:sp>
        <p:nvSpPr>
          <p:cNvPr id="5" name="Rectangle 3">
            <a:extLst>
              <a:ext uri="{FF2B5EF4-FFF2-40B4-BE49-F238E27FC236}">
                <a16:creationId xmlns:a16="http://schemas.microsoft.com/office/drawing/2014/main" id="{A3493B7A-0AA4-4CA7-B150-A7D85A3A43C3}"/>
              </a:ext>
            </a:extLst>
          </p:cNvPr>
          <p:cNvSpPr txBox="1">
            <a:spLocks noChangeArrowheads="1"/>
          </p:cNvSpPr>
          <p:nvPr/>
        </p:nvSpPr>
        <p:spPr>
          <a:xfrm>
            <a:off x="71122" y="1219201"/>
            <a:ext cx="4348479" cy="4571999"/>
          </a:xfrm>
          <a:prstGeom prst="rect">
            <a:avLst/>
          </a:prstGeom>
        </p:spPr>
        <p:txBody>
          <a:bodyPr>
            <a:normAutofit/>
          </a:bodyPr>
          <a:lstStyle>
            <a:lvl1pPr marL="456406" indent="-456406" algn="l" defTabSz="1217084" rtl="0" eaLnBrk="1" latinLnBrk="0" hangingPunct="1">
              <a:spcBef>
                <a:spcPct val="20000"/>
              </a:spcBef>
              <a:buClr>
                <a:srgbClr val="F58B20"/>
              </a:buClr>
              <a:buSzPct val="80000"/>
              <a:buFont typeface="Arial" panose="020B0604020202020204" pitchFamily="34" charset="0"/>
              <a:buChar char="►"/>
              <a:defRPr sz="3200" kern="1200">
                <a:solidFill>
                  <a:srgbClr val="86888C"/>
                </a:solidFill>
                <a:latin typeface="+mn-lt"/>
                <a:ea typeface="+mn-ea"/>
                <a:cs typeface="+mn-cs"/>
              </a:defRPr>
            </a:lvl1pPr>
            <a:lvl2pPr marL="988881" indent="-380338" algn="l" defTabSz="1217084" rtl="0" eaLnBrk="1" latinLnBrk="0" hangingPunct="1">
              <a:spcBef>
                <a:spcPct val="20000"/>
              </a:spcBef>
              <a:buClr>
                <a:srgbClr val="F58B20"/>
              </a:buClr>
              <a:buSzPct val="80000"/>
              <a:buFont typeface="Calibri" panose="020F0502020204030204" pitchFamily="34" charset="0"/>
              <a:buChar char="•"/>
              <a:defRPr sz="2800" kern="1200">
                <a:solidFill>
                  <a:srgbClr val="86888C"/>
                </a:solidFill>
                <a:latin typeface="+mn-lt"/>
                <a:ea typeface="+mn-ea"/>
                <a:cs typeface="+mn-cs"/>
              </a:defRPr>
            </a:lvl2pPr>
            <a:lvl3pPr marL="1521355" indent="-304271" algn="l" defTabSz="1217084" rtl="0" eaLnBrk="1" latinLnBrk="0" hangingPunct="1">
              <a:spcBef>
                <a:spcPct val="20000"/>
              </a:spcBef>
              <a:buClr>
                <a:srgbClr val="F58B20"/>
              </a:buClr>
              <a:buSzPct val="80000"/>
              <a:buFont typeface="Wingdings" panose="05000000000000000000" pitchFamily="2" charset="2"/>
              <a:buChar char="§"/>
              <a:defRPr sz="1900" kern="1200">
                <a:solidFill>
                  <a:srgbClr val="86888C"/>
                </a:solidFill>
                <a:latin typeface="+mn-lt"/>
                <a:ea typeface="+mn-ea"/>
                <a:cs typeface="+mn-cs"/>
              </a:defRPr>
            </a:lvl3pPr>
            <a:lvl4pPr marL="2129897" indent="-304271" algn="l" defTabSz="1217084" rtl="0" eaLnBrk="1" latinLnBrk="0" hangingPunct="1">
              <a:spcBef>
                <a:spcPct val="20000"/>
              </a:spcBef>
              <a:buFont typeface="Arial" panose="020B0604020202020204" pitchFamily="34" charset="0"/>
              <a:buChar char="–"/>
              <a:defRPr sz="2700" kern="1200">
                <a:solidFill>
                  <a:srgbClr val="86888C"/>
                </a:solidFill>
                <a:latin typeface="+mj-lt"/>
                <a:ea typeface="+mn-ea"/>
                <a:cs typeface="+mn-cs"/>
              </a:defRPr>
            </a:lvl4pPr>
            <a:lvl5pPr marL="2738439" indent="-304271" algn="l" defTabSz="1217084" rtl="0" eaLnBrk="1" latinLnBrk="0" hangingPunct="1">
              <a:spcBef>
                <a:spcPct val="20000"/>
              </a:spcBef>
              <a:buFont typeface="Arial" panose="020B0604020202020204" pitchFamily="34" charset="0"/>
              <a:buChar char="»"/>
              <a:defRPr sz="2700" kern="1200">
                <a:solidFill>
                  <a:srgbClr val="86888C"/>
                </a:solidFill>
                <a:latin typeface="+mj-lt"/>
                <a:ea typeface="+mn-ea"/>
                <a:cs typeface="+mn-cs"/>
              </a:defRPr>
            </a:lvl5pPr>
            <a:lvl6pPr marL="3346982" indent="-304271" algn="l" defTabSz="121708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5524" indent="-304271" algn="l" defTabSz="121708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066" indent="-304271" algn="l" defTabSz="121708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2607" indent="-304271" algn="l" defTabSz="121708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2400" b="1">
                <a:solidFill>
                  <a:schemeClr val="tx1">
                    <a:lumMod val="50000"/>
                  </a:schemeClr>
                </a:solidFill>
                <a:latin typeface="Arial" panose="020B0604020202020204" pitchFamily="34" charset="0"/>
                <a:cs typeface="Arial" panose="020B0604020202020204" pitchFamily="34" charset="0"/>
              </a:rPr>
              <a:t>General Ledger module</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Transaction List</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Trial Balance</a:t>
            </a:r>
          </a:p>
          <a:p>
            <a:pPr marL="0" indent="0">
              <a:spcBef>
                <a:spcPts val="1200"/>
              </a:spcBef>
              <a:buNone/>
            </a:pPr>
            <a:r>
              <a:rPr lang="en-US" sz="2400" b="1">
                <a:solidFill>
                  <a:schemeClr val="tx1">
                    <a:lumMod val="50000"/>
                  </a:schemeClr>
                </a:solidFill>
                <a:latin typeface="Arial" panose="020B0604020202020204" pitchFamily="34" charset="0"/>
                <a:cs typeface="Arial" panose="020B0604020202020204" pitchFamily="34" charset="0"/>
              </a:rPr>
              <a:t>Stock Control module</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Stock Item List</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Stock Transaction List</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Stock Item Balance</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Stock Item Balance Detailed</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Stock Movement</a:t>
            </a:r>
          </a:p>
        </p:txBody>
      </p:sp>
      <p:sp>
        <p:nvSpPr>
          <p:cNvPr id="8" name="Rectangle 3">
            <a:extLst>
              <a:ext uri="{FF2B5EF4-FFF2-40B4-BE49-F238E27FC236}">
                <a16:creationId xmlns:a16="http://schemas.microsoft.com/office/drawing/2014/main" id="{3544E454-3322-410B-B8D6-61816AC170CD}"/>
              </a:ext>
            </a:extLst>
          </p:cNvPr>
          <p:cNvSpPr txBox="1">
            <a:spLocks noChangeArrowheads="1"/>
          </p:cNvSpPr>
          <p:nvPr/>
        </p:nvSpPr>
        <p:spPr>
          <a:xfrm>
            <a:off x="4800600" y="1205593"/>
            <a:ext cx="3581400" cy="4585607"/>
          </a:xfrm>
          <a:prstGeom prst="rect">
            <a:avLst/>
          </a:prstGeom>
        </p:spPr>
        <p:txBody>
          <a:bodyPr vert="horz" lIns="121709" tIns="60853" rIns="121709" bIns="60853" rtlCol="0">
            <a:noAutofit/>
          </a:bodyPr>
          <a:lstStyle>
            <a:lvl1pPr marL="456406" indent="-456406" algn="l" defTabSz="1217084" rtl="0" eaLnBrk="1" latinLnBrk="0" hangingPunct="1">
              <a:spcBef>
                <a:spcPct val="20000"/>
              </a:spcBef>
              <a:buClr>
                <a:srgbClr val="F58B20"/>
              </a:buClr>
              <a:buFont typeface="Wingdings 3" panose="05040102010807070707" pitchFamily="18" charset="2"/>
              <a:buChar char=""/>
              <a:defRPr sz="3200" kern="1200">
                <a:solidFill>
                  <a:srgbClr val="86888C"/>
                </a:solidFill>
                <a:latin typeface="+mn-lt"/>
                <a:ea typeface="+mn-ea"/>
                <a:cs typeface="+mn-cs"/>
              </a:defRPr>
            </a:lvl1pPr>
            <a:lvl2pPr marL="988881" indent="-380338" algn="l" defTabSz="1217084" rtl="0" eaLnBrk="1" latinLnBrk="0" hangingPunct="1">
              <a:spcBef>
                <a:spcPct val="20000"/>
              </a:spcBef>
              <a:buClr>
                <a:srgbClr val="F58B20"/>
              </a:buClr>
              <a:buFont typeface="Arial" panose="020B0604020202020204" pitchFamily="34" charset="0"/>
              <a:buChar char="•"/>
              <a:defRPr sz="2800" kern="1200">
                <a:solidFill>
                  <a:srgbClr val="86888C"/>
                </a:solidFill>
                <a:latin typeface="+mn-lt"/>
                <a:ea typeface="+mn-ea"/>
                <a:cs typeface="+mn-cs"/>
              </a:defRPr>
            </a:lvl2pPr>
            <a:lvl3pPr marL="1521355" indent="-304271" algn="l" defTabSz="1217084" rtl="0" eaLnBrk="1" latinLnBrk="0" hangingPunct="1">
              <a:spcBef>
                <a:spcPct val="20000"/>
              </a:spcBef>
              <a:buClr>
                <a:srgbClr val="F58B20"/>
              </a:buClr>
              <a:buFont typeface="Wingdings" panose="05000000000000000000" pitchFamily="2" charset="2"/>
              <a:buChar char="§"/>
              <a:defRPr sz="1900" kern="1200">
                <a:solidFill>
                  <a:srgbClr val="86888C"/>
                </a:solidFill>
                <a:latin typeface="+mn-lt"/>
                <a:ea typeface="+mn-ea"/>
                <a:cs typeface="+mn-cs"/>
              </a:defRPr>
            </a:lvl3pPr>
            <a:lvl4pPr marL="2129897" indent="-304271" algn="l" defTabSz="1217084" rtl="0" eaLnBrk="1" latinLnBrk="0" hangingPunct="1">
              <a:spcBef>
                <a:spcPct val="20000"/>
              </a:spcBef>
              <a:buFont typeface="Arial" panose="020B0604020202020204" pitchFamily="34" charset="0"/>
              <a:buChar char="–"/>
              <a:defRPr sz="2700" kern="1200">
                <a:solidFill>
                  <a:srgbClr val="86888C"/>
                </a:solidFill>
                <a:latin typeface="+mj-lt"/>
                <a:ea typeface="+mn-ea"/>
                <a:cs typeface="+mn-cs"/>
              </a:defRPr>
            </a:lvl4pPr>
            <a:lvl5pPr marL="2738439" indent="-304271" algn="l" defTabSz="1217084" rtl="0" eaLnBrk="1" latinLnBrk="0" hangingPunct="1">
              <a:spcBef>
                <a:spcPct val="20000"/>
              </a:spcBef>
              <a:buFont typeface="Arial" panose="020B0604020202020204" pitchFamily="34" charset="0"/>
              <a:buChar char="»"/>
              <a:defRPr sz="2700" kern="1200">
                <a:solidFill>
                  <a:srgbClr val="86888C"/>
                </a:solidFill>
                <a:latin typeface="+mj-lt"/>
                <a:ea typeface="+mn-ea"/>
                <a:cs typeface="+mn-cs"/>
              </a:defRPr>
            </a:lvl5pPr>
            <a:lvl6pPr marL="3346982" indent="-304271" algn="l" defTabSz="121708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5524" indent="-304271" algn="l" defTabSz="121708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066" indent="-304271" algn="l" defTabSz="121708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2607" indent="-304271" algn="l" defTabSz="121708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2400" b="1">
                <a:solidFill>
                  <a:schemeClr val="tx1">
                    <a:lumMod val="50000"/>
                  </a:schemeClr>
                </a:solidFill>
                <a:latin typeface="Arial" panose="020B0604020202020204" pitchFamily="34" charset="0"/>
                <a:cs typeface="Arial" panose="020B0604020202020204" pitchFamily="34" charset="0"/>
              </a:rPr>
              <a:t>Sales Ledger </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Customer List</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Customer Invoices</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SL Transactions</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Customer Ageing</a:t>
            </a:r>
          </a:p>
          <a:p>
            <a:pPr marL="0" indent="0">
              <a:spcBef>
                <a:spcPts val="1200"/>
              </a:spcBef>
              <a:buNone/>
            </a:pPr>
            <a:r>
              <a:rPr lang="en-US" sz="2400" b="1">
                <a:solidFill>
                  <a:schemeClr val="tx1">
                    <a:lumMod val="50000"/>
                  </a:schemeClr>
                </a:solidFill>
                <a:latin typeface="Arial" panose="020B0604020202020204" pitchFamily="34" charset="0"/>
                <a:cs typeface="Arial" panose="020B0604020202020204" pitchFamily="34" charset="0"/>
              </a:rPr>
              <a:t>Purchase Ledger</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Supplier List</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Supplier Invoices</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PL Transactions</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Supplier Ageing</a:t>
            </a:r>
          </a:p>
        </p:txBody>
      </p:sp>
      <p:sp>
        <p:nvSpPr>
          <p:cNvPr id="9" name="Rectangle 3">
            <a:extLst>
              <a:ext uri="{FF2B5EF4-FFF2-40B4-BE49-F238E27FC236}">
                <a16:creationId xmlns:a16="http://schemas.microsoft.com/office/drawing/2014/main" id="{3C03AFAA-7BDA-400D-93DC-2AFC4A69951D}"/>
              </a:ext>
            </a:extLst>
          </p:cNvPr>
          <p:cNvSpPr txBox="1">
            <a:spLocks noChangeArrowheads="1"/>
          </p:cNvSpPr>
          <p:nvPr/>
        </p:nvSpPr>
        <p:spPr>
          <a:xfrm>
            <a:off x="8839200" y="1251857"/>
            <a:ext cx="3352800" cy="1643743"/>
          </a:xfrm>
          <a:prstGeom prst="rect">
            <a:avLst/>
          </a:prstGeom>
        </p:spPr>
        <p:txBody>
          <a:bodyPr vert="horz" lIns="121709" tIns="60853" rIns="121709" bIns="60853" rtlCol="0">
            <a:noAutofit/>
          </a:bodyPr>
          <a:lstStyle>
            <a:lvl1pPr marL="456406" indent="-456406" algn="l" defTabSz="1217084" rtl="0" eaLnBrk="1" latinLnBrk="0" hangingPunct="1">
              <a:spcBef>
                <a:spcPct val="20000"/>
              </a:spcBef>
              <a:buClr>
                <a:srgbClr val="F58B20"/>
              </a:buClr>
              <a:buFont typeface="Wingdings 3" panose="05040102010807070707" pitchFamily="18" charset="2"/>
              <a:buChar char=""/>
              <a:defRPr sz="3200" kern="1200">
                <a:solidFill>
                  <a:srgbClr val="86888C"/>
                </a:solidFill>
                <a:latin typeface="+mn-lt"/>
                <a:ea typeface="+mn-ea"/>
                <a:cs typeface="+mn-cs"/>
              </a:defRPr>
            </a:lvl1pPr>
            <a:lvl2pPr marL="988881" indent="-380338" algn="l" defTabSz="1217084" rtl="0" eaLnBrk="1" latinLnBrk="0" hangingPunct="1">
              <a:spcBef>
                <a:spcPct val="20000"/>
              </a:spcBef>
              <a:buClr>
                <a:srgbClr val="F58B20"/>
              </a:buClr>
              <a:buFont typeface="Arial" panose="020B0604020202020204" pitchFamily="34" charset="0"/>
              <a:buChar char="•"/>
              <a:defRPr sz="2800" kern="1200">
                <a:solidFill>
                  <a:srgbClr val="86888C"/>
                </a:solidFill>
                <a:latin typeface="+mn-lt"/>
                <a:ea typeface="+mn-ea"/>
                <a:cs typeface="+mn-cs"/>
              </a:defRPr>
            </a:lvl2pPr>
            <a:lvl3pPr marL="1521355" indent="-304271" algn="l" defTabSz="1217084" rtl="0" eaLnBrk="1" latinLnBrk="0" hangingPunct="1">
              <a:spcBef>
                <a:spcPct val="20000"/>
              </a:spcBef>
              <a:buClr>
                <a:srgbClr val="F58B20"/>
              </a:buClr>
              <a:buFont typeface="Wingdings" panose="05000000000000000000" pitchFamily="2" charset="2"/>
              <a:buChar char="§"/>
              <a:defRPr sz="1900" kern="1200">
                <a:solidFill>
                  <a:srgbClr val="86888C"/>
                </a:solidFill>
                <a:latin typeface="+mn-lt"/>
                <a:ea typeface="+mn-ea"/>
                <a:cs typeface="+mn-cs"/>
              </a:defRPr>
            </a:lvl3pPr>
            <a:lvl4pPr marL="2129897" indent="-304271" algn="l" defTabSz="1217084" rtl="0" eaLnBrk="1" latinLnBrk="0" hangingPunct="1">
              <a:spcBef>
                <a:spcPct val="20000"/>
              </a:spcBef>
              <a:buFont typeface="Arial" panose="020B0604020202020204" pitchFamily="34" charset="0"/>
              <a:buChar char="–"/>
              <a:defRPr sz="2700" kern="1200">
                <a:solidFill>
                  <a:srgbClr val="86888C"/>
                </a:solidFill>
                <a:latin typeface="+mj-lt"/>
                <a:ea typeface="+mn-ea"/>
                <a:cs typeface="+mn-cs"/>
              </a:defRPr>
            </a:lvl4pPr>
            <a:lvl5pPr marL="2738439" indent="-304271" algn="l" defTabSz="1217084" rtl="0" eaLnBrk="1" latinLnBrk="0" hangingPunct="1">
              <a:spcBef>
                <a:spcPct val="20000"/>
              </a:spcBef>
              <a:buFont typeface="Arial" panose="020B0604020202020204" pitchFamily="34" charset="0"/>
              <a:buChar char="»"/>
              <a:defRPr sz="2700" kern="1200">
                <a:solidFill>
                  <a:srgbClr val="86888C"/>
                </a:solidFill>
                <a:latin typeface="+mj-lt"/>
                <a:ea typeface="+mn-ea"/>
                <a:cs typeface="+mn-cs"/>
              </a:defRPr>
            </a:lvl5pPr>
            <a:lvl6pPr marL="3346982" indent="-304271" algn="l" defTabSz="121708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5524" indent="-304271" algn="l" defTabSz="121708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066" indent="-304271" algn="l" defTabSz="121708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2607" indent="-304271" algn="l" defTabSz="121708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2400" b="1">
                <a:solidFill>
                  <a:schemeClr val="tx1">
                    <a:lumMod val="50000"/>
                  </a:schemeClr>
                </a:solidFill>
                <a:latin typeface="Arial" panose="020B0604020202020204" pitchFamily="34" charset="0"/>
                <a:cs typeface="Arial" panose="020B0604020202020204" pitchFamily="34" charset="0"/>
              </a:rPr>
              <a:t>Other</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DI Direct Invoice</a:t>
            </a:r>
            <a:br>
              <a:rPr lang="en-US" sz="2400">
                <a:solidFill>
                  <a:schemeClr val="tx1">
                    <a:lumMod val="50000"/>
                  </a:schemeClr>
                </a:solidFill>
                <a:latin typeface="Arial" panose="020B0604020202020204" pitchFamily="34" charset="0"/>
                <a:cs typeface="Arial" panose="020B0604020202020204" pitchFamily="34" charset="0"/>
              </a:rPr>
            </a:br>
            <a:r>
              <a:rPr lang="en-US" sz="2400">
                <a:solidFill>
                  <a:schemeClr val="tx1">
                    <a:lumMod val="50000"/>
                  </a:schemeClr>
                </a:solidFill>
                <a:latin typeface="Arial" panose="020B0604020202020204" pitchFamily="34" charset="0"/>
                <a:cs typeface="Arial" panose="020B0604020202020204" pitchFamily="34" charset="0"/>
              </a:rPr>
              <a:t>(Print form)</a:t>
            </a:r>
          </a:p>
          <a:p>
            <a:pPr marL="792000" lvl="1">
              <a:buClr>
                <a:schemeClr val="accent2"/>
              </a:buClr>
            </a:pPr>
            <a:r>
              <a:rPr lang="en-US" sz="2400">
                <a:solidFill>
                  <a:schemeClr val="tx1">
                    <a:lumMod val="50000"/>
                  </a:schemeClr>
                </a:solidFill>
                <a:latin typeface="Arial" panose="020B0604020202020204" pitchFamily="34" charset="0"/>
                <a:cs typeface="Arial" panose="020B0604020202020204" pitchFamily="34" charset="0"/>
              </a:rPr>
              <a:t>SM WIP Journal</a:t>
            </a:r>
            <a:endParaRPr lang="en-US" sz="2400">
              <a:solidFill>
                <a:schemeClr val="tx1">
                  <a:lumMod val="50000"/>
                </a:schemeClr>
              </a:solidFill>
            </a:endParaRPr>
          </a:p>
        </p:txBody>
      </p:sp>
    </p:spTree>
    <p:extLst>
      <p:ext uri="{BB962C8B-B14F-4D97-AF65-F5344CB8AC3E}">
        <p14:creationId xmlns:p14="http://schemas.microsoft.com/office/powerpoint/2010/main" val="4514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7500"/>
            <a:ext cx="8705850" cy="977900"/>
          </a:xfrm>
        </p:spPr>
        <p:txBody>
          <a:bodyPr/>
          <a:lstStyle/>
          <a:p>
            <a:r>
              <a:rPr lang="en-US">
                <a:solidFill>
                  <a:srgbClr val="025064"/>
                </a:solidFill>
              </a:rPr>
              <a:t>Safe Harbor Statement</a:t>
            </a:r>
          </a:p>
        </p:txBody>
      </p:sp>
      <p:sp>
        <p:nvSpPr>
          <p:cNvPr id="3" name="Content Placeholder 2"/>
          <p:cNvSpPr>
            <a:spLocks noGrp="1"/>
          </p:cNvSpPr>
          <p:nvPr>
            <p:ph sz="quarter" idx="10"/>
          </p:nvPr>
        </p:nvSpPr>
        <p:spPr>
          <a:xfrm>
            <a:off x="685800" y="1295400"/>
            <a:ext cx="10945654" cy="4572000"/>
          </a:xfrm>
        </p:spPr>
        <p:txBody>
          <a:bodyPr>
            <a:noAutofit/>
          </a:bodyPr>
          <a:lstStyle/>
          <a:p>
            <a:pPr marL="0" indent="0">
              <a:lnSpc>
                <a:spcPct val="170000"/>
              </a:lnSpc>
              <a:buNone/>
            </a:pPr>
            <a:r>
              <a:rPr lang="en-US" sz="1600" b="1"/>
              <a:t>FORWARD-LOOKING STATEMENTS: </a:t>
            </a:r>
            <a:r>
              <a:rPr lang="en-US" sz="1600"/>
              <a:t>This Presentation may contain certain statements that may constitute forward-looking statements. These forward-looking statements may include statements regarding future product releases, future functionality, expected revenues, cash flows, growth prospects, installed base of customers, the launch of new products and other statements that are not historical fact. These forward-looking statements are based on currently available competitive, financial and economic data together with management's views and assumptions regarding future events and business performance at the time the statements are made and are subject to risks and uncertainties. Actual results may differ materially from those expressed or implied in the forward-looking statements. Such risks and uncertainties include but are not limited to changes in the demand for Epicor's products; the timely availability and market acceptance of new products and upgrades; the impact of competitive products and pricing; changes in the overall economic and financial condition of our markets or customers; and other factors. As a result of these factors the business or prospects expected by Epicor may not occur. Epicor undertakes no obligation to revise or update publicly any forward-looking statements.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99C3F82-2E2A-2A27-4D6C-DA3B9C3BDCE6}"/>
                  </a:ext>
                </a:extLst>
              </p14:cNvPr>
              <p14:cNvContentPartPr/>
              <p14:nvPr/>
            </p14:nvContentPartPr>
            <p14:xfrm>
              <a:off x="1644244" y="402378"/>
              <a:ext cx="360" cy="360"/>
            </p14:xfrm>
          </p:contentPart>
        </mc:Choice>
        <mc:Fallback xmlns="">
          <p:pic>
            <p:nvPicPr>
              <p:cNvPr id="4" name="Ink 3">
                <a:extLst>
                  <a:ext uri="{FF2B5EF4-FFF2-40B4-BE49-F238E27FC236}">
                    <a16:creationId xmlns:a16="http://schemas.microsoft.com/office/drawing/2014/main" id="{899C3F82-2E2A-2A27-4D6C-DA3B9C3BDCE6}"/>
                  </a:ext>
                </a:extLst>
              </p:cNvPr>
              <p:cNvPicPr/>
              <p:nvPr/>
            </p:nvPicPr>
            <p:blipFill>
              <a:blip r:embed="rId3"/>
              <a:stretch>
                <a:fillRect/>
              </a:stretch>
            </p:blipFill>
            <p:spPr>
              <a:xfrm>
                <a:off x="1635244" y="39337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C27D84B-ADA4-2B87-F802-955034774162}"/>
                  </a:ext>
                </a:extLst>
              </p14:cNvPr>
              <p14:cNvContentPartPr/>
              <p14:nvPr/>
            </p14:nvContentPartPr>
            <p14:xfrm>
              <a:off x="1624084" y="552138"/>
              <a:ext cx="360" cy="360"/>
            </p14:xfrm>
          </p:contentPart>
        </mc:Choice>
        <mc:Fallback xmlns="">
          <p:pic>
            <p:nvPicPr>
              <p:cNvPr id="5" name="Ink 4">
                <a:extLst>
                  <a:ext uri="{FF2B5EF4-FFF2-40B4-BE49-F238E27FC236}">
                    <a16:creationId xmlns:a16="http://schemas.microsoft.com/office/drawing/2014/main" id="{CC27D84B-ADA4-2B87-F802-955034774162}"/>
                  </a:ext>
                </a:extLst>
              </p:cNvPr>
              <p:cNvPicPr/>
              <p:nvPr/>
            </p:nvPicPr>
            <p:blipFill>
              <a:blip r:embed="rId3"/>
              <a:stretch>
                <a:fillRect/>
              </a:stretch>
            </p:blipFill>
            <p:spPr>
              <a:xfrm>
                <a:off x="1615084" y="5431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2F1F9C3-5E6D-8134-C431-38B8FCA18D91}"/>
                  </a:ext>
                </a:extLst>
              </p14:cNvPr>
              <p14:cNvContentPartPr/>
              <p14:nvPr/>
            </p14:nvContentPartPr>
            <p14:xfrm>
              <a:off x="2292604" y="620898"/>
              <a:ext cx="360" cy="360"/>
            </p14:xfrm>
          </p:contentPart>
        </mc:Choice>
        <mc:Fallback xmlns="">
          <p:pic>
            <p:nvPicPr>
              <p:cNvPr id="6" name="Ink 5">
                <a:extLst>
                  <a:ext uri="{FF2B5EF4-FFF2-40B4-BE49-F238E27FC236}">
                    <a16:creationId xmlns:a16="http://schemas.microsoft.com/office/drawing/2014/main" id="{72F1F9C3-5E6D-8134-C431-38B8FCA18D91}"/>
                  </a:ext>
                </a:extLst>
              </p:cNvPr>
              <p:cNvPicPr/>
              <p:nvPr/>
            </p:nvPicPr>
            <p:blipFill>
              <a:blip r:embed="rId3"/>
              <a:stretch>
                <a:fillRect/>
              </a:stretch>
            </p:blipFill>
            <p:spPr>
              <a:xfrm>
                <a:off x="2283604" y="6118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414BFBB-B648-CCF7-691F-4FB15277046F}"/>
                  </a:ext>
                </a:extLst>
              </p14:cNvPr>
              <p14:cNvContentPartPr/>
              <p14:nvPr/>
            </p14:nvContentPartPr>
            <p14:xfrm>
              <a:off x="4564924" y="968658"/>
              <a:ext cx="360" cy="360"/>
            </p14:xfrm>
          </p:contentPart>
        </mc:Choice>
        <mc:Fallback xmlns="">
          <p:pic>
            <p:nvPicPr>
              <p:cNvPr id="7" name="Ink 6">
                <a:extLst>
                  <a:ext uri="{FF2B5EF4-FFF2-40B4-BE49-F238E27FC236}">
                    <a16:creationId xmlns:a16="http://schemas.microsoft.com/office/drawing/2014/main" id="{7414BFBB-B648-CCF7-691F-4FB15277046F}"/>
                  </a:ext>
                </a:extLst>
              </p:cNvPr>
              <p:cNvPicPr/>
              <p:nvPr/>
            </p:nvPicPr>
            <p:blipFill>
              <a:blip r:embed="rId3"/>
              <a:stretch>
                <a:fillRect/>
              </a:stretch>
            </p:blipFill>
            <p:spPr>
              <a:xfrm>
                <a:off x="4555924" y="9596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4F569AA7-53B3-01C5-CA0F-45C0ECACF4F5}"/>
                  </a:ext>
                </a:extLst>
              </p14:cNvPr>
              <p14:cNvContentPartPr/>
              <p14:nvPr/>
            </p14:nvContentPartPr>
            <p14:xfrm>
              <a:off x="4660684" y="736818"/>
              <a:ext cx="360" cy="360"/>
            </p14:xfrm>
          </p:contentPart>
        </mc:Choice>
        <mc:Fallback xmlns="">
          <p:pic>
            <p:nvPicPr>
              <p:cNvPr id="8" name="Ink 7">
                <a:extLst>
                  <a:ext uri="{FF2B5EF4-FFF2-40B4-BE49-F238E27FC236}">
                    <a16:creationId xmlns:a16="http://schemas.microsoft.com/office/drawing/2014/main" id="{4F569AA7-53B3-01C5-CA0F-45C0ECACF4F5}"/>
                  </a:ext>
                </a:extLst>
              </p:cNvPr>
              <p:cNvPicPr/>
              <p:nvPr/>
            </p:nvPicPr>
            <p:blipFill>
              <a:blip r:embed="rId3"/>
              <a:stretch>
                <a:fillRect/>
              </a:stretch>
            </p:blipFill>
            <p:spPr>
              <a:xfrm>
                <a:off x="4651684" y="7278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4AD9A652-403C-9BD5-AED3-2E19F5503B57}"/>
                  </a:ext>
                </a:extLst>
              </p14:cNvPr>
              <p14:cNvContentPartPr/>
              <p14:nvPr/>
            </p14:nvContentPartPr>
            <p14:xfrm>
              <a:off x="4674364" y="593178"/>
              <a:ext cx="360" cy="360"/>
            </p14:xfrm>
          </p:contentPart>
        </mc:Choice>
        <mc:Fallback xmlns="">
          <p:pic>
            <p:nvPicPr>
              <p:cNvPr id="9" name="Ink 8">
                <a:extLst>
                  <a:ext uri="{FF2B5EF4-FFF2-40B4-BE49-F238E27FC236}">
                    <a16:creationId xmlns:a16="http://schemas.microsoft.com/office/drawing/2014/main" id="{4AD9A652-403C-9BD5-AED3-2E19F5503B57}"/>
                  </a:ext>
                </a:extLst>
              </p:cNvPr>
              <p:cNvPicPr/>
              <p:nvPr/>
            </p:nvPicPr>
            <p:blipFill>
              <a:blip r:embed="rId3"/>
              <a:stretch>
                <a:fillRect/>
              </a:stretch>
            </p:blipFill>
            <p:spPr>
              <a:xfrm>
                <a:off x="4665364" y="58417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7D5C0098-D1DF-8C97-0BB8-6F5B01BBAE79}"/>
                  </a:ext>
                </a:extLst>
              </p14:cNvPr>
              <p14:cNvContentPartPr/>
              <p14:nvPr/>
            </p14:nvContentPartPr>
            <p14:xfrm>
              <a:off x="4680844" y="557898"/>
              <a:ext cx="360" cy="1440"/>
            </p14:xfrm>
          </p:contentPart>
        </mc:Choice>
        <mc:Fallback xmlns="">
          <p:pic>
            <p:nvPicPr>
              <p:cNvPr id="10" name="Ink 9">
                <a:extLst>
                  <a:ext uri="{FF2B5EF4-FFF2-40B4-BE49-F238E27FC236}">
                    <a16:creationId xmlns:a16="http://schemas.microsoft.com/office/drawing/2014/main" id="{7D5C0098-D1DF-8C97-0BB8-6F5B01BBAE79}"/>
                  </a:ext>
                </a:extLst>
              </p:cNvPr>
              <p:cNvPicPr/>
              <p:nvPr/>
            </p:nvPicPr>
            <p:blipFill>
              <a:blip r:embed="rId10"/>
              <a:stretch>
                <a:fillRect/>
              </a:stretch>
            </p:blipFill>
            <p:spPr>
              <a:xfrm>
                <a:off x="4671844" y="550698"/>
                <a:ext cx="18000" cy="15552"/>
              </a:xfrm>
              <a:prstGeom prst="rect">
                <a:avLst/>
              </a:prstGeom>
            </p:spPr>
          </p:pic>
        </mc:Fallback>
      </mc:AlternateContent>
    </p:spTree>
    <p:extLst>
      <p:ext uri="{BB962C8B-B14F-4D97-AF65-F5344CB8AC3E}">
        <p14:creationId xmlns:p14="http://schemas.microsoft.com/office/powerpoint/2010/main" val="2391514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625"/>
            <a:ext cx="8705850" cy="977900"/>
          </a:xfrm>
        </p:spPr>
        <p:txBody>
          <a:bodyPr anchor="t">
            <a:normAutofit/>
          </a:bodyPr>
          <a:lstStyle/>
          <a:p>
            <a:r>
              <a:rPr lang="en-US"/>
              <a:t>Snap Search UI update</a:t>
            </a:r>
          </a:p>
        </p:txBody>
      </p:sp>
      <p:sp>
        <p:nvSpPr>
          <p:cNvPr id="8" name="Slide Number Placeholder 3">
            <a:extLst>
              <a:ext uri="{FF2B5EF4-FFF2-40B4-BE49-F238E27FC236}">
                <a16:creationId xmlns:a16="http://schemas.microsoft.com/office/drawing/2014/main" id="{87BCBA4A-B742-4FDD-A5EC-2D1F133C5A02}"/>
              </a:ext>
            </a:extLst>
          </p:cNvPr>
          <p:cNvSpPr>
            <a:spLocks noGrp="1"/>
          </p:cNvSpPr>
          <p:nvPr>
            <p:ph type="sldNum" sz="quarter" idx="12"/>
          </p:nvPr>
        </p:nvSpPr>
        <p:spPr>
          <a:xfrm>
            <a:off x="11414125" y="6521450"/>
            <a:ext cx="517525" cy="184150"/>
          </a:xfrm>
        </p:spPr>
        <p:txBody>
          <a:bodyPr/>
          <a:lstStyle/>
          <a:p>
            <a:pPr>
              <a:spcAft>
                <a:spcPts val="600"/>
              </a:spcAft>
            </a:pPr>
            <a:fld id="{848E656E-5AC2-4CBD-A70D-579B3E95D449}" type="slidenum">
              <a:rPr lang="en-GB" smtClean="0"/>
              <a:pPr>
                <a:spcAft>
                  <a:spcPts val="600"/>
                </a:spcAft>
              </a:pPr>
              <a:t>20</a:t>
            </a:fld>
            <a:endParaRPr lang="en-GB"/>
          </a:p>
        </p:txBody>
      </p:sp>
      <p:sp>
        <p:nvSpPr>
          <p:cNvPr id="5" name="Content Placeholder 4">
            <a:extLst>
              <a:ext uri="{FF2B5EF4-FFF2-40B4-BE49-F238E27FC236}">
                <a16:creationId xmlns:a16="http://schemas.microsoft.com/office/drawing/2014/main" id="{D715239C-3972-4E3D-A113-033D145B4941}"/>
              </a:ext>
            </a:extLst>
          </p:cNvPr>
          <p:cNvSpPr>
            <a:spLocks noGrp="1"/>
          </p:cNvSpPr>
          <p:nvPr>
            <p:ph idx="1"/>
          </p:nvPr>
        </p:nvSpPr>
        <p:spPr/>
        <p:txBody>
          <a:bodyPr/>
          <a:lstStyle/>
          <a:p>
            <a:pPr>
              <a:buClr>
                <a:schemeClr val="accent2"/>
              </a:buClr>
            </a:pPr>
            <a:r>
              <a:rPr lang="en-GB"/>
              <a:t>Updated UI in line with </a:t>
            </a:r>
            <a:r>
              <a:rPr lang="en-GB" err="1"/>
              <a:t>iScala</a:t>
            </a:r>
            <a:endParaRPr lang="en-GB"/>
          </a:p>
          <a:p>
            <a:pPr lvl="1">
              <a:buClr>
                <a:schemeClr val="accent2"/>
              </a:buClr>
            </a:pPr>
            <a:r>
              <a:rPr lang="en-GB"/>
              <a:t>Recently used Snap Searches</a:t>
            </a:r>
          </a:p>
          <a:p>
            <a:pPr lvl="1">
              <a:buClr>
                <a:schemeClr val="accent2"/>
              </a:buClr>
            </a:pPr>
            <a:r>
              <a:rPr lang="en-GB"/>
              <a:t>Tiles</a:t>
            </a:r>
          </a:p>
          <a:p>
            <a:pPr lvl="1">
              <a:buClr>
                <a:schemeClr val="accent2"/>
              </a:buClr>
            </a:pPr>
            <a:r>
              <a:rPr lang="en-GB"/>
              <a:t>Toolbar for quick creation of Snap Searches</a:t>
            </a:r>
          </a:p>
          <a:p>
            <a:pPr>
              <a:buClr>
                <a:schemeClr val="accent2"/>
              </a:buClr>
            </a:pPr>
            <a:r>
              <a:rPr lang="en-GB"/>
              <a:t>Tabs for different Snap Searches</a:t>
            </a:r>
          </a:p>
          <a:p>
            <a:pPr>
              <a:buClr>
                <a:schemeClr val="accent2"/>
              </a:buClr>
            </a:pPr>
            <a:r>
              <a:rPr lang="en-GB"/>
              <a:t>Quick change of companies</a:t>
            </a:r>
          </a:p>
          <a:p>
            <a:pPr>
              <a:buClr>
                <a:schemeClr val="accent2"/>
              </a:buClr>
            </a:pPr>
            <a:r>
              <a:rPr lang="en-GB"/>
              <a:t>Toolbar in Snap Search builder</a:t>
            </a:r>
            <a:br>
              <a:rPr lang="en-GB"/>
            </a:br>
            <a:r>
              <a:rPr lang="en-GB"/>
              <a:t>(Export, sorting, columns etc)</a:t>
            </a:r>
          </a:p>
          <a:p>
            <a:endParaRPr lang="en-GB"/>
          </a:p>
        </p:txBody>
      </p:sp>
      <p:pic>
        <p:nvPicPr>
          <p:cNvPr id="7" name="Picture 6">
            <a:extLst>
              <a:ext uri="{FF2B5EF4-FFF2-40B4-BE49-F238E27FC236}">
                <a16:creationId xmlns:a16="http://schemas.microsoft.com/office/drawing/2014/main" id="{B14EACA8-521A-4EDF-B011-5415E4618566}"/>
              </a:ext>
            </a:extLst>
          </p:cNvPr>
          <p:cNvPicPr>
            <a:picLocks noChangeAspect="1"/>
          </p:cNvPicPr>
          <p:nvPr/>
        </p:nvPicPr>
        <p:blipFill>
          <a:blip r:embed="rId2"/>
          <a:stretch>
            <a:fillRect/>
          </a:stretch>
        </p:blipFill>
        <p:spPr>
          <a:xfrm>
            <a:off x="6614319" y="990600"/>
            <a:ext cx="5432947" cy="3984909"/>
          </a:xfrm>
          <a:prstGeom prst="rect">
            <a:avLst/>
          </a:prstGeom>
        </p:spPr>
      </p:pic>
    </p:spTree>
    <p:extLst>
      <p:ext uri="{BB962C8B-B14F-4D97-AF65-F5344CB8AC3E}">
        <p14:creationId xmlns:p14="http://schemas.microsoft.com/office/powerpoint/2010/main" val="162113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624"/>
            <a:ext cx="8705850" cy="977900"/>
          </a:xfrm>
        </p:spPr>
        <p:txBody>
          <a:bodyPr anchor="t">
            <a:normAutofit/>
          </a:bodyPr>
          <a:lstStyle/>
          <a:p>
            <a:r>
              <a:rPr lang="en-US"/>
              <a:t>Automated invoicing and closing</a:t>
            </a:r>
          </a:p>
        </p:txBody>
      </p:sp>
      <p:sp>
        <p:nvSpPr>
          <p:cNvPr id="8" name="Slide Number Placeholder 3">
            <a:extLst>
              <a:ext uri="{FF2B5EF4-FFF2-40B4-BE49-F238E27FC236}">
                <a16:creationId xmlns:a16="http://schemas.microsoft.com/office/drawing/2014/main" id="{87BCBA4A-B742-4FDD-A5EC-2D1F133C5A02}"/>
              </a:ext>
            </a:extLst>
          </p:cNvPr>
          <p:cNvSpPr>
            <a:spLocks noGrp="1"/>
          </p:cNvSpPr>
          <p:nvPr>
            <p:ph type="sldNum" sz="quarter" idx="12"/>
          </p:nvPr>
        </p:nvSpPr>
        <p:spPr>
          <a:xfrm>
            <a:off x="11414125" y="6521450"/>
            <a:ext cx="517525" cy="184150"/>
          </a:xfrm>
        </p:spPr>
        <p:txBody>
          <a:bodyPr/>
          <a:lstStyle/>
          <a:p>
            <a:pPr>
              <a:spcAft>
                <a:spcPts val="600"/>
              </a:spcAft>
            </a:pPr>
            <a:fld id="{848E656E-5AC2-4CBD-A70D-579B3E95D449}" type="slidenum">
              <a:rPr lang="en-GB" smtClean="0"/>
              <a:pPr>
                <a:spcAft>
                  <a:spcPts val="600"/>
                </a:spcAft>
              </a:pPr>
              <a:t>21</a:t>
            </a:fld>
            <a:endParaRPr lang="en-GB"/>
          </a:p>
        </p:txBody>
      </p:sp>
      <p:sp>
        <p:nvSpPr>
          <p:cNvPr id="5" name="Content Placeholder 4">
            <a:extLst>
              <a:ext uri="{FF2B5EF4-FFF2-40B4-BE49-F238E27FC236}">
                <a16:creationId xmlns:a16="http://schemas.microsoft.com/office/drawing/2014/main" id="{D715239C-3972-4E3D-A113-033D145B4941}"/>
              </a:ext>
            </a:extLst>
          </p:cNvPr>
          <p:cNvSpPr>
            <a:spLocks noGrp="1"/>
          </p:cNvSpPr>
          <p:nvPr>
            <p:ph idx="1"/>
          </p:nvPr>
        </p:nvSpPr>
        <p:spPr/>
        <p:txBody>
          <a:bodyPr/>
          <a:lstStyle/>
          <a:p>
            <a:pPr>
              <a:buClr>
                <a:schemeClr val="accent2"/>
              </a:buClr>
            </a:pPr>
            <a:r>
              <a:rPr lang="en-GB"/>
              <a:t>Automatically executing monotonous and well-established processes.</a:t>
            </a:r>
          </a:p>
          <a:p>
            <a:pPr>
              <a:buClr>
                <a:schemeClr val="accent2"/>
              </a:buClr>
            </a:pPr>
            <a:r>
              <a:rPr lang="en-GB"/>
              <a:t>It is wrapped up as </a:t>
            </a:r>
            <a:r>
              <a:rPr lang="en-GB" err="1"/>
              <a:t>iScala</a:t>
            </a:r>
            <a:r>
              <a:rPr lang="en-GB"/>
              <a:t> Jobs: processes ran by schedule.</a:t>
            </a:r>
          </a:p>
          <a:p>
            <a:endParaRPr lang="en-GB"/>
          </a:p>
        </p:txBody>
      </p:sp>
      <p:pic>
        <p:nvPicPr>
          <p:cNvPr id="6" name="Picture 5">
            <a:extLst>
              <a:ext uri="{FF2B5EF4-FFF2-40B4-BE49-F238E27FC236}">
                <a16:creationId xmlns:a16="http://schemas.microsoft.com/office/drawing/2014/main" id="{C516EDFE-430C-4FA6-AC24-20794E9DD863}"/>
              </a:ext>
            </a:extLst>
          </p:cNvPr>
          <p:cNvPicPr>
            <a:picLocks noChangeAspect="1"/>
          </p:cNvPicPr>
          <p:nvPr/>
        </p:nvPicPr>
        <p:blipFill>
          <a:blip r:embed="rId2" cstate="print"/>
          <a:stretch>
            <a:fillRect/>
          </a:stretch>
        </p:blipFill>
        <p:spPr>
          <a:xfrm>
            <a:off x="6860774" y="2697931"/>
            <a:ext cx="4070972" cy="3366381"/>
          </a:xfrm>
          <a:prstGeom prst="rect">
            <a:avLst/>
          </a:prstGeom>
        </p:spPr>
      </p:pic>
      <p:pic>
        <p:nvPicPr>
          <p:cNvPr id="3" name="Picture 2">
            <a:extLst>
              <a:ext uri="{FF2B5EF4-FFF2-40B4-BE49-F238E27FC236}">
                <a16:creationId xmlns:a16="http://schemas.microsoft.com/office/drawing/2014/main" id="{6A78EB12-6949-4543-A620-409B8E4026CB}"/>
              </a:ext>
            </a:extLst>
          </p:cNvPr>
          <p:cNvPicPr>
            <a:picLocks noChangeAspect="1"/>
          </p:cNvPicPr>
          <p:nvPr/>
        </p:nvPicPr>
        <p:blipFill>
          <a:blip r:embed="rId3"/>
          <a:stretch>
            <a:fillRect/>
          </a:stretch>
        </p:blipFill>
        <p:spPr>
          <a:xfrm>
            <a:off x="948578" y="2697931"/>
            <a:ext cx="5801818" cy="3461103"/>
          </a:xfrm>
          <a:prstGeom prst="rect">
            <a:avLst/>
          </a:prstGeom>
        </p:spPr>
      </p:pic>
    </p:spTree>
    <p:extLst>
      <p:ext uri="{BB962C8B-B14F-4D97-AF65-F5344CB8AC3E}">
        <p14:creationId xmlns:p14="http://schemas.microsoft.com/office/powerpoint/2010/main" val="403199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C25DB-8143-4BBE-B0AA-D34A20900640}"/>
              </a:ext>
            </a:extLst>
          </p:cNvPr>
          <p:cNvSpPr>
            <a:spLocks noGrp="1"/>
          </p:cNvSpPr>
          <p:nvPr>
            <p:ph type="title"/>
          </p:nvPr>
        </p:nvSpPr>
        <p:spPr>
          <a:xfrm>
            <a:off x="838200" y="809625"/>
            <a:ext cx="3048000" cy="977900"/>
          </a:xfrm>
        </p:spPr>
        <p:txBody>
          <a:bodyPr vert="horz" lIns="0" tIns="0" rIns="0" bIns="0" rtlCol="0" anchor="t">
            <a:normAutofit/>
          </a:bodyPr>
          <a:lstStyle/>
          <a:p>
            <a:r>
              <a:rPr lang="en-US"/>
              <a:t>EDA for iScala</a:t>
            </a:r>
          </a:p>
        </p:txBody>
      </p:sp>
      <p:sp>
        <p:nvSpPr>
          <p:cNvPr id="5" name="TextBox 4">
            <a:extLst>
              <a:ext uri="{FF2B5EF4-FFF2-40B4-BE49-F238E27FC236}">
                <a16:creationId xmlns:a16="http://schemas.microsoft.com/office/drawing/2014/main" id="{23E00F5E-917A-456D-9FF9-45F69B810459}"/>
              </a:ext>
            </a:extLst>
          </p:cNvPr>
          <p:cNvSpPr txBox="1"/>
          <p:nvPr/>
        </p:nvSpPr>
        <p:spPr>
          <a:xfrm>
            <a:off x="838200" y="1787524"/>
            <a:ext cx="3048000" cy="4441825"/>
          </a:xfrm>
          <a:prstGeom prst="rect">
            <a:avLst/>
          </a:prstGeom>
        </p:spPr>
        <p:txBody>
          <a:bodyPr vert="horz" lIns="0" tIns="0" rIns="0" bIns="0" rtlCol="0">
            <a:normAutofit/>
          </a:bodyPr>
          <a:lstStyle/>
          <a:p>
            <a:pPr>
              <a:spcAft>
                <a:spcPts val="600"/>
              </a:spcAft>
              <a:buFont typeface="Arial" panose="020B0604020202020204" pitchFamily="34" charset="0"/>
              <a:defRPr/>
            </a:pPr>
            <a:r>
              <a:rPr lang="en-GB" sz="1500" b="1">
                <a:solidFill>
                  <a:schemeClr val="accent1"/>
                </a:solidFill>
              </a:rPr>
              <a:t>Epicor Data Analytics for iScala is a Business Intelligence product for data analysis:</a:t>
            </a:r>
          </a:p>
          <a:p>
            <a:pPr>
              <a:spcAft>
                <a:spcPts val="600"/>
              </a:spcAft>
              <a:buFont typeface="Arial" panose="020B0604020202020204" pitchFamily="34" charset="0"/>
              <a:defRPr/>
            </a:pPr>
            <a:endParaRPr lang="en-GB" sz="1500" b="1">
              <a:solidFill>
                <a:schemeClr val="accent1"/>
              </a:solidFill>
            </a:endParaRPr>
          </a:p>
          <a:p>
            <a:pPr marL="720000" indent="-540000">
              <a:spcAft>
                <a:spcPts val="600"/>
              </a:spcAft>
              <a:buClr>
                <a:schemeClr val="accent2"/>
              </a:buClr>
              <a:buFont typeface="Arial" panose="020B0604020202020204" pitchFamily="34" charset="0"/>
              <a:buChar char="►"/>
              <a:defRPr/>
            </a:pPr>
            <a:r>
              <a:rPr lang="en-US" sz="1500" b="1">
                <a:solidFill>
                  <a:schemeClr val="accent1"/>
                </a:solidFill>
              </a:rPr>
              <a:t>Web-based tool</a:t>
            </a:r>
          </a:p>
          <a:p>
            <a:pPr marL="720000" indent="-540000">
              <a:spcAft>
                <a:spcPts val="600"/>
              </a:spcAft>
              <a:buClr>
                <a:schemeClr val="accent2"/>
              </a:buClr>
              <a:buFont typeface="Arial" panose="020B0604020202020204" pitchFamily="34" charset="0"/>
              <a:buChar char="►"/>
              <a:defRPr/>
            </a:pPr>
            <a:r>
              <a:rPr lang="en-US" sz="1500" b="1">
                <a:solidFill>
                  <a:schemeClr val="accent1"/>
                </a:solidFill>
              </a:rPr>
              <a:t>Allows to analyze data in grid, pivot- and chart-views</a:t>
            </a:r>
          </a:p>
          <a:p>
            <a:pPr marL="720000" indent="-540000">
              <a:spcAft>
                <a:spcPts val="600"/>
              </a:spcAft>
              <a:buClr>
                <a:schemeClr val="accent2"/>
              </a:buClr>
              <a:buFont typeface="Arial" panose="020B0604020202020204" pitchFamily="34" charset="0"/>
              <a:buChar char="►"/>
              <a:defRPr/>
            </a:pPr>
            <a:r>
              <a:rPr lang="en-US" sz="1500" b="1">
                <a:solidFill>
                  <a:schemeClr val="accent1"/>
                </a:solidFill>
              </a:rPr>
              <a:t>Dashboards and Alerts</a:t>
            </a:r>
          </a:p>
          <a:p>
            <a:pPr marL="720000" indent="-540000">
              <a:spcAft>
                <a:spcPts val="600"/>
              </a:spcAft>
              <a:buClr>
                <a:schemeClr val="accent2"/>
              </a:buClr>
              <a:buFont typeface="Arial" panose="020B0604020202020204" pitchFamily="34" charset="0"/>
              <a:buChar char="►"/>
              <a:defRPr/>
            </a:pPr>
            <a:r>
              <a:rPr lang="en-US" sz="1500" b="1">
                <a:solidFill>
                  <a:schemeClr val="accent1"/>
                </a:solidFill>
              </a:rPr>
              <a:t>Drill-down to transaction data</a:t>
            </a:r>
          </a:p>
          <a:p>
            <a:pPr marL="720000" indent="-540000">
              <a:spcAft>
                <a:spcPts val="600"/>
              </a:spcAft>
              <a:buClr>
                <a:schemeClr val="accent2"/>
              </a:buClr>
              <a:buFont typeface="Arial" panose="020B0604020202020204" pitchFamily="34" charset="0"/>
              <a:buChar char="►"/>
              <a:defRPr/>
            </a:pPr>
            <a:r>
              <a:rPr lang="en-US" sz="1500" b="1">
                <a:solidFill>
                  <a:schemeClr val="accent1"/>
                </a:solidFill>
              </a:rPr>
              <a:t>Good selection opportunity</a:t>
            </a:r>
          </a:p>
          <a:p>
            <a:pPr marL="720000" indent="-540000">
              <a:spcAft>
                <a:spcPts val="600"/>
              </a:spcAft>
              <a:buClr>
                <a:schemeClr val="accent2"/>
              </a:buClr>
              <a:buFont typeface="Arial" panose="020B0604020202020204" pitchFamily="34" charset="0"/>
              <a:buChar char="►"/>
              <a:defRPr/>
            </a:pPr>
            <a:r>
              <a:rPr lang="en-US" sz="1500" b="1">
                <a:solidFill>
                  <a:schemeClr val="accent1"/>
                </a:solidFill>
              </a:rPr>
              <a:t>Modeling of data relations on-the-fly</a:t>
            </a:r>
            <a:endParaRPr lang="ru-RU" sz="1500" b="1">
              <a:solidFill>
                <a:schemeClr val="accent1"/>
              </a:solidFill>
            </a:endParaRPr>
          </a:p>
          <a:p>
            <a:pPr marL="720000" indent="-540000">
              <a:spcAft>
                <a:spcPts val="600"/>
              </a:spcAft>
              <a:buClr>
                <a:schemeClr val="accent2"/>
              </a:buClr>
              <a:buFont typeface="Arial" panose="020B0604020202020204" pitchFamily="34" charset="0"/>
              <a:buChar char="►"/>
              <a:defRPr/>
            </a:pPr>
            <a:r>
              <a:rPr lang="en-US" sz="1500" b="1">
                <a:solidFill>
                  <a:schemeClr val="accent1"/>
                </a:solidFill>
              </a:rPr>
              <a:t>SaaS (based on subscription) and On-Premise (Perpetual license) models</a:t>
            </a:r>
          </a:p>
          <a:p>
            <a:pPr marL="720000" indent="-540000">
              <a:spcAft>
                <a:spcPts val="600"/>
              </a:spcAft>
              <a:buClr>
                <a:srgbClr val="F58B20"/>
              </a:buClr>
              <a:buFont typeface="Arial" panose="020B0604020202020204" pitchFamily="34" charset="0"/>
              <a:buChar char="►"/>
              <a:defRPr/>
            </a:pPr>
            <a:endParaRPr lang="en-US" sz="1500">
              <a:solidFill>
                <a:schemeClr val="accent1"/>
              </a:solidFill>
            </a:endParaRPr>
          </a:p>
          <a:p>
            <a:pPr marL="720000" indent="-540000">
              <a:spcAft>
                <a:spcPts val="600"/>
              </a:spcAft>
              <a:buClr>
                <a:srgbClr val="F58B20"/>
              </a:buClr>
              <a:buFont typeface="Arial" panose="020B0604020202020204" pitchFamily="34" charset="0"/>
              <a:buChar char="►"/>
              <a:defRPr/>
            </a:pPr>
            <a:endParaRPr lang="en-US" sz="1500">
              <a:solidFill>
                <a:schemeClr val="accent1"/>
              </a:solidFill>
            </a:endParaRPr>
          </a:p>
        </p:txBody>
      </p:sp>
      <p:sp>
        <p:nvSpPr>
          <p:cNvPr id="14" name="Slide Number Placeholder 3">
            <a:extLst>
              <a:ext uri="{FF2B5EF4-FFF2-40B4-BE49-F238E27FC236}">
                <a16:creationId xmlns:a16="http://schemas.microsoft.com/office/drawing/2014/main" id="{02B6D77A-6B51-CCFE-187D-F89B9570BF3A}"/>
              </a:ext>
            </a:extLst>
          </p:cNvPr>
          <p:cNvSpPr>
            <a:spLocks noGrp="1"/>
          </p:cNvSpPr>
          <p:nvPr>
            <p:ph type="sldNum" sz="quarter" idx="12"/>
          </p:nvPr>
        </p:nvSpPr>
        <p:spPr>
          <a:xfrm>
            <a:off x="11414125" y="6521450"/>
            <a:ext cx="517525" cy="184150"/>
          </a:xfrm>
        </p:spPr>
        <p:txBody>
          <a:bodyPr vert="horz" lIns="0" tIns="0" rIns="0" bIns="0" rtlCol="0" anchor="ctr">
            <a:normAutofit/>
          </a:bodyPr>
          <a:lstStyle/>
          <a:p>
            <a:pPr>
              <a:spcAft>
                <a:spcPts val="600"/>
              </a:spcAft>
            </a:pPr>
            <a:fld id="{848E656E-5AC2-4CBD-A70D-579B3E95D449}" type="slidenum">
              <a:rPr lang="en-GB" smtClean="0"/>
              <a:pPr>
                <a:spcAft>
                  <a:spcPts val="600"/>
                </a:spcAft>
              </a:pPr>
              <a:t>22</a:t>
            </a:fld>
            <a:endParaRPr lang="en-GB"/>
          </a:p>
        </p:txBody>
      </p:sp>
      <p:pic>
        <p:nvPicPr>
          <p:cNvPr id="4" name="Picture 3">
            <a:extLst>
              <a:ext uri="{FF2B5EF4-FFF2-40B4-BE49-F238E27FC236}">
                <a16:creationId xmlns:a16="http://schemas.microsoft.com/office/drawing/2014/main" id="{D8DA25A1-D653-D468-C29C-0E3D88711423}"/>
              </a:ext>
            </a:extLst>
          </p:cNvPr>
          <p:cNvPicPr>
            <a:picLocks noChangeAspect="1"/>
          </p:cNvPicPr>
          <p:nvPr/>
        </p:nvPicPr>
        <p:blipFill>
          <a:blip r:embed="rId3"/>
          <a:stretch>
            <a:fillRect/>
          </a:stretch>
        </p:blipFill>
        <p:spPr>
          <a:xfrm>
            <a:off x="5071703" y="1382233"/>
            <a:ext cx="6334917" cy="4466117"/>
          </a:xfrm>
          <a:prstGeom prst="rect">
            <a:avLst/>
          </a:prstGeom>
          <a:noFill/>
        </p:spPr>
      </p:pic>
    </p:spTree>
    <p:extLst>
      <p:ext uri="{BB962C8B-B14F-4D97-AF65-F5344CB8AC3E}">
        <p14:creationId xmlns:p14="http://schemas.microsoft.com/office/powerpoint/2010/main" val="47717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35952" y="2780767"/>
            <a:ext cx="4727448" cy="3636498"/>
          </a:xfrm>
          <a:prstGeom prst="rect">
            <a:avLst/>
          </a:prstGeom>
        </p:spPr>
      </p:pic>
      <p:pic>
        <p:nvPicPr>
          <p:cNvPr id="24" name="Picture 2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6886" y="3926131"/>
            <a:ext cx="1472184" cy="593439"/>
          </a:xfrm>
          <a:prstGeom prst="rect">
            <a:avLst/>
          </a:prstGeom>
        </p:spPr>
      </p:pic>
      <p:pic>
        <p:nvPicPr>
          <p:cNvPr id="23" name="Picture 2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48557" y="3221479"/>
            <a:ext cx="2340864" cy="1806578"/>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33045" y="3221479"/>
            <a:ext cx="1746504" cy="2012556"/>
          </a:xfrm>
          <a:prstGeom prst="rect">
            <a:avLst/>
          </a:prstGeom>
        </p:spPr>
      </p:pic>
      <p:pic>
        <p:nvPicPr>
          <p:cNvPr id="22" name="Picture 2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85930" y="3924939"/>
            <a:ext cx="1554480" cy="595820"/>
          </a:xfrm>
          <a:prstGeom prst="rect">
            <a:avLst/>
          </a:prstGeom>
        </p:spPr>
      </p:pic>
      <p:pic>
        <p:nvPicPr>
          <p:cNvPr id="20" name="Picture 1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23475" y="4819651"/>
            <a:ext cx="1554480" cy="592001"/>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75944" y="3966671"/>
            <a:ext cx="1362456" cy="518871"/>
          </a:xfrm>
          <a:prstGeom prst="rect">
            <a:avLst/>
          </a:prstGeom>
        </p:spPr>
      </p:pic>
      <p:pic>
        <p:nvPicPr>
          <p:cNvPr id="18" name="Picture 17"/>
          <p:cNvPicPr>
            <a:picLocks noChangeAspect="1"/>
          </p:cNvPicPr>
          <p:nvPr/>
        </p:nvPicPr>
        <p:blipFill rotWithShape="1">
          <a:blip r:embed="rId9" cstate="email">
            <a:extLst>
              <a:ext uri="{28A0092B-C50C-407E-A947-70E740481C1C}">
                <a14:useLocalDpi xmlns:a14="http://schemas.microsoft.com/office/drawing/2010/main" val="0"/>
              </a:ext>
            </a:extLst>
          </a:blip>
          <a:srcRect r="50069"/>
          <a:stretch/>
        </p:blipFill>
        <p:spPr>
          <a:xfrm>
            <a:off x="1075945" y="2971801"/>
            <a:ext cx="680291" cy="518871"/>
          </a:xfrm>
          <a:prstGeom prst="rect">
            <a:avLst/>
          </a:prstGeom>
        </p:spPr>
      </p:pic>
      <p:pic>
        <p:nvPicPr>
          <p:cNvPr id="17" name="Picture 16"/>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772400" y="2098434"/>
            <a:ext cx="2386584" cy="589985"/>
          </a:xfrm>
          <a:prstGeom prst="rect">
            <a:avLst/>
          </a:prstGeom>
        </p:spPr>
      </p:pic>
      <p:pic>
        <p:nvPicPr>
          <p:cNvPr id="16" name="Picture 15"/>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247086" y="2098434"/>
            <a:ext cx="2386584" cy="589985"/>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982661" y="2098434"/>
            <a:ext cx="2386584" cy="589985"/>
          </a:xfrm>
          <a:prstGeom prst="rect">
            <a:avLst/>
          </a:prstGeom>
        </p:spPr>
      </p:pic>
      <p:sp>
        <p:nvSpPr>
          <p:cNvPr id="2" name="Title 1"/>
          <p:cNvSpPr>
            <a:spLocks noGrp="1"/>
          </p:cNvSpPr>
          <p:nvPr>
            <p:ph type="title"/>
          </p:nvPr>
        </p:nvSpPr>
        <p:spPr/>
        <p:txBody>
          <a:bodyPr/>
          <a:lstStyle/>
          <a:p>
            <a:r>
              <a:rPr lang="en-US" sz="3000">
                <a:solidFill>
                  <a:schemeClr val="accent1"/>
                </a:solidFill>
              </a:rPr>
              <a:t>Epicor Data Analytics Integrates</a:t>
            </a:r>
          </a:p>
        </p:txBody>
      </p:sp>
      <p:sp>
        <p:nvSpPr>
          <p:cNvPr id="14" name="TextBox 13">
            <a:extLst>
              <a:ext uri="{FF2B5EF4-FFF2-40B4-BE49-F238E27FC236}">
                <a16:creationId xmlns:a16="http://schemas.microsoft.com/office/drawing/2014/main" id="{5ED0DD8E-539F-4FCF-94DD-546359079666}"/>
              </a:ext>
            </a:extLst>
          </p:cNvPr>
          <p:cNvSpPr txBox="1"/>
          <p:nvPr/>
        </p:nvSpPr>
        <p:spPr>
          <a:xfrm>
            <a:off x="1662739" y="3031180"/>
            <a:ext cx="806631" cy="400110"/>
          </a:xfrm>
          <a:prstGeom prst="rect">
            <a:avLst/>
          </a:prstGeom>
          <a:noFill/>
        </p:spPr>
        <p:txBody>
          <a:bodyPr wrap="none" rtlCol="0">
            <a:spAutoFit/>
          </a:bodyPr>
          <a:lstStyle/>
          <a:p>
            <a:r>
              <a:rPr lang="en-US" sz="2000" err="1">
                <a:solidFill>
                  <a:schemeClr val="tx2">
                    <a:lumMod val="50000"/>
                  </a:schemeClr>
                </a:solidFill>
              </a:rPr>
              <a:t>iScala</a:t>
            </a:r>
            <a:endParaRPr lang="ru-RU" sz="2000">
              <a:solidFill>
                <a:schemeClr val="tx2">
                  <a:lumMod val="50000"/>
                </a:schemeClr>
              </a:solidFill>
            </a:endParaRPr>
          </a:p>
        </p:txBody>
      </p:sp>
    </p:spTree>
    <p:extLst>
      <p:ext uri="{BB962C8B-B14F-4D97-AF65-F5344CB8AC3E}">
        <p14:creationId xmlns:p14="http://schemas.microsoft.com/office/powerpoint/2010/main" val="3820861308"/>
      </p:ext>
    </p:extLst>
  </p:cSld>
  <p:clrMapOvr>
    <a:masterClrMapping/>
  </p:clrMapOvr>
  <mc:AlternateContent xmlns:mc="http://schemas.openxmlformats.org/markup-compatibility/2006" xmlns:p14="http://schemas.microsoft.com/office/powerpoint/2010/main">
    <mc:Choice Requires="p14">
      <p:transition p14:dur="0" advTm="3842"/>
    </mc:Choice>
    <mc:Fallback xmlns="">
      <p:transition advTm="384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05AE-E68D-4F15-8668-3647B4635B99}"/>
              </a:ext>
            </a:extLst>
          </p:cNvPr>
          <p:cNvSpPr>
            <a:spLocks noGrp="1"/>
          </p:cNvSpPr>
          <p:nvPr>
            <p:ph type="title"/>
          </p:nvPr>
        </p:nvSpPr>
        <p:spPr/>
        <p:txBody>
          <a:bodyPr/>
          <a:lstStyle/>
          <a:p>
            <a:r>
              <a:rPr lang="en-GB" err="1"/>
              <a:t>iScala</a:t>
            </a:r>
            <a:r>
              <a:rPr lang="en-GB"/>
              <a:t> 3.4</a:t>
            </a:r>
          </a:p>
        </p:txBody>
      </p:sp>
      <p:sp>
        <p:nvSpPr>
          <p:cNvPr id="3" name="Text Placeholder 4">
            <a:extLst>
              <a:ext uri="{FF2B5EF4-FFF2-40B4-BE49-F238E27FC236}">
                <a16:creationId xmlns:a16="http://schemas.microsoft.com/office/drawing/2014/main" id="{5B8CF78B-6026-409A-A851-93CD76EC5C8B}"/>
              </a:ext>
            </a:extLst>
          </p:cNvPr>
          <p:cNvSpPr txBox="1">
            <a:spLocks/>
          </p:cNvSpPr>
          <p:nvPr/>
        </p:nvSpPr>
        <p:spPr>
          <a:xfrm>
            <a:off x="838799" y="4325939"/>
            <a:ext cx="6467348" cy="1655762"/>
          </a:xfrm>
          <a:prstGeom prst="rect">
            <a:avLst/>
          </a:prstGeom>
        </p:spPr>
        <p:txBody>
          <a:bodyPr/>
          <a:lstStyle>
            <a:lvl1pPr marL="180975"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1pPr>
            <a:lvl2pPr marL="542925"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2pPr>
            <a:lvl3pPr marL="89535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3pPr>
            <a:lvl4pPr marL="125730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4pPr>
            <a:lvl5pPr marL="161925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Some of the functional highlights of </a:t>
            </a:r>
            <a:r>
              <a:rPr lang="en-GB" err="1"/>
              <a:t>iScala</a:t>
            </a:r>
            <a:r>
              <a:rPr lang="en-GB"/>
              <a:t> 3.4 </a:t>
            </a:r>
          </a:p>
          <a:p>
            <a:pPr marL="0" indent="0">
              <a:buNone/>
            </a:pPr>
            <a:endParaRPr lang="en-GB"/>
          </a:p>
          <a:p>
            <a:pPr marL="0" indent="0">
              <a:buNone/>
            </a:pPr>
            <a:r>
              <a:rPr lang="en-GB" sz="1600"/>
              <a:t>For a fully comprehensive list – please see What's New in </a:t>
            </a:r>
            <a:r>
              <a:rPr lang="en-GB" sz="1600" err="1"/>
              <a:t>iScala</a:t>
            </a:r>
            <a:r>
              <a:rPr lang="en-GB" sz="1600"/>
              <a:t> 3.4-section on </a:t>
            </a:r>
            <a:r>
              <a:rPr lang="en-GB" sz="1600" err="1"/>
              <a:t>iScala</a:t>
            </a:r>
            <a:r>
              <a:rPr lang="en-GB" sz="1600"/>
              <a:t> 3.4 Release Notes.</a:t>
            </a:r>
          </a:p>
        </p:txBody>
      </p:sp>
    </p:spTree>
    <p:extLst>
      <p:ext uri="{BB962C8B-B14F-4D97-AF65-F5344CB8AC3E}">
        <p14:creationId xmlns:p14="http://schemas.microsoft.com/office/powerpoint/2010/main" val="51382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D4CF-EC28-4FA8-BA79-BEF9E3350A57}"/>
              </a:ext>
            </a:extLst>
          </p:cNvPr>
          <p:cNvSpPr>
            <a:spLocks noGrp="1"/>
          </p:cNvSpPr>
          <p:nvPr>
            <p:ph type="title"/>
          </p:nvPr>
        </p:nvSpPr>
        <p:spPr>
          <a:xfrm>
            <a:off x="838200" y="242697"/>
            <a:ext cx="8705850" cy="977900"/>
          </a:xfrm>
        </p:spPr>
        <p:txBody>
          <a:bodyPr>
            <a:normAutofit fontScale="90000"/>
          </a:bodyPr>
          <a:lstStyle/>
          <a:p>
            <a:r>
              <a:rPr lang="en-US">
                <a:solidFill>
                  <a:srgbClr val="025064"/>
                </a:solidFill>
              </a:rPr>
              <a:t>The Five Most Valuable Enhancements</a:t>
            </a:r>
          </a:p>
        </p:txBody>
      </p:sp>
      <p:grpSp>
        <p:nvGrpSpPr>
          <p:cNvPr id="3" name="Group 2">
            <a:extLst>
              <a:ext uri="{FF2B5EF4-FFF2-40B4-BE49-F238E27FC236}">
                <a16:creationId xmlns:a16="http://schemas.microsoft.com/office/drawing/2014/main" id="{2F139573-7B16-4C13-9567-EFAE5E39421D}"/>
              </a:ext>
            </a:extLst>
          </p:cNvPr>
          <p:cNvGrpSpPr/>
          <p:nvPr/>
        </p:nvGrpSpPr>
        <p:grpSpPr>
          <a:xfrm>
            <a:off x="623174" y="1248760"/>
            <a:ext cx="10918576" cy="996082"/>
            <a:chOff x="623173" y="1231319"/>
            <a:chExt cx="10945655" cy="998552"/>
          </a:xfrm>
        </p:grpSpPr>
        <p:sp>
          <p:nvSpPr>
            <p:cNvPr id="4" name="Oval 3">
              <a:extLst>
                <a:ext uri="{FF2B5EF4-FFF2-40B4-BE49-F238E27FC236}">
                  <a16:creationId xmlns:a16="http://schemas.microsoft.com/office/drawing/2014/main" id="{980C7509-21BE-4C9F-A87B-E9909A9F9F54}"/>
                </a:ext>
              </a:extLst>
            </p:cNvPr>
            <p:cNvSpPr/>
            <p:nvPr/>
          </p:nvSpPr>
          <p:spPr>
            <a:xfrm>
              <a:off x="623173" y="1231319"/>
              <a:ext cx="592090" cy="59209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86"/>
                <a:t>1</a:t>
              </a:r>
            </a:p>
          </p:txBody>
        </p:sp>
        <p:sp>
          <p:nvSpPr>
            <p:cNvPr id="5" name="TextBox 4">
              <a:extLst>
                <a:ext uri="{FF2B5EF4-FFF2-40B4-BE49-F238E27FC236}">
                  <a16:creationId xmlns:a16="http://schemas.microsoft.com/office/drawing/2014/main" id="{2841FB19-F14E-41B3-B848-AB357865B5F8}"/>
                </a:ext>
              </a:extLst>
            </p:cNvPr>
            <p:cNvSpPr txBox="1"/>
            <p:nvPr/>
          </p:nvSpPr>
          <p:spPr>
            <a:xfrm>
              <a:off x="1391838" y="1375818"/>
              <a:ext cx="4399362" cy="462810"/>
            </a:xfrm>
            <a:prstGeom prst="rect">
              <a:avLst/>
            </a:prstGeom>
            <a:noFill/>
          </p:spPr>
          <p:txBody>
            <a:bodyPr wrap="square" rtlCol="0">
              <a:spAutoFit/>
            </a:bodyPr>
            <a:lstStyle/>
            <a:p>
              <a:r>
                <a:rPr lang="en-US" sz="2400" b="1">
                  <a:solidFill>
                    <a:schemeClr val="tx1">
                      <a:lumMod val="75000"/>
                    </a:schemeClr>
                  </a:solidFill>
                </a:rPr>
                <a:t>BI and Reporting</a:t>
              </a:r>
            </a:p>
          </p:txBody>
        </p:sp>
        <p:cxnSp>
          <p:nvCxnSpPr>
            <p:cNvPr id="6" name="Straight Connector 5">
              <a:extLst>
                <a:ext uri="{FF2B5EF4-FFF2-40B4-BE49-F238E27FC236}">
                  <a16:creationId xmlns:a16="http://schemas.microsoft.com/office/drawing/2014/main" id="{3AA252E2-E069-421C-8DC9-4ED4B8F166A8}"/>
                </a:ext>
              </a:extLst>
            </p:cNvPr>
            <p:cNvCxnSpPr>
              <a:cxnSpLocks/>
            </p:cNvCxnSpPr>
            <p:nvPr/>
          </p:nvCxnSpPr>
          <p:spPr>
            <a:xfrm>
              <a:off x="1479303" y="1763136"/>
              <a:ext cx="1002732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7A01642-91C6-4E05-A56B-129C359463B3}"/>
                </a:ext>
              </a:extLst>
            </p:cNvPr>
            <p:cNvSpPr txBox="1"/>
            <p:nvPr/>
          </p:nvSpPr>
          <p:spPr>
            <a:xfrm>
              <a:off x="1391839" y="1859623"/>
              <a:ext cx="10176989" cy="370248"/>
            </a:xfrm>
            <a:prstGeom prst="rect">
              <a:avLst/>
            </a:prstGeom>
            <a:noFill/>
          </p:spPr>
          <p:txBody>
            <a:bodyPr wrap="square" rtlCol="0">
              <a:spAutoFit/>
            </a:bodyPr>
            <a:lstStyle/>
            <a:p>
              <a:r>
                <a:rPr lang="en-US"/>
                <a:t>iScala Financial Reporting and New out of the box reports and printing forms </a:t>
              </a:r>
            </a:p>
          </p:txBody>
        </p:sp>
      </p:grpSp>
      <p:grpSp>
        <p:nvGrpSpPr>
          <p:cNvPr id="32" name="Group 31">
            <a:extLst>
              <a:ext uri="{FF2B5EF4-FFF2-40B4-BE49-F238E27FC236}">
                <a16:creationId xmlns:a16="http://schemas.microsoft.com/office/drawing/2014/main" id="{1BCA5861-B6FE-43FF-8B56-61E3ECE1F0CA}"/>
              </a:ext>
            </a:extLst>
          </p:cNvPr>
          <p:cNvGrpSpPr/>
          <p:nvPr/>
        </p:nvGrpSpPr>
        <p:grpSpPr>
          <a:xfrm>
            <a:off x="623174" y="3319251"/>
            <a:ext cx="10856529" cy="973031"/>
            <a:chOff x="623173" y="3318978"/>
            <a:chExt cx="10883454" cy="975444"/>
          </a:xfrm>
        </p:grpSpPr>
        <p:sp>
          <p:nvSpPr>
            <p:cNvPr id="9" name="Oval 8">
              <a:extLst>
                <a:ext uri="{FF2B5EF4-FFF2-40B4-BE49-F238E27FC236}">
                  <a16:creationId xmlns:a16="http://schemas.microsoft.com/office/drawing/2014/main" id="{A5EAA2A5-DD99-4930-85CB-6B03047B6118}"/>
                </a:ext>
              </a:extLst>
            </p:cNvPr>
            <p:cNvSpPr/>
            <p:nvPr/>
          </p:nvSpPr>
          <p:spPr>
            <a:xfrm>
              <a:off x="623173" y="3318978"/>
              <a:ext cx="592090" cy="59209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86"/>
                <a:t>3</a:t>
              </a:r>
            </a:p>
          </p:txBody>
        </p:sp>
        <p:sp>
          <p:nvSpPr>
            <p:cNvPr id="10" name="TextBox 9">
              <a:extLst>
                <a:ext uri="{FF2B5EF4-FFF2-40B4-BE49-F238E27FC236}">
                  <a16:creationId xmlns:a16="http://schemas.microsoft.com/office/drawing/2014/main" id="{002874D0-F2CB-4054-B0FF-C174D829766B}"/>
                </a:ext>
              </a:extLst>
            </p:cNvPr>
            <p:cNvSpPr txBox="1"/>
            <p:nvPr/>
          </p:nvSpPr>
          <p:spPr>
            <a:xfrm>
              <a:off x="1391838" y="3452400"/>
              <a:ext cx="6669320" cy="462810"/>
            </a:xfrm>
            <a:prstGeom prst="rect">
              <a:avLst/>
            </a:prstGeom>
            <a:noFill/>
          </p:spPr>
          <p:txBody>
            <a:bodyPr wrap="square" rtlCol="0">
              <a:spAutoFit/>
            </a:bodyPr>
            <a:lstStyle/>
            <a:p>
              <a:r>
                <a:rPr lang="en-US" sz="2400" b="1">
                  <a:solidFill>
                    <a:schemeClr val="tx1">
                      <a:lumMod val="75000"/>
                    </a:schemeClr>
                  </a:solidFill>
                </a:rPr>
                <a:t>Automation – Document printing</a:t>
              </a:r>
            </a:p>
          </p:txBody>
        </p:sp>
        <p:cxnSp>
          <p:nvCxnSpPr>
            <p:cNvPr id="11" name="Straight Connector 10">
              <a:extLst>
                <a:ext uri="{FF2B5EF4-FFF2-40B4-BE49-F238E27FC236}">
                  <a16:creationId xmlns:a16="http://schemas.microsoft.com/office/drawing/2014/main" id="{9FA9D698-7AC8-4FBB-A367-7F0A3A6859F3}"/>
                </a:ext>
              </a:extLst>
            </p:cNvPr>
            <p:cNvCxnSpPr>
              <a:cxnSpLocks/>
            </p:cNvCxnSpPr>
            <p:nvPr/>
          </p:nvCxnSpPr>
          <p:spPr>
            <a:xfrm>
              <a:off x="1479302" y="3827687"/>
              <a:ext cx="1001375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AAFF864-C915-470A-BC06-60CEE48E7F2F}"/>
                </a:ext>
              </a:extLst>
            </p:cNvPr>
            <p:cNvSpPr txBox="1"/>
            <p:nvPr/>
          </p:nvSpPr>
          <p:spPr>
            <a:xfrm>
              <a:off x="1391838" y="3924174"/>
              <a:ext cx="10114789" cy="370248"/>
            </a:xfrm>
            <a:prstGeom prst="rect">
              <a:avLst/>
            </a:prstGeom>
            <a:noFill/>
          </p:spPr>
          <p:txBody>
            <a:bodyPr wrap="square" rtlCol="0">
              <a:spAutoFit/>
            </a:bodyPr>
            <a:lstStyle/>
            <a:p>
              <a:r>
                <a:rPr lang="en-US"/>
                <a:t>Replacement of obsolete Print Monitor with a new engine to automate printing </a:t>
              </a:r>
            </a:p>
          </p:txBody>
        </p:sp>
      </p:grpSp>
      <p:grpSp>
        <p:nvGrpSpPr>
          <p:cNvPr id="33" name="Group 32">
            <a:extLst>
              <a:ext uri="{FF2B5EF4-FFF2-40B4-BE49-F238E27FC236}">
                <a16:creationId xmlns:a16="http://schemas.microsoft.com/office/drawing/2014/main" id="{66DA02F4-A4F1-4BDC-B1DF-F675D40C5175}"/>
              </a:ext>
            </a:extLst>
          </p:cNvPr>
          <p:cNvGrpSpPr/>
          <p:nvPr/>
        </p:nvGrpSpPr>
        <p:grpSpPr>
          <a:xfrm>
            <a:off x="623174" y="4346513"/>
            <a:ext cx="10856528" cy="961029"/>
            <a:chOff x="623173" y="4372852"/>
            <a:chExt cx="10883453" cy="963412"/>
          </a:xfrm>
        </p:grpSpPr>
        <p:sp>
          <p:nvSpPr>
            <p:cNvPr id="13" name="Oval 12">
              <a:extLst>
                <a:ext uri="{FF2B5EF4-FFF2-40B4-BE49-F238E27FC236}">
                  <a16:creationId xmlns:a16="http://schemas.microsoft.com/office/drawing/2014/main" id="{7D832C77-C1D3-49E0-A4B5-16AE5D97A029}"/>
                </a:ext>
              </a:extLst>
            </p:cNvPr>
            <p:cNvSpPr/>
            <p:nvPr/>
          </p:nvSpPr>
          <p:spPr>
            <a:xfrm>
              <a:off x="623173" y="4372852"/>
              <a:ext cx="592090" cy="59209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86"/>
                <a:t>4</a:t>
              </a:r>
            </a:p>
          </p:txBody>
        </p:sp>
        <p:sp>
          <p:nvSpPr>
            <p:cNvPr id="14" name="TextBox 13">
              <a:extLst>
                <a:ext uri="{FF2B5EF4-FFF2-40B4-BE49-F238E27FC236}">
                  <a16:creationId xmlns:a16="http://schemas.microsoft.com/office/drawing/2014/main" id="{1535424C-B412-4D8B-8234-BE471D06379C}"/>
                </a:ext>
              </a:extLst>
            </p:cNvPr>
            <p:cNvSpPr txBox="1"/>
            <p:nvPr/>
          </p:nvSpPr>
          <p:spPr>
            <a:xfrm>
              <a:off x="1391838" y="4506274"/>
              <a:ext cx="3406398" cy="462810"/>
            </a:xfrm>
            <a:prstGeom prst="rect">
              <a:avLst/>
            </a:prstGeom>
            <a:noFill/>
          </p:spPr>
          <p:txBody>
            <a:bodyPr wrap="square" rtlCol="0">
              <a:spAutoFit/>
            </a:bodyPr>
            <a:lstStyle/>
            <a:p>
              <a:r>
                <a:rPr lang="en-US" sz="2400" b="1">
                  <a:solidFill>
                    <a:schemeClr val="tx1">
                      <a:lumMod val="75000"/>
                    </a:schemeClr>
                  </a:solidFill>
                </a:rPr>
                <a:t>Security – Audit extension</a:t>
              </a:r>
            </a:p>
          </p:txBody>
        </p:sp>
        <p:cxnSp>
          <p:nvCxnSpPr>
            <p:cNvPr id="15" name="Straight Connector 14">
              <a:extLst>
                <a:ext uri="{FF2B5EF4-FFF2-40B4-BE49-F238E27FC236}">
                  <a16:creationId xmlns:a16="http://schemas.microsoft.com/office/drawing/2014/main" id="{55D79DEA-26E1-4B40-8264-47544A45CDB2}"/>
                </a:ext>
              </a:extLst>
            </p:cNvPr>
            <p:cNvCxnSpPr>
              <a:cxnSpLocks/>
            </p:cNvCxnSpPr>
            <p:nvPr/>
          </p:nvCxnSpPr>
          <p:spPr>
            <a:xfrm>
              <a:off x="1479302" y="4869529"/>
              <a:ext cx="10027324" cy="35865"/>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68B8A1F-9BE3-4D34-9B51-A49A64B6229C}"/>
                </a:ext>
              </a:extLst>
            </p:cNvPr>
            <p:cNvSpPr txBox="1"/>
            <p:nvPr/>
          </p:nvSpPr>
          <p:spPr>
            <a:xfrm>
              <a:off x="1391838" y="4966016"/>
              <a:ext cx="10114788" cy="370248"/>
            </a:xfrm>
            <a:prstGeom prst="rect">
              <a:avLst/>
            </a:prstGeom>
            <a:noFill/>
          </p:spPr>
          <p:txBody>
            <a:bodyPr wrap="square" rtlCol="0">
              <a:spAutoFit/>
            </a:bodyPr>
            <a:lstStyle/>
            <a:p>
              <a:pPr defTabSz="1214041">
                <a:defRPr/>
              </a:pPr>
              <a:r>
                <a:rPr lang="en-US"/>
                <a:t>Audit tool extension to operation data: sales and purchase orders</a:t>
              </a:r>
            </a:p>
          </p:txBody>
        </p:sp>
      </p:grpSp>
      <p:grpSp>
        <p:nvGrpSpPr>
          <p:cNvPr id="8" name="Group 7">
            <a:extLst>
              <a:ext uri="{FF2B5EF4-FFF2-40B4-BE49-F238E27FC236}">
                <a16:creationId xmlns:a16="http://schemas.microsoft.com/office/drawing/2014/main" id="{2333C2C1-03DD-4512-B1B6-4A739A18D5FF}"/>
              </a:ext>
            </a:extLst>
          </p:cNvPr>
          <p:cNvGrpSpPr/>
          <p:nvPr/>
        </p:nvGrpSpPr>
        <p:grpSpPr>
          <a:xfrm>
            <a:off x="623174" y="2262665"/>
            <a:ext cx="10918576" cy="1008083"/>
            <a:chOff x="609600" y="2259771"/>
            <a:chExt cx="10945655" cy="1010583"/>
          </a:xfrm>
        </p:grpSpPr>
        <p:sp>
          <p:nvSpPr>
            <p:cNvPr id="17" name="Oval 16">
              <a:extLst>
                <a:ext uri="{FF2B5EF4-FFF2-40B4-BE49-F238E27FC236}">
                  <a16:creationId xmlns:a16="http://schemas.microsoft.com/office/drawing/2014/main" id="{71BC43BF-E7DF-47A2-8954-D03ABCEDD884}"/>
                </a:ext>
              </a:extLst>
            </p:cNvPr>
            <p:cNvSpPr/>
            <p:nvPr/>
          </p:nvSpPr>
          <p:spPr>
            <a:xfrm>
              <a:off x="609600" y="2259771"/>
              <a:ext cx="592090" cy="59209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86"/>
                <a:t>2</a:t>
              </a:r>
            </a:p>
          </p:txBody>
        </p:sp>
        <p:sp>
          <p:nvSpPr>
            <p:cNvPr id="18" name="TextBox 17">
              <a:extLst>
                <a:ext uri="{FF2B5EF4-FFF2-40B4-BE49-F238E27FC236}">
                  <a16:creationId xmlns:a16="http://schemas.microsoft.com/office/drawing/2014/main" id="{0EB1BA27-33A7-46FC-A9FF-11BC196ADE55}"/>
                </a:ext>
              </a:extLst>
            </p:cNvPr>
            <p:cNvSpPr txBox="1"/>
            <p:nvPr/>
          </p:nvSpPr>
          <p:spPr>
            <a:xfrm>
              <a:off x="1378265" y="2404270"/>
              <a:ext cx="4399362" cy="462810"/>
            </a:xfrm>
            <a:prstGeom prst="rect">
              <a:avLst/>
            </a:prstGeom>
            <a:noFill/>
          </p:spPr>
          <p:txBody>
            <a:bodyPr wrap="square" rtlCol="0">
              <a:spAutoFit/>
            </a:bodyPr>
            <a:lstStyle/>
            <a:p>
              <a:r>
                <a:rPr lang="en-US" sz="2400" b="1">
                  <a:solidFill>
                    <a:schemeClr val="tx1">
                      <a:lumMod val="75000"/>
                    </a:schemeClr>
                  </a:solidFill>
                </a:rPr>
                <a:t>Mobility</a:t>
              </a:r>
            </a:p>
          </p:txBody>
        </p:sp>
        <p:cxnSp>
          <p:nvCxnSpPr>
            <p:cNvPr id="19" name="Straight Connector 18">
              <a:extLst>
                <a:ext uri="{FF2B5EF4-FFF2-40B4-BE49-F238E27FC236}">
                  <a16:creationId xmlns:a16="http://schemas.microsoft.com/office/drawing/2014/main" id="{80A21BCE-8044-457C-B3C9-37B5CB9CBE30}"/>
                </a:ext>
              </a:extLst>
            </p:cNvPr>
            <p:cNvCxnSpPr>
              <a:cxnSpLocks/>
            </p:cNvCxnSpPr>
            <p:nvPr/>
          </p:nvCxnSpPr>
          <p:spPr>
            <a:xfrm>
              <a:off x="1465730" y="2803619"/>
              <a:ext cx="10027325"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D3C9858-2C94-45E0-AC85-1F68BEF36DC1}"/>
                </a:ext>
              </a:extLst>
            </p:cNvPr>
            <p:cNvSpPr txBox="1"/>
            <p:nvPr/>
          </p:nvSpPr>
          <p:spPr>
            <a:xfrm>
              <a:off x="1378266" y="2900106"/>
              <a:ext cx="10176989" cy="370248"/>
            </a:xfrm>
            <a:prstGeom prst="rect">
              <a:avLst/>
            </a:prstGeom>
            <a:noFill/>
          </p:spPr>
          <p:txBody>
            <a:bodyPr wrap="square" rtlCol="0">
              <a:spAutoFit/>
            </a:bodyPr>
            <a:lstStyle/>
            <a:p>
              <a:r>
                <a:rPr lang="en-US"/>
                <a:t>New Service Management Mobile and various enhancement in existing mobile apps</a:t>
              </a:r>
            </a:p>
          </p:txBody>
        </p:sp>
      </p:grpSp>
      <p:grpSp>
        <p:nvGrpSpPr>
          <p:cNvPr id="34" name="Group 33">
            <a:extLst>
              <a:ext uri="{FF2B5EF4-FFF2-40B4-BE49-F238E27FC236}">
                <a16:creationId xmlns:a16="http://schemas.microsoft.com/office/drawing/2014/main" id="{736F93B4-7145-4874-B30D-78F5D90BDF4B}"/>
              </a:ext>
            </a:extLst>
          </p:cNvPr>
          <p:cNvGrpSpPr/>
          <p:nvPr/>
        </p:nvGrpSpPr>
        <p:grpSpPr>
          <a:xfrm>
            <a:off x="623174" y="5344201"/>
            <a:ext cx="10918576" cy="972077"/>
            <a:chOff x="636745" y="5348950"/>
            <a:chExt cx="10945655" cy="974488"/>
          </a:xfrm>
        </p:grpSpPr>
        <p:sp>
          <p:nvSpPr>
            <p:cNvPr id="25" name="Oval 24">
              <a:extLst>
                <a:ext uri="{FF2B5EF4-FFF2-40B4-BE49-F238E27FC236}">
                  <a16:creationId xmlns:a16="http://schemas.microsoft.com/office/drawing/2014/main" id="{443BD4FE-DFC4-40E1-91F4-B96498B5CA35}"/>
                </a:ext>
              </a:extLst>
            </p:cNvPr>
            <p:cNvSpPr/>
            <p:nvPr/>
          </p:nvSpPr>
          <p:spPr>
            <a:xfrm>
              <a:off x="636745" y="5348950"/>
              <a:ext cx="592090" cy="59209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86"/>
                <a:t>5</a:t>
              </a:r>
            </a:p>
          </p:txBody>
        </p:sp>
        <p:sp>
          <p:nvSpPr>
            <p:cNvPr id="26" name="TextBox 25">
              <a:extLst>
                <a:ext uri="{FF2B5EF4-FFF2-40B4-BE49-F238E27FC236}">
                  <a16:creationId xmlns:a16="http://schemas.microsoft.com/office/drawing/2014/main" id="{A58FF60C-1559-48CB-9477-BC65A2E68CCC}"/>
                </a:ext>
              </a:extLst>
            </p:cNvPr>
            <p:cNvSpPr txBox="1"/>
            <p:nvPr/>
          </p:nvSpPr>
          <p:spPr>
            <a:xfrm>
              <a:off x="1405410" y="5493449"/>
              <a:ext cx="4399362" cy="462810"/>
            </a:xfrm>
            <a:prstGeom prst="rect">
              <a:avLst/>
            </a:prstGeom>
            <a:noFill/>
          </p:spPr>
          <p:txBody>
            <a:bodyPr wrap="square" rtlCol="0">
              <a:spAutoFit/>
            </a:bodyPr>
            <a:lstStyle/>
            <a:p>
              <a:r>
                <a:rPr lang="en-US" sz="2400" b="1">
                  <a:solidFill>
                    <a:schemeClr val="tx1">
                      <a:lumMod val="75000"/>
                    </a:schemeClr>
                  </a:solidFill>
                </a:rPr>
                <a:t>Data Navigation</a:t>
              </a:r>
            </a:p>
          </p:txBody>
        </p:sp>
        <p:cxnSp>
          <p:nvCxnSpPr>
            <p:cNvPr id="27" name="Straight Connector 26">
              <a:extLst>
                <a:ext uri="{FF2B5EF4-FFF2-40B4-BE49-F238E27FC236}">
                  <a16:creationId xmlns:a16="http://schemas.microsoft.com/office/drawing/2014/main" id="{FF6E6176-7FB2-460C-A67F-591522D30C1C}"/>
                </a:ext>
              </a:extLst>
            </p:cNvPr>
            <p:cNvCxnSpPr>
              <a:cxnSpLocks/>
            </p:cNvCxnSpPr>
            <p:nvPr/>
          </p:nvCxnSpPr>
          <p:spPr>
            <a:xfrm>
              <a:off x="1492875" y="5856703"/>
              <a:ext cx="1002732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DADDF86-6066-451C-985A-3C01BA2B865B}"/>
                </a:ext>
              </a:extLst>
            </p:cNvPr>
            <p:cNvSpPr txBox="1"/>
            <p:nvPr/>
          </p:nvSpPr>
          <p:spPr>
            <a:xfrm>
              <a:off x="1405411" y="5953190"/>
              <a:ext cx="10176989" cy="370248"/>
            </a:xfrm>
            <a:prstGeom prst="rect">
              <a:avLst/>
            </a:prstGeom>
            <a:noFill/>
          </p:spPr>
          <p:txBody>
            <a:bodyPr wrap="square" rtlCol="0">
              <a:spAutoFit/>
            </a:bodyPr>
            <a:lstStyle/>
            <a:p>
              <a:r>
                <a:rPr lang="en-US"/>
                <a:t>Snap Search extension to improve usability</a:t>
              </a:r>
            </a:p>
          </p:txBody>
        </p:sp>
      </p:grpSp>
    </p:spTree>
    <p:extLst>
      <p:ext uri="{BB962C8B-B14F-4D97-AF65-F5344CB8AC3E}">
        <p14:creationId xmlns:p14="http://schemas.microsoft.com/office/powerpoint/2010/main" val="2049526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9C7A1-75F7-4EE6-95E8-5ABDE3F41744}"/>
              </a:ext>
            </a:extLst>
          </p:cNvPr>
          <p:cNvSpPr>
            <a:spLocks noGrp="1"/>
          </p:cNvSpPr>
          <p:nvPr>
            <p:ph type="title"/>
          </p:nvPr>
        </p:nvSpPr>
        <p:spPr/>
        <p:txBody>
          <a:bodyPr/>
          <a:lstStyle/>
          <a:p>
            <a:r>
              <a:rPr lang="en-GB"/>
              <a:t>Financial Reporting</a:t>
            </a:r>
            <a:endParaRPr lang="en-US"/>
          </a:p>
        </p:txBody>
      </p:sp>
      <p:sp>
        <p:nvSpPr>
          <p:cNvPr id="3" name="Content Placeholder 2">
            <a:extLst>
              <a:ext uri="{FF2B5EF4-FFF2-40B4-BE49-F238E27FC236}">
                <a16:creationId xmlns:a16="http://schemas.microsoft.com/office/drawing/2014/main" id="{511DFE24-B9CB-43F8-A227-6878E91E1932}"/>
              </a:ext>
            </a:extLst>
          </p:cNvPr>
          <p:cNvSpPr>
            <a:spLocks noGrp="1"/>
          </p:cNvSpPr>
          <p:nvPr>
            <p:ph idx="1"/>
          </p:nvPr>
        </p:nvSpPr>
        <p:spPr/>
        <p:txBody>
          <a:bodyPr>
            <a:normAutofit/>
          </a:bodyPr>
          <a:lstStyle/>
          <a:p>
            <a:r>
              <a:rPr lang="en-GB"/>
              <a:t>In-built financial reports</a:t>
            </a:r>
          </a:p>
          <a:p>
            <a:pPr marL="0" indent="0">
              <a:buNone/>
            </a:pPr>
            <a:r>
              <a:rPr lang="en-GB"/>
              <a:t>Instead of external instruments (</a:t>
            </a:r>
            <a:r>
              <a:rPr lang="en-GB" err="1"/>
              <a:t>FRx</a:t>
            </a:r>
            <a:r>
              <a:rPr lang="en-GB"/>
              <a:t>, </a:t>
            </a:r>
            <a:r>
              <a:rPr lang="en-GB" err="1"/>
              <a:t>Mgmt</a:t>
            </a:r>
            <a:r>
              <a:rPr lang="en-GB"/>
              <a:t> Reporter, AFR, HRT)</a:t>
            </a:r>
          </a:p>
          <a:p>
            <a:pPr marL="0" indent="0">
              <a:buNone/>
            </a:pPr>
            <a:endParaRPr lang="en-GB"/>
          </a:p>
          <a:p>
            <a:r>
              <a:rPr lang="en-GB"/>
              <a:t>Available in back-office and in Web</a:t>
            </a:r>
          </a:p>
          <a:p>
            <a:pPr marL="0" indent="0">
              <a:buNone/>
            </a:pPr>
            <a:endParaRPr lang="en-GB"/>
          </a:p>
          <a:p>
            <a:r>
              <a:rPr lang="en-GB"/>
              <a:t>Flexible and powerful configuration</a:t>
            </a:r>
          </a:p>
          <a:p>
            <a:pPr marL="0" indent="0">
              <a:buNone/>
            </a:pPr>
            <a:endParaRPr lang="en-GB"/>
          </a:p>
          <a:p>
            <a:r>
              <a:rPr lang="en-GB"/>
              <a:t>Additional data structures (Groups of accounts, Balance type, Categories)</a:t>
            </a:r>
          </a:p>
          <a:p>
            <a:pPr lvl="1"/>
            <a:r>
              <a:rPr lang="en-GB"/>
              <a:t>Can be used by External report engines (e.g. EDA)</a:t>
            </a:r>
          </a:p>
          <a:p>
            <a:pPr marL="361950" lvl="1" indent="0">
              <a:buNone/>
            </a:pPr>
            <a:endParaRPr lang="en-US"/>
          </a:p>
          <a:p>
            <a:pPr marL="0" indent="0">
              <a:buNone/>
            </a:pPr>
            <a:endParaRPr lang="en-US"/>
          </a:p>
        </p:txBody>
      </p:sp>
    </p:spTree>
    <p:extLst>
      <p:ext uri="{BB962C8B-B14F-4D97-AF65-F5344CB8AC3E}">
        <p14:creationId xmlns:p14="http://schemas.microsoft.com/office/powerpoint/2010/main" val="80587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9C7A1-75F7-4EE6-95E8-5ABDE3F41744}"/>
              </a:ext>
            </a:extLst>
          </p:cNvPr>
          <p:cNvSpPr>
            <a:spLocks noGrp="1"/>
          </p:cNvSpPr>
          <p:nvPr>
            <p:ph type="title"/>
          </p:nvPr>
        </p:nvSpPr>
        <p:spPr/>
        <p:txBody>
          <a:bodyPr/>
          <a:lstStyle/>
          <a:p>
            <a:r>
              <a:rPr lang="en-GB"/>
              <a:t>Financial Reporting</a:t>
            </a:r>
            <a:endParaRPr lang="en-US"/>
          </a:p>
        </p:txBody>
      </p:sp>
      <p:sp>
        <p:nvSpPr>
          <p:cNvPr id="3" name="Content Placeholder 2">
            <a:extLst>
              <a:ext uri="{FF2B5EF4-FFF2-40B4-BE49-F238E27FC236}">
                <a16:creationId xmlns:a16="http://schemas.microsoft.com/office/drawing/2014/main" id="{511DFE24-B9CB-43F8-A227-6878E91E1932}"/>
              </a:ext>
            </a:extLst>
          </p:cNvPr>
          <p:cNvSpPr>
            <a:spLocks noGrp="1"/>
          </p:cNvSpPr>
          <p:nvPr>
            <p:ph idx="1"/>
          </p:nvPr>
        </p:nvSpPr>
        <p:spPr/>
        <p:txBody>
          <a:bodyPr>
            <a:normAutofit/>
          </a:bodyPr>
          <a:lstStyle/>
          <a:p>
            <a:pPr marL="0" indent="0">
              <a:buNone/>
            </a:pPr>
            <a:r>
              <a:rPr lang="en-GB"/>
              <a:t>Reports:</a:t>
            </a:r>
          </a:p>
          <a:p>
            <a:r>
              <a:rPr lang="en-GB"/>
              <a:t>Operating Statements</a:t>
            </a:r>
          </a:p>
          <a:p>
            <a:r>
              <a:rPr lang="en-GB"/>
              <a:t>Income Statement</a:t>
            </a:r>
          </a:p>
          <a:p>
            <a:r>
              <a:rPr lang="en-GB"/>
              <a:t>Balance Sheet</a:t>
            </a:r>
          </a:p>
          <a:p>
            <a:r>
              <a:rPr lang="en-GB"/>
              <a:t>Cash Flow Statement</a:t>
            </a:r>
            <a:endParaRPr lang="en-US"/>
          </a:p>
          <a:p>
            <a:pPr marL="0" indent="0">
              <a:buNone/>
            </a:pPr>
            <a:endParaRPr lang="en-US"/>
          </a:p>
        </p:txBody>
      </p:sp>
      <p:pic>
        <p:nvPicPr>
          <p:cNvPr id="4" name="Picture 3">
            <a:extLst>
              <a:ext uri="{FF2B5EF4-FFF2-40B4-BE49-F238E27FC236}">
                <a16:creationId xmlns:a16="http://schemas.microsoft.com/office/drawing/2014/main" id="{5F168488-91DB-4644-AB0E-F826EBFF3FA7}"/>
              </a:ext>
            </a:extLst>
          </p:cNvPr>
          <p:cNvPicPr>
            <a:picLocks noChangeAspect="1"/>
          </p:cNvPicPr>
          <p:nvPr/>
        </p:nvPicPr>
        <p:blipFill>
          <a:blip r:embed="rId2"/>
          <a:stretch>
            <a:fillRect/>
          </a:stretch>
        </p:blipFill>
        <p:spPr>
          <a:xfrm>
            <a:off x="7498535" y="331742"/>
            <a:ext cx="4318720" cy="5897607"/>
          </a:xfrm>
          <a:prstGeom prst="rect">
            <a:avLst/>
          </a:prstGeom>
        </p:spPr>
      </p:pic>
      <p:pic>
        <p:nvPicPr>
          <p:cNvPr id="5" name="Content Placeholder 6" descr="A screenshot of a cell phone&#10;&#10;Description automatically generated">
            <a:extLst>
              <a:ext uri="{FF2B5EF4-FFF2-40B4-BE49-F238E27FC236}">
                <a16:creationId xmlns:a16="http://schemas.microsoft.com/office/drawing/2014/main" id="{789AE673-A2AC-4B98-AABA-E69A4394969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34830"/>
          <a:stretch/>
        </p:blipFill>
        <p:spPr>
          <a:xfrm>
            <a:off x="5321992" y="1460487"/>
            <a:ext cx="3756807" cy="4768862"/>
          </a:xfrm>
          <a:prstGeom prst="rect">
            <a:avLst/>
          </a:prstGeom>
        </p:spPr>
      </p:pic>
      <p:pic>
        <p:nvPicPr>
          <p:cNvPr id="6" name="Picture 4" descr="Epicor Sverige">
            <a:extLst>
              <a:ext uri="{FF2B5EF4-FFF2-40B4-BE49-F238E27FC236}">
                <a16:creationId xmlns:a16="http://schemas.microsoft.com/office/drawing/2014/main" id="{223CB709-6B2C-8408-B90E-68C051302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1428" y="331742"/>
            <a:ext cx="1167493" cy="65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5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625"/>
            <a:ext cx="3048000" cy="977900"/>
          </a:xfrm>
        </p:spPr>
        <p:txBody>
          <a:bodyPr anchor="t">
            <a:normAutofit/>
          </a:bodyPr>
          <a:lstStyle/>
          <a:p>
            <a:r>
              <a:rPr lang="en-US"/>
              <a:t>Reporting	1/2</a:t>
            </a:r>
            <a:endParaRPr lang="ru-RU"/>
          </a:p>
        </p:txBody>
      </p:sp>
      <p:sp>
        <p:nvSpPr>
          <p:cNvPr id="3" name="Content Placeholder 2"/>
          <p:cNvSpPr>
            <a:spLocks noGrp="1"/>
          </p:cNvSpPr>
          <p:nvPr>
            <p:ph idx="1"/>
          </p:nvPr>
        </p:nvSpPr>
        <p:spPr>
          <a:xfrm>
            <a:off x="838200" y="1787524"/>
            <a:ext cx="3048000" cy="4441825"/>
          </a:xfrm>
        </p:spPr>
        <p:txBody>
          <a:bodyPr>
            <a:normAutofit/>
          </a:bodyPr>
          <a:lstStyle/>
          <a:p>
            <a:pPr>
              <a:spcAft>
                <a:spcPts val="600"/>
              </a:spcAft>
            </a:pPr>
            <a:r>
              <a:rPr lang="en-US" b="1"/>
              <a:t>iScala Reporting Platform (iRP) </a:t>
            </a:r>
          </a:p>
          <a:p>
            <a:pPr>
              <a:spcAft>
                <a:spcPts val="600"/>
              </a:spcAft>
            </a:pPr>
            <a:endParaRPr lang="en-US" b="1"/>
          </a:p>
          <a:p>
            <a:pPr lvl="1">
              <a:spcAft>
                <a:spcPts val="600"/>
              </a:spcAft>
            </a:pPr>
            <a:r>
              <a:rPr lang="en-US" b="1">
                <a:solidFill>
                  <a:schemeClr val="accent1"/>
                </a:solidFill>
              </a:rPr>
              <a:t>Introduced in iScala 3.3</a:t>
            </a:r>
          </a:p>
          <a:p>
            <a:pPr lvl="1">
              <a:spcAft>
                <a:spcPts val="600"/>
              </a:spcAft>
            </a:pPr>
            <a:r>
              <a:rPr lang="en-US" b="1">
                <a:solidFill>
                  <a:schemeClr val="accent1"/>
                </a:solidFill>
              </a:rPr>
              <a:t>Unified reporting with single approach for any report type</a:t>
            </a:r>
          </a:p>
          <a:p>
            <a:pPr lvl="1">
              <a:spcAft>
                <a:spcPts val="600"/>
              </a:spcAft>
            </a:pPr>
            <a:r>
              <a:rPr lang="en-US" b="1">
                <a:solidFill>
                  <a:schemeClr val="accent1"/>
                </a:solidFill>
              </a:rPr>
              <a:t>Based on well known platform - SQL Reporting Services (SSRS)</a:t>
            </a:r>
          </a:p>
          <a:p>
            <a:pPr>
              <a:spcAft>
                <a:spcPts val="600"/>
              </a:spcAft>
            </a:pPr>
            <a:r>
              <a:rPr lang="en-US" b="1"/>
              <a:t>Benefits for you</a:t>
            </a:r>
          </a:p>
          <a:p>
            <a:pPr lvl="1">
              <a:spcAft>
                <a:spcPts val="600"/>
              </a:spcAft>
            </a:pPr>
            <a:r>
              <a:rPr lang="en-US" b="1">
                <a:solidFill>
                  <a:schemeClr val="accent1"/>
                </a:solidFill>
              </a:rPr>
              <a:t>Reports are fully customizable</a:t>
            </a:r>
          </a:p>
          <a:p>
            <a:pPr lvl="1">
              <a:spcAft>
                <a:spcPts val="600"/>
              </a:spcAft>
            </a:pPr>
            <a:r>
              <a:rPr lang="en-US" b="1">
                <a:solidFill>
                  <a:schemeClr val="accent1"/>
                </a:solidFill>
              </a:rPr>
              <a:t>You can create your own</a:t>
            </a:r>
          </a:p>
          <a:p>
            <a:pPr lvl="1">
              <a:spcAft>
                <a:spcPts val="600"/>
              </a:spcAft>
            </a:pPr>
            <a:r>
              <a:rPr lang="en-US" b="1">
                <a:solidFill>
                  <a:schemeClr val="accent1"/>
                </a:solidFill>
              </a:rPr>
              <a:t>iScala languages are respected </a:t>
            </a:r>
          </a:p>
          <a:p>
            <a:pPr lvl="1">
              <a:spcAft>
                <a:spcPts val="600"/>
              </a:spcAft>
            </a:pPr>
            <a:r>
              <a:rPr lang="en-US" b="1">
                <a:solidFill>
                  <a:schemeClr val="accent1"/>
                </a:solidFill>
              </a:rPr>
              <a:t>Data reports are reachable from web browser</a:t>
            </a:r>
          </a:p>
          <a:p>
            <a:pPr lvl="1">
              <a:spcAft>
                <a:spcPts val="600"/>
              </a:spcAft>
            </a:pPr>
            <a:r>
              <a:rPr lang="en-US" b="1">
                <a:solidFill>
                  <a:schemeClr val="accent1"/>
                </a:solidFill>
              </a:rPr>
              <a:t>40 reports already made for iScala 3.4 and more will come</a:t>
            </a:r>
          </a:p>
        </p:txBody>
      </p:sp>
      <p:sp>
        <p:nvSpPr>
          <p:cNvPr id="9" name="Slide Number Placeholder 3">
            <a:extLst>
              <a:ext uri="{FF2B5EF4-FFF2-40B4-BE49-F238E27FC236}">
                <a16:creationId xmlns:a16="http://schemas.microsoft.com/office/drawing/2014/main" id="{1D5183C6-F2A5-43FC-9B13-8BE135638C72}"/>
              </a:ext>
            </a:extLst>
          </p:cNvPr>
          <p:cNvSpPr>
            <a:spLocks noGrp="1"/>
          </p:cNvSpPr>
          <p:nvPr>
            <p:ph type="sldNum" sz="quarter" idx="12"/>
          </p:nvPr>
        </p:nvSpPr>
        <p:spPr>
          <a:xfrm>
            <a:off x="11414125" y="6521450"/>
            <a:ext cx="517525" cy="184150"/>
          </a:xfrm>
        </p:spPr>
        <p:txBody>
          <a:bodyPr anchor="ctr">
            <a:normAutofit/>
          </a:bodyPr>
          <a:lstStyle/>
          <a:p>
            <a:pPr>
              <a:spcAft>
                <a:spcPts val="600"/>
              </a:spcAft>
            </a:pPr>
            <a:fld id="{848E656E-5AC2-4CBD-A70D-579B3E95D449}" type="slidenum">
              <a:rPr lang="en-GB" smtClean="0"/>
              <a:pPr>
                <a:spcAft>
                  <a:spcPts val="600"/>
                </a:spcAft>
              </a:pPr>
              <a:t>28</a:t>
            </a:fld>
            <a:endParaRPr lang="en-GB"/>
          </a:p>
        </p:txBody>
      </p:sp>
      <p:pic>
        <p:nvPicPr>
          <p:cNvPr id="4" name="Picture 3">
            <a:extLst>
              <a:ext uri="{FF2B5EF4-FFF2-40B4-BE49-F238E27FC236}">
                <a16:creationId xmlns:a16="http://schemas.microsoft.com/office/drawing/2014/main" id="{D597440A-7BDE-400F-9E98-C77D4A7143DB}"/>
              </a:ext>
            </a:extLst>
          </p:cNvPr>
          <p:cNvPicPr>
            <a:picLocks noChangeAspect="1"/>
          </p:cNvPicPr>
          <p:nvPr/>
        </p:nvPicPr>
        <p:blipFill>
          <a:blip r:embed="rId2"/>
          <a:stretch>
            <a:fillRect/>
          </a:stretch>
        </p:blipFill>
        <p:spPr>
          <a:xfrm>
            <a:off x="4816549" y="1886872"/>
            <a:ext cx="6845226" cy="3456839"/>
          </a:xfrm>
          <a:prstGeom prst="rect">
            <a:avLst/>
          </a:prstGeom>
          <a:noFill/>
        </p:spPr>
      </p:pic>
      <p:pic>
        <p:nvPicPr>
          <p:cNvPr id="5" name="Picture 4" descr="Epicor Sverige">
            <a:extLst>
              <a:ext uri="{FF2B5EF4-FFF2-40B4-BE49-F238E27FC236}">
                <a16:creationId xmlns:a16="http://schemas.microsoft.com/office/drawing/2014/main" id="{338A945F-2866-D471-789C-A1E18DCAD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884" y="1689081"/>
            <a:ext cx="1167493" cy="65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21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625"/>
            <a:ext cx="3048000" cy="977900"/>
          </a:xfrm>
        </p:spPr>
        <p:txBody>
          <a:bodyPr anchor="t">
            <a:normAutofit/>
          </a:bodyPr>
          <a:lstStyle/>
          <a:p>
            <a:r>
              <a:rPr lang="en-US"/>
              <a:t>Reporting	2/2</a:t>
            </a:r>
          </a:p>
        </p:txBody>
      </p:sp>
      <p:sp>
        <p:nvSpPr>
          <p:cNvPr id="3" name="Content Placeholder 2"/>
          <p:cNvSpPr>
            <a:spLocks noGrp="1"/>
          </p:cNvSpPr>
          <p:nvPr>
            <p:ph idx="1"/>
          </p:nvPr>
        </p:nvSpPr>
        <p:spPr>
          <a:xfrm>
            <a:off x="838200" y="1787524"/>
            <a:ext cx="3048000" cy="4441825"/>
          </a:xfrm>
        </p:spPr>
        <p:txBody>
          <a:bodyPr>
            <a:normAutofit/>
          </a:bodyPr>
          <a:lstStyle/>
          <a:p>
            <a:pPr>
              <a:spcAft>
                <a:spcPts val="600"/>
              </a:spcAft>
            </a:pPr>
            <a:r>
              <a:rPr lang="en-US"/>
              <a:t>Configurable Financial Reports</a:t>
            </a:r>
          </a:p>
          <a:p>
            <a:pPr>
              <a:spcAft>
                <a:spcPts val="600"/>
              </a:spcAft>
            </a:pPr>
            <a:r>
              <a:rPr lang="en-US"/>
              <a:t>In-built feature, replacement of General Ledger Report Generator</a:t>
            </a:r>
          </a:p>
          <a:p>
            <a:pPr lvl="1">
              <a:spcAft>
                <a:spcPts val="600"/>
              </a:spcAft>
            </a:pPr>
            <a:r>
              <a:rPr lang="en-US">
                <a:solidFill>
                  <a:schemeClr val="accent1"/>
                </a:solidFill>
              </a:rPr>
              <a:t>Lite version of AFR, </a:t>
            </a:r>
            <a:r>
              <a:rPr lang="en-US" err="1">
                <a:solidFill>
                  <a:schemeClr val="accent1"/>
                </a:solidFill>
              </a:rPr>
              <a:t>FRx</a:t>
            </a:r>
            <a:r>
              <a:rPr lang="en-US">
                <a:solidFill>
                  <a:schemeClr val="accent1"/>
                </a:solidFill>
              </a:rPr>
              <a:t> or similar tools</a:t>
            </a:r>
          </a:p>
          <a:p>
            <a:pPr lvl="1">
              <a:spcAft>
                <a:spcPts val="600"/>
              </a:spcAft>
            </a:pPr>
            <a:r>
              <a:rPr lang="en-US">
                <a:solidFill>
                  <a:schemeClr val="accent1"/>
                </a:solidFill>
              </a:rPr>
              <a:t>Row &amp; Column definition concept </a:t>
            </a:r>
          </a:p>
          <a:p>
            <a:pPr>
              <a:spcAft>
                <a:spcPts val="600"/>
              </a:spcAft>
            </a:pPr>
            <a:r>
              <a:rPr lang="en-US"/>
              <a:t>Designed for financial and operating reports, such as:</a:t>
            </a:r>
          </a:p>
          <a:p>
            <a:pPr lvl="1">
              <a:spcAft>
                <a:spcPts val="600"/>
              </a:spcAft>
            </a:pPr>
            <a:r>
              <a:rPr lang="en-US">
                <a:solidFill>
                  <a:schemeClr val="accent1"/>
                </a:solidFill>
              </a:rPr>
              <a:t>Operating Statements</a:t>
            </a:r>
          </a:p>
          <a:p>
            <a:pPr lvl="1">
              <a:spcAft>
                <a:spcPts val="600"/>
              </a:spcAft>
            </a:pPr>
            <a:r>
              <a:rPr lang="en-US">
                <a:solidFill>
                  <a:schemeClr val="accent1"/>
                </a:solidFill>
              </a:rPr>
              <a:t>Income Statement</a:t>
            </a:r>
          </a:p>
          <a:p>
            <a:pPr lvl="1">
              <a:spcAft>
                <a:spcPts val="600"/>
              </a:spcAft>
            </a:pPr>
            <a:r>
              <a:rPr lang="en-US">
                <a:solidFill>
                  <a:schemeClr val="accent1"/>
                </a:solidFill>
              </a:rPr>
              <a:t>Balance Sheet</a:t>
            </a:r>
          </a:p>
          <a:p>
            <a:pPr lvl="1">
              <a:spcAft>
                <a:spcPts val="600"/>
              </a:spcAft>
            </a:pPr>
            <a:r>
              <a:rPr lang="en-US">
                <a:solidFill>
                  <a:schemeClr val="accent1"/>
                </a:solidFill>
              </a:rPr>
              <a:t>Cash Flow Statement</a:t>
            </a:r>
          </a:p>
        </p:txBody>
      </p:sp>
      <p:sp>
        <p:nvSpPr>
          <p:cNvPr id="12" name="Slide Number Placeholder 3">
            <a:extLst>
              <a:ext uri="{FF2B5EF4-FFF2-40B4-BE49-F238E27FC236}">
                <a16:creationId xmlns:a16="http://schemas.microsoft.com/office/drawing/2014/main" id="{FD4A98EC-A01A-4FA2-9276-A27131C87199}"/>
              </a:ext>
            </a:extLst>
          </p:cNvPr>
          <p:cNvSpPr>
            <a:spLocks noGrp="1"/>
          </p:cNvSpPr>
          <p:nvPr>
            <p:ph type="sldNum" sz="quarter" idx="12"/>
          </p:nvPr>
        </p:nvSpPr>
        <p:spPr>
          <a:xfrm>
            <a:off x="11414125" y="6521450"/>
            <a:ext cx="517525" cy="184150"/>
          </a:xfrm>
        </p:spPr>
        <p:txBody>
          <a:bodyPr anchor="ctr">
            <a:normAutofit/>
          </a:bodyPr>
          <a:lstStyle/>
          <a:p>
            <a:pPr>
              <a:spcAft>
                <a:spcPts val="600"/>
              </a:spcAft>
            </a:pPr>
            <a:fld id="{848E656E-5AC2-4CBD-A70D-579B3E95D449}" type="slidenum">
              <a:rPr lang="en-GB" smtClean="0"/>
              <a:pPr>
                <a:spcAft>
                  <a:spcPts val="600"/>
                </a:spcAft>
              </a:pPr>
              <a:t>29</a:t>
            </a:fld>
            <a:endParaRPr lang="en-GB"/>
          </a:p>
        </p:txBody>
      </p:sp>
      <p:pic>
        <p:nvPicPr>
          <p:cNvPr id="7" name="Picture 6">
            <a:extLst>
              <a:ext uri="{FF2B5EF4-FFF2-40B4-BE49-F238E27FC236}">
                <a16:creationId xmlns:a16="http://schemas.microsoft.com/office/drawing/2014/main" id="{C2925509-6F17-4173-B93B-F76B3D63E561}"/>
              </a:ext>
            </a:extLst>
          </p:cNvPr>
          <p:cNvPicPr>
            <a:picLocks noChangeAspect="1"/>
          </p:cNvPicPr>
          <p:nvPr/>
        </p:nvPicPr>
        <p:blipFill>
          <a:blip r:embed="rId2"/>
          <a:stretch>
            <a:fillRect/>
          </a:stretch>
        </p:blipFill>
        <p:spPr>
          <a:xfrm>
            <a:off x="6357257" y="203200"/>
            <a:ext cx="4455792" cy="6082992"/>
          </a:xfrm>
          <a:prstGeom prst="rect">
            <a:avLst/>
          </a:prstGeom>
          <a:noFill/>
        </p:spPr>
      </p:pic>
      <p:pic>
        <p:nvPicPr>
          <p:cNvPr id="3076" name="Picture 4" descr="Epicor Sverige">
            <a:extLst>
              <a:ext uri="{FF2B5EF4-FFF2-40B4-BE49-F238E27FC236}">
                <a16:creationId xmlns:a16="http://schemas.microsoft.com/office/drawing/2014/main" id="{8E4ECCB7-9C14-38DF-8146-94DF3C4ED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4456" y="244910"/>
            <a:ext cx="1167493" cy="65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87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05A377-AC41-44C6-A810-EE8414A004E3}"/>
              </a:ext>
            </a:extLst>
          </p:cNvPr>
          <p:cNvPicPr>
            <a:picLocks noChangeAspect="1"/>
          </p:cNvPicPr>
          <p:nvPr/>
        </p:nvPicPr>
        <p:blipFill>
          <a:blip r:embed="rId2"/>
          <a:stretch>
            <a:fillRect/>
          </a:stretch>
        </p:blipFill>
        <p:spPr>
          <a:xfrm>
            <a:off x="814694" y="90153"/>
            <a:ext cx="10804195" cy="6159676"/>
          </a:xfrm>
          <a:prstGeom prst="rect">
            <a:avLst/>
          </a:prstGeom>
        </p:spPr>
      </p:pic>
      <p:pic>
        <p:nvPicPr>
          <p:cNvPr id="2" name="Picture 1">
            <a:extLst>
              <a:ext uri="{FF2B5EF4-FFF2-40B4-BE49-F238E27FC236}">
                <a16:creationId xmlns:a16="http://schemas.microsoft.com/office/drawing/2014/main" id="{EAF4FB30-76BB-3A35-BEAB-C9EF27DF6581}"/>
              </a:ext>
            </a:extLst>
          </p:cNvPr>
          <p:cNvPicPr>
            <a:picLocks noChangeAspect="1"/>
          </p:cNvPicPr>
          <p:nvPr/>
        </p:nvPicPr>
        <p:blipFill>
          <a:blip r:embed="rId3"/>
          <a:stretch>
            <a:fillRect/>
          </a:stretch>
        </p:blipFill>
        <p:spPr>
          <a:xfrm>
            <a:off x="3844842" y="1168301"/>
            <a:ext cx="4841958" cy="4952044"/>
          </a:xfrm>
          <a:prstGeom prst="rect">
            <a:avLst/>
          </a:prstGeom>
          <a:solidFill>
            <a:srgbClr val="018AAA"/>
          </a:solidFill>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E2EB7E47-494F-3757-5343-226E5677B1C4}"/>
                  </a:ext>
                </a:extLst>
              </p14:cNvPr>
              <p14:cNvContentPartPr/>
              <p14:nvPr/>
            </p14:nvContentPartPr>
            <p14:xfrm>
              <a:off x="1755394" y="5232131"/>
              <a:ext cx="2279160" cy="914760"/>
            </p14:xfrm>
          </p:contentPart>
        </mc:Choice>
        <mc:Fallback xmlns="">
          <p:pic>
            <p:nvPicPr>
              <p:cNvPr id="7" name="Ink 6">
                <a:extLst>
                  <a:ext uri="{FF2B5EF4-FFF2-40B4-BE49-F238E27FC236}">
                    <a16:creationId xmlns:a16="http://schemas.microsoft.com/office/drawing/2014/main" id="{E2EB7E47-494F-3757-5343-226E5677B1C4}"/>
                  </a:ext>
                </a:extLst>
              </p:cNvPr>
              <p:cNvPicPr/>
              <p:nvPr/>
            </p:nvPicPr>
            <p:blipFill>
              <a:blip r:embed="rId5"/>
              <a:stretch>
                <a:fillRect/>
              </a:stretch>
            </p:blipFill>
            <p:spPr>
              <a:xfrm>
                <a:off x="1692394" y="5169156"/>
                <a:ext cx="2404800" cy="1040351"/>
              </a:xfrm>
              <a:prstGeom prst="rect">
                <a:avLst/>
              </a:prstGeom>
            </p:spPr>
          </p:pic>
        </mc:Fallback>
      </mc:AlternateContent>
      <p:grpSp>
        <p:nvGrpSpPr>
          <p:cNvPr id="12" name="Group 11">
            <a:extLst>
              <a:ext uri="{FF2B5EF4-FFF2-40B4-BE49-F238E27FC236}">
                <a16:creationId xmlns:a16="http://schemas.microsoft.com/office/drawing/2014/main" id="{D2FE96AF-A98F-51EE-9743-6634F987B8EA}"/>
              </a:ext>
            </a:extLst>
          </p:cNvPr>
          <p:cNvGrpSpPr/>
          <p:nvPr/>
        </p:nvGrpSpPr>
        <p:grpSpPr>
          <a:xfrm>
            <a:off x="2191354" y="5785451"/>
            <a:ext cx="2677680" cy="354600"/>
            <a:chOff x="2191354" y="5785451"/>
            <a:chExt cx="2677680" cy="35460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9B10164-D0AF-E420-F9F2-304970322BA7}"/>
                    </a:ext>
                  </a:extLst>
                </p14:cNvPr>
                <p14:cNvContentPartPr/>
                <p14:nvPr/>
              </p14:nvContentPartPr>
              <p14:xfrm>
                <a:off x="2595274" y="6036731"/>
                <a:ext cx="714240" cy="37800"/>
              </p14:xfrm>
            </p:contentPart>
          </mc:Choice>
          <mc:Fallback xmlns="">
            <p:pic>
              <p:nvPicPr>
                <p:cNvPr id="5" name="Ink 4">
                  <a:extLst>
                    <a:ext uri="{FF2B5EF4-FFF2-40B4-BE49-F238E27FC236}">
                      <a16:creationId xmlns:a16="http://schemas.microsoft.com/office/drawing/2014/main" id="{19B10164-D0AF-E420-F9F2-304970322BA7}"/>
                    </a:ext>
                  </a:extLst>
                </p:cNvPr>
                <p:cNvPicPr/>
                <p:nvPr/>
              </p:nvPicPr>
              <p:blipFill>
                <a:blip r:embed="rId7"/>
                <a:stretch>
                  <a:fillRect/>
                </a:stretch>
              </p:blipFill>
              <p:spPr>
                <a:xfrm>
                  <a:off x="2532274" y="5973731"/>
                  <a:ext cx="839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5F224FF0-EF18-18F1-EBA0-2C4ACDCD5C78}"/>
                    </a:ext>
                  </a:extLst>
                </p14:cNvPr>
                <p14:cNvContentPartPr/>
                <p14:nvPr/>
              </p14:nvContentPartPr>
              <p14:xfrm>
                <a:off x="2191354" y="6095051"/>
                <a:ext cx="1154520" cy="45000"/>
              </p14:xfrm>
            </p:contentPart>
          </mc:Choice>
          <mc:Fallback xmlns="">
            <p:pic>
              <p:nvPicPr>
                <p:cNvPr id="6" name="Ink 5">
                  <a:extLst>
                    <a:ext uri="{FF2B5EF4-FFF2-40B4-BE49-F238E27FC236}">
                      <a16:creationId xmlns:a16="http://schemas.microsoft.com/office/drawing/2014/main" id="{5F224FF0-EF18-18F1-EBA0-2C4ACDCD5C78}"/>
                    </a:ext>
                  </a:extLst>
                </p:cNvPr>
                <p:cNvPicPr/>
                <p:nvPr/>
              </p:nvPicPr>
              <p:blipFill>
                <a:blip r:embed="rId9"/>
                <a:stretch>
                  <a:fillRect/>
                </a:stretch>
              </p:blipFill>
              <p:spPr>
                <a:xfrm>
                  <a:off x="2128354" y="6031543"/>
                  <a:ext cx="1280160" cy="17165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C8918450-2ED2-3A54-7374-DD0A2CC7C8A3}"/>
                    </a:ext>
                  </a:extLst>
                </p14:cNvPr>
                <p14:cNvContentPartPr/>
                <p14:nvPr/>
              </p14:nvContentPartPr>
              <p14:xfrm>
                <a:off x="3286474" y="5785451"/>
                <a:ext cx="787320" cy="326160"/>
              </p14:xfrm>
            </p:contentPart>
          </mc:Choice>
          <mc:Fallback xmlns="">
            <p:pic>
              <p:nvPicPr>
                <p:cNvPr id="8" name="Ink 7">
                  <a:extLst>
                    <a:ext uri="{FF2B5EF4-FFF2-40B4-BE49-F238E27FC236}">
                      <a16:creationId xmlns:a16="http://schemas.microsoft.com/office/drawing/2014/main" id="{C8918450-2ED2-3A54-7374-DD0A2CC7C8A3}"/>
                    </a:ext>
                  </a:extLst>
                </p:cNvPr>
                <p:cNvPicPr/>
                <p:nvPr/>
              </p:nvPicPr>
              <p:blipFill>
                <a:blip r:embed="rId11"/>
                <a:stretch>
                  <a:fillRect/>
                </a:stretch>
              </p:blipFill>
              <p:spPr>
                <a:xfrm>
                  <a:off x="3223474" y="5722451"/>
                  <a:ext cx="91296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8592904-71C1-C53B-B6EC-802965950A1D}"/>
                    </a:ext>
                  </a:extLst>
                </p14:cNvPr>
                <p14:cNvContentPartPr/>
                <p14:nvPr/>
              </p14:nvContentPartPr>
              <p14:xfrm>
                <a:off x="4622794" y="6105131"/>
                <a:ext cx="246240" cy="34560"/>
              </p14:xfrm>
            </p:contentPart>
          </mc:Choice>
          <mc:Fallback xmlns="">
            <p:pic>
              <p:nvPicPr>
                <p:cNvPr id="11" name="Ink 10">
                  <a:extLst>
                    <a:ext uri="{FF2B5EF4-FFF2-40B4-BE49-F238E27FC236}">
                      <a16:creationId xmlns:a16="http://schemas.microsoft.com/office/drawing/2014/main" id="{08592904-71C1-C53B-B6EC-802965950A1D}"/>
                    </a:ext>
                  </a:extLst>
                </p:cNvPr>
                <p:cNvPicPr/>
                <p:nvPr/>
              </p:nvPicPr>
              <p:blipFill>
                <a:blip r:embed="rId13"/>
                <a:stretch>
                  <a:fillRect/>
                </a:stretch>
              </p:blipFill>
              <p:spPr>
                <a:xfrm>
                  <a:off x="4559794" y="6042131"/>
                  <a:ext cx="371880" cy="16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25FE2E02-F579-CD35-2B64-C73DBA7F8616}"/>
                  </a:ext>
                </a:extLst>
              </p14:cNvPr>
              <p14:cNvContentPartPr/>
              <p14:nvPr/>
            </p14:nvContentPartPr>
            <p14:xfrm>
              <a:off x="6567154" y="6073811"/>
              <a:ext cx="650880" cy="88920"/>
            </p14:xfrm>
          </p:contentPart>
        </mc:Choice>
        <mc:Fallback xmlns="">
          <p:pic>
            <p:nvPicPr>
              <p:cNvPr id="13" name="Ink 12">
                <a:extLst>
                  <a:ext uri="{FF2B5EF4-FFF2-40B4-BE49-F238E27FC236}">
                    <a16:creationId xmlns:a16="http://schemas.microsoft.com/office/drawing/2014/main" id="{25FE2E02-F579-CD35-2B64-C73DBA7F8616}"/>
                  </a:ext>
                </a:extLst>
              </p:cNvPr>
              <p:cNvPicPr/>
              <p:nvPr/>
            </p:nvPicPr>
            <p:blipFill>
              <a:blip r:embed="rId15"/>
              <a:stretch>
                <a:fillRect/>
              </a:stretch>
            </p:blipFill>
            <p:spPr>
              <a:xfrm>
                <a:off x="6504154" y="6011065"/>
                <a:ext cx="776520" cy="21405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8BC5010-F619-6FF9-53D6-A6EFEE065E86}"/>
                  </a:ext>
                </a:extLst>
              </p14:cNvPr>
              <p14:cNvContentPartPr/>
              <p14:nvPr/>
            </p14:nvContentPartPr>
            <p14:xfrm>
              <a:off x="8661634" y="5727491"/>
              <a:ext cx="2183760" cy="361800"/>
            </p14:xfrm>
          </p:contentPart>
        </mc:Choice>
        <mc:Fallback xmlns="">
          <p:pic>
            <p:nvPicPr>
              <p:cNvPr id="14" name="Ink 13">
                <a:extLst>
                  <a:ext uri="{FF2B5EF4-FFF2-40B4-BE49-F238E27FC236}">
                    <a16:creationId xmlns:a16="http://schemas.microsoft.com/office/drawing/2014/main" id="{D8BC5010-F619-6FF9-53D6-A6EFEE065E86}"/>
                  </a:ext>
                </a:extLst>
              </p:cNvPr>
              <p:cNvPicPr/>
              <p:nvPr/>
            </p:nvPicPr>
            <p:blipFill>
              <a:blip r:embed="rId17"/>
              <a:stretch>
                <a:fillRect/>
              </a:stretch>
            </p:blipFill>
            <p:spPr>
              <a:xfrm>
                <a:off x="8598624" y="5664491"/>
                <a:ext cx="2309421"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880B5F54-3C32-381B-F215-81C929F48E62}"/>
                  </a:ext>
                </a:extLst>
              </p14:cNvPr>
              <p14:cNvContentPartPr/>
              <p14:nvPr/>
            </p14:nvContentPartPr>
            <p14:xfrm>
              <a:off x="9230434" y="3838211"/>
              <a:ext cx="1944720" cy="248040"/>
            </p14:xfrm>
          </p:contentPart>
        </mc:Choice>
        <mc:Fallback xmlns="">
          <p:pic>
            <p:nvPicPr>
              <p:cNvPr id="15" name="Ink 14">
                <a:extLst>
                  <a:ext uri="{FF2B5EF4-FFF2-40B4-BE49-F238E27FC236}">
                    <a16:creationId xmlns:a16="http://schemas.microsoft.com/office/drawing/2014/main" id="{880B5F54-3C32-381B-F215-81C929F48E62}"/>
                  </a:ext>
                </a:extLst>
              </p:cNvPr>
              <p:cNvPicPr/>
              <p:nvPr/>
            </p:nvPicPr>
            <p:blipFill>
              <a:blip r:embed="rId19"/>
              <a:stretch>
                <a:fillRect/>
              </a:stretch>
            </p:blipFill>
            <p:spPr>
              <a:xfrm>
                <a:off x="9167434" y="3775302"/>
                <a:ext cx="2070360" cy="373498"/>
              </a:xfrm>
              <a:prstGeom prst="rect">
                <a:avLst/>
              </a:prstGeom>
            </p:spPr>
          </p:pic>
        </mc:Fallback>
      </mc:AlternateContent>
    </p:spTree>
    <p:extLst>
      <p:ext uri="{BB962C8B-B14F-4D97-AF65-F5344CB8AC3E}">
        <p14:creationId xmlns:p14="http://schemas.microsoft.com/office/powerpoint/2010/main" val="67459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EA397-0A95-4687-A5F7-1FDC3C8AA66E}"/>
              </a:ext>
            </a:extLst>
          </p:cNvPr>
          <p:cNvSpPr>
            <a:spLocks noGrp="1"/>
          </p:cNvSpPr>
          <p:nvPr>
            <p:ph type="title"/>
          </p:nvPr>
        </p:nvSpPr>
        <p:spPr>
          <a:xfrm>
            <a:off x="838200" y="809625"/>
            <a:ext cx="8705850" cy="977900"/>
          </a:xfrm>
        </p:spPr>
        <p:txBody>
          <a:bodyPr anchor="t">
            <a:normAutofit/>
          </a:bodyPr>
          <a:lstStyle/>
          <a:p>
            <a:pPr algn="ctr"/>
            <a:r>
              <a:rPr lang="en-GB" altLang="en-US"/>
              <a:t>New SSRS Reports available</a:t>
            </a:r>
            <a:br>
              <a:rPr lang="en-US"/>
            </a:br>
            <a:endParaRPr lang="ru-RU"/>
          </a:p>
        </p:txBody>
      </p:sp>
      <p:pic>
        <p:nvPicPr>
          <p:cNvPr id="3" name="Picture 2">
            <a:extLst>
              <a:ext uri="{FF2B5EF4-FFF2-40B4-BE49-F238E27FC236}">
                <a16:creationId xmlns:a16="http://schemas.microsoft.com/office/drawing/2014/main" id="{645D0815-8F13-49E3-A9F4-1646DE5E621C}"/>
              </a:ext>
            </a:extLst>
          </p:cNvPr>
          <p:cNvPicPr>
            <a:picLocks noChangeAspect="1"/>
          </p:cNvPicPr>
          <p:nvPr/>
        </p:nvPicPr>
        <p:blipFill rotWithShape="1">
          <a:blip r:embed="rId3"/>
          <a:srcRect t="15405"/>
          <a:stretch/>
        </p:blipFill>
        <p:spPr>
          <a:xfrm>
            <a:off x="1184728" y="1787525"/>
            <a:ext cx="9822543" cy="4217012"/>
          </a:xfrm>
          <a:prstGeom prst="rect">
            <a:avLst/>
          </a:prstGeom>
          <a:noFill/>
        </p:spPr>
      </p:pic>
      <p:sp>
        <p:nvSpPr>
          <p:cNvPr id="9" name="Slide Number Placeholder 3">
            <a:extLst>
              <a:ext uri="{FF2B5EF4-FFF2-40B4-BE49-F238E27FC236}">
                <a16:creationId xmlns:a16="http://schemas.microsoft.com/office/drawing/2014/main" id="{86B1F56F-186A-F80A-5B0C-3DC2882E4C6C}"/>
              </a:ext>
            </a:extLst>
          </p:cNvPr>
          <p:cNvSpPr>
            <a:spLocks noGrp="1"/>
          </p:cNvSpPr>
          <p:nvPr>
            <p:ph type="sldNum" sz="quarter" idx="12"/>
          </p:nvPr>
        </p:nvSpPr>
        <p:spPr>
          <a:xfrm>
            <a:off x="11414125" y="6521450"/>
            <a:ext cx="517525" cy="184150"/>
          </a:xfrm>
        </p:spPr>
        <p:txBody>
          <a:bodyPr/>
          <a:lstStyle/>
          <a:p>
            <a:pPr>
              <a:spcAft>
                <a:spcPts val="600"/>
              </a:spcAft>
            </a:pPr>
            <a:fld id="{848E656E-5AC2-4CBD-A70D-579B3E95D449}" type="slidenum">
              <a:rPr lang="en-GB" smtClean="0"/>
              <a:pPr>
                <a:spcAft>
                  <a:spcPts val="600"/>
                </a:spcAft>
              </a:pPr>
              <a:t>30</a:t>
            </a:fld>
            <a:endParaRPr lang="en-GB"/>
          </a:p>
        </p:txBody>
      </p:sp>
    </p:spTree>
    <p:extLst>
      <p:ext uri="{BB962C8B-B14F-4D97-AF65-F5344CB8AC3E}">
        <p14:creationId xmlns:p14="http://schemas.microsoft.com/office/powerpoint/2010/main" val="402705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9D73-4CCA-4DE4-BAA6-6BBF0A946DD5}"/>
              </a:ext>
            </a:extLst>
          </p:cNvPr>
          <p:cNvSpPr>
            <a:spLocks noGrp="1"/>
          </p:cNvSpPr>
          <p:nvPr>
            <p:ph type="title"/>
          </p:nvPr>
        </p:nvSpPr>
        <p:spPr>
          <a:xfrm>
            <a:off x="1011244" y="348758"/>
            <a:ext cx="10506476" cy="905801"/>
          </a:xfrm>
        </p:spPr>
        <p:txBody>
          <a:bodyPr>
            <a:normAutofit/>
          </a:bodyPr>
          <a:lstStyle/>
          <a:p>
            <a:r>
              <a:rPr lang="en-US" sz="3000">
                <a:solidFill>
                  <a:schemeClr val="accent1"/>
                </a:solidFill>
              </a:rPr>
              <a:t>Autonomous Document Printing - Reworked</a:t>
            </a:r>
            <a:endParaRPr lang="ru-RU" sz="3000">
              <a:solidFill>
                <a:schemeClr val="accent1"/>
              </a:solidFill>
            </a:endParaRPr>
          </a:p>
        </p:txBody>
      </p:sp>
      <p:sp>
        <p:nvSpPr>
          <p:cNvPr id="4" name="Flowchart: Process 3">
            <a:extLst>
              <a:ext uri="{FF2B5EF4-FFF2-40B4-BE49-F238E27FC236}">
                <a16:creationId xmlns:a16="http://schemas.microsoft.com/office/drawing/2014/main" id="{509A9A91-926C-4F32-B222-2B47D5B063BB}"/>
              </a:ext>
            </a:extLst>
          </p:cNvPr>
          <p:cNvSpPr/>
          <p:nvPr/>
        </p:nvSpPr>
        <p:spPr>
          <a:xfrm>
            <a:off x="5885652" y="4192444"/>
            <a:ext cx="1864922" cy="15335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3"/>
              <a:t>Document printing jobs</a:t>
            </a:r>
            <a:endParaRPr lang="ru-RU" sz="2394"/>
          </a:p>
        </p:txBody>
      </p:sp>
      <p:sp>
        <p:nvSpPr>
          <p:cNvPr id="9" name="Flowchart: Document 8">
            <a:extLst>
              <a:ext uri="{FF2B5EF4-FFF2-40B4-BE49-F238E27FC236}">
                <a16:creationId xmlns:a16="http://schemas.microsoft.com/office/drawing/2014/main" id="{CE56159C-DA3C-4756-9C1E-6D8E99C10706}"/>
              </a:ext>
            </a:extLst>
          </p:cNvPr>
          <p:cNvSpPr/>
          <p:nvPr/>
        </p:nvSpPr>
        <p:spPr>
          <a:xfrm>
            <a:off x="8372230" y="4308105"/>
            <a:ext cx="1301260" cy="1361655"/>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96"/>
              <a:t>Paper (PDF) documents</a:t>
            </a:r>
            <a:endParaRPr lang="ru-RU" sz="1596"/>
          </a:p>
        </p:txBody>
      </p:sp>
      <p:sp>
        <p:nvSpPr>
          <p:cNvPr id="15" name="TextBox 14">
            <a:extLst>
              <a:ext uri="{FF2B5EF4-FFF2-40B4-BE49-F238E27FC236}">
                <a16:creationId xmlns:a16="http://schemas.microsoft.com/office/drawing/2014/main" id="{1A85662A-69D6-42D0-B0E5-78FFDEAFC048}"/>
              </a:ext>
            </a:extLst>
          </p:cNvPr>
          <p:cNvSpPr txBox="1"/>
          <p:nvPr/>
        </p:nvSpPr>
        <p:spPr>
          <a:xfrm>
            <a:off x="4260993" y="5726004"/>
            <a:ext cx="1252266" cy="369332"/>
          </a:xfrm>
          <a:prstGeom prst="rect">
            <a:avLst/>
          </a:prstGeom>
          <a:noFill/>
        </p:spPr>
        <p:txBody>
          <a:bodyPr wrap="none" rtlCol="0">
            <a:spAutoFit/>
          </a:bodyPr>
          <a:lstStyle/>
          <a:p>
            <a:pPr algn="ctr"/>
            <a:r>
              <a:rPr lang="en-US"/>
              <a:t>Job Queue </a:t>
            </a:r>
            <a:endParaRPr lang="ru-RU"/>
          </a:p>
        </p:txBody>
      </p:sp>
      <p:sp>
        <p:nvSpPr>
          <p:cNvPr id="21" name="TextBox 20">
            <a:extLst>
              <a:ext uri="{FF2B5EF4-FFF2-40B4-BE49-F238E27FC236}">
                <a16:creationId xmlns:a16="http://schemas.microsoft.com/office/drawing/2014/main" id="{6B371C1A-5CD9-45EC-8B22-675D60B446F9}"/>
              </a:ext>
            </a:extLst>
          </p:cNvPr>
          <p:cNvSpPr txBox="1"/>
          <p:nvPr/>
        </p:nvSpPr>
        <p:spPr>
          <a:xfrm>
            <a:off x="86485" y="3688694"/>
            <a:ext cx="1795244" cy="646331"/>
          </a:xfrm>
          <a:prstGeom prst="rect">
            <a:avLst/>
          </a:prstGeom>
          <a:noFill/>
        </p:spPr>
        <p:txBody>
          <a:bodyPr wrap="square" rtlCol="0">
            <a:spAutoFit/>
          </a:bodyPr>
          <a:lstStyle/>
          <a:p>
            <a:pPr algn="ctr"/>
            <a:r>
              <a:rPr lang="en-US"/>
              <a:t>Requests to print a document</a:t>
            </a:r>
            <a:endParaRPr lang="ru-RU"/>
          </a:p>
        </p:txBody>
      </p:sp>
      <p:sp>
        <p:nvSpPr>
          <p:cNvPr id="22" name="Flowchart: Process 21">
            <a:extLst>
              <a:ext uri="{FF2B5EF4-FFF2-40B4-BE49-F238E27FC236}">
                <a16:creationId xmlns:a16="http://schemas.microsoft.com/office/drawing/2014/main" id="{448171E5-A2BA-4E96-B0D1-6EEFA32D8440}"/>
              </a:ext>
            </a:extLst>
          </p:cNvPr>
          <p:cNvSpPr/>
          <p:nvPr/>
        </p:nvSpPr>
        <p:spPr>
          <a:xfrm>
            <a:off x="4177818" y="1605723"/>
            <a:ext cx="1418621" cy="145098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3"/>
              <a:t>Print Monitor</a:t>
            </a:r>
            <a:endParaRPr lang="ru-RU" sz="2394"/>
          </a:p>
        </p:txBody>
      </p:sp>
      <p:cxnSp>
        <p:nvCxnSpPr>
          <p:cNvPr id="24" name="Straight Connector 23">
            <a:extLst>
              <a:ext uri="{FF2B5EF4-FFF2-40B4-BE49-F238E27FC236}">
                <a16:creationId xmlns:a16="http://schemas.microsoft.com/office/drawing/2014/main" id="{6CDA28A6-4144-4324-9836-CE58535837D5}"/>
              </a:ext>
            </a:extLst>
          </p:cNvPr>
          <p:cNvCxnSpPr>
            <a:cxnSpLocks/>
          </p:cNvCxnSpPr>
          <p:nvPr/>
        </p:nvCxnSpPr>
        <p:spPr>
          <a:xfrm flipV="1">
            <a:off x="189813" y="3277391"/>
            <a:ext cx="11160149" cy="90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C025380-FA8B-4BEB-B3B3-B9409837E745}"/>
              </a:ext>
            </a:extLst>
          </p:cNvPr>
          <p:cNvSpPr txBox="1"/>
          <p:nvPr/>
        </p:nvSpPr>
        <p:spPr>
          <a:xfrm>
            <a:off x="1919047" y="2787826"/>
            <a:ext cx="1795244" cy="459627"/>
          </a:xfrm>
          <a:prstGeom prst="rect">
            <a:avLst/>
          </a:prstGeom>
          <a:noFill/>
        </p:spPr>
        <p:txBody>
          <a:bodyPr wrap="square" rtlCol="0">
            <a:spAutoFit/>
          </a:bodyPr>
          <a:lstStyle/>
          <a:p>
            <a:r>
              <a:rPr lang="en-US" sz="2394"/>
              <a:t>Client</a:t>
            </a:r>
            <a:endParaRPr lang="ru-RU" sz="2394"/>
          </a:p>
        </p:txBody>
      </p:sp>
      <p:sp>
        <p:nvSpPr>
          <p:cNvPr id="27" name="TextBox 26">
            <a:extLst>
              <a:ext uri="{FF2B5EF4-FFF2-40B4-BE49-F238E27FC236}">
                <a16:creationId xmlns:a16="http://schemas.microsoft.com/office/drawing/2014/main" id="{ACEF06F3-47EB-4F11-8446-564BE385ABB2}"/>
              </a:ext>
            </a:extLst>
          </p:cNvPr>
          <p:cNvSpPr txBox="1"/>
          <p:nvPr/>
        </p:nvSpPr>
        <p:spPr>
          <a:xfrm>
            <a:off x="1919047" y="3319292"/>
            <a:ext cx="1795244" cy="459627"/>
          </a:xfrm>
          <a:prstGeom prst="rect">
            <a:avLst/>
          </a:prstGeom>
          <a:noFill/>
        </p:spPr>
        <p:txBody>
          <a:bodyPr wrap="square" rtlCol="0">
            <a:spAutoFit/>
          </a:bodyPr>
          <a:lstStyle/>
          <a:p>
            <a:r>
              <a:rPr lang="en-US" sz="2394"/>
              <a:t>Server</a:t>
            </a:r>
            <a:endParaRPr lang="ru-RU" sz="2394"/>
          </a:p>
        </p:txBody>
      </p:sp>
      <p:sp>
        <p:nvSpPr>
          <p:cNvPr id="33" name="Arrow: Up 32">
            <a:extLst>
              <a:ext uri="{FF2B5EF4-FFF2-40B4-BE49-F238E27FC236}">
                <a16:creationId xmlns:a16="http://schemas.microsoft.com/office/drawing/2014/main" id="{F02918C1-91F5-458B-B6F7-A19B1E741BF9}"/>
              </a:ext>
            </a:extLst>
          </p:cNvPr>
          <p:cNvSpPr/>
          <p:nvPr/>
        </p:nvSpPr>
        <p:spPr>
          <a:xfrm>
            <a:off x="4697098" y="3111987"/>
            <a:ext cx="380057" cy="1056607"/>
          </a:xfrm>
          <a:prstGeom prst="up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rgbClr val="025064"/>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2394"/>
          </a:p>
        </p:txBody>
      </p:sp>
      <p:sp>
        <p:nvSpPr>
          <p:cNvPr id="35" name="TextBox 34">
            <a:extLst>
              <a:ext uri="{FF2B5EF4-FFF2-40B4-BE49-F238E27FC236}">
                <a16:creationId xmlns:a16="http://schemas.microsoft.com/office/drawing/2014/main" id="{5CEEA8CE-1DA2-4BE5-8AE7-AB9F2B841C36}"/>
              </a:ext>
            </a:extLst>
          </p:cNvPr>
          <p:cNvSpPr txBox="1"/>
          <p:nvPr/>
        </p:nvSpPr>
        <p:spPr>
          <a:xfrm>
            <a:off x="6414762" y="2755365"/>
            <a:ext cx="1795244" cy="459627"/>
          </a:xfrm>
          <a:prstGeom prst="rect">
            <a:avLst/>
          </a:prstGeom>
          <a:noFill/>
        </p:spPr>
        <p:txBody>
          <a:bodyPr wrap="square" rtlCol="0">
            <a:spAutoFit/>
          </a:bodyPr>
          <a:lstStyle/>
          <a:p>
            <a:pPr algn="ctr"/>
            <a:r>
              <a:rPr lang="en-US" sz="2394"/>
              <a:t>User</a:t>
            </a:r>
            <a:endParaRPr lang="ru-RU" sz="2394"/>
          </a:p>
        </p:txBody>
      </p:sp>
      <p:pic>
        <p:nvPicPr>
          <p:cNvPr id="2050" name="Picture 2">
            <a:extLst>
              <a:ext uri="{FF2B5EF4-FFF2-40B4-BE49-F238E27FC236}">
                <a16:creationId xmlns:a16="http://schemas.microsoft.com/office/drawing/2014/main" id="{93ED0B41-A33A-4531-B55B-1B46561A310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8330" y="4300389"/>
            <a:ext cx="946878" cy="946878"/>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User with solid fill">
            <a:extLst>
              <a:ext uri="{FF2B5EF4-FFF2-40B4-BE49-F238E27FC236}">
                <a16:creationId xmlns:a16="http://schemas.microsoft.com/office/drawing/2014/main" id="{F24D6A2E-A919-4E26-B6F2-0E03A46616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5184" y="1873281"/>
            <a:ext cx="914400" cy="914400"/>
          </a:xfrm>
          <a:prstGeom prst="rect">
            <a:avLst/>
          </a:prstGeom>
        </p:spPr>
      </p:pic>
      <p:pic>
        <p:nvPicPr>
          <p:cNvPr id="23" name="Graphic 22" descr="Arrow: Slight curve with solid fill">
            <a:extLst>
              <a:ext uri="{FF2B5EF4-FFF2-40B4-BE49-F238E27FC236}">
                <a16:creationId xmlns:a16="http://schemas.microsoft.com/office/drawing/2014/main" id="{D345BDAE-EBF5-4DE3-84AD-6E3D540913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11673" y="2015709"/>
            <a:ext cx="914400" cy="914400"/>
          </a:xfrm>
          <a:prstGeom prst="rect">
            <a:avLst/>
          </a:prstGeom>
        </p:spPr>
      </p:pic>
      <p:pic>
        <p:nvPicPr>
          <p:cNvPr id="28" name="Graphic 27" descr="Email with solid fill">
            <a:extLst>
              <a:ext uri="{FF2B5EF4-FFF2-40B4-BE49-F238E27FC236}">
                <a16:creationId xmlns:a16="http://schemas.microsoft.com/office/drawing/2014/main" id="{B9EC6C50-D898-4030-BB8C-BCFD503CAA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92762" y="3451813"/>
            <a:ext cx="914400" cy="914400"/>
          </a:xfrm>
          <a:prstGeom prst="rect">
            <a:avLst/>
          </a:prstGeom>
        </p:spPr>
      </p:pic>
      <p:pic>
        <p:nvPicPr>
          <p:cNvPr id="32" name="Graphic 31" descr="Database with solid fill">
            <a:extLst>
              <a:ext uri="{FF2B5EF4-FFF2-40B4-BE49-F238E27FC236}">
                <a16:creationId xmlns:a16="http://schemas.microsoft.com/office/drawing/2014/main" id="{2EAA6867-77B0-48C4-B447-F104C1CB988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92762" y="4466073"/>
            <a:ext cx="914400" cy="914400"/>
          </a:xfrm>
          <a:prstGeom prst="rect">
            <a:avLst/>
          </a:prstGeom>
        </p:spPr>
      </p:pic>
      <p:pic>
        <p:nvPicPr>
          <p:cNvPr id="37" name="Graphic 36" descr="Printer with solid fill">
            <a:extLst>
              <a:ext uri="{FF2B5EF4-FFF2-40B4-BE49-F238E27FC236}">
                <a16:creationId xmlns:a16="http://schemas.microsoft.com/office/drawing/2014/main" id="{C7CB0CCE-95A8-4582-A77E-6C35A6AB68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892922" y="5480334"/>
            <a:ext cx="914400" cy="914400"/>
          </a:xfrm>
          <a:prstGeom prst="rect">
            <a:avLst/>
          </a:prstGeom>
        </p:spPr>
      </p:pic>
      <p:pic>
        <p:nvPicPr>
          <p:cNvPr id="39" name="Graphic 38" descr="Arrow: Slight curve with solid fill">
            <a:extLst>
              <a:ext uri="{FF2B5EF4-FFF2-40B4-BE49-F238E27FC236}">
                <a16:creationId xmlns:a16="http://schemas.microsoft.com/office/drawing/2014/main" id="{F68DC39C-6C08-42C5-92E7-1E259075AB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3726" y="5424811"/>
            <a:ext cx="914400" cy="914400"/>
          </a:xfrm>
          <a:prstGeom prst="rect">
            <a:avLst/>
          </a:prstGeom>
        </p:spPr>
      </p:pic>
      <p:pic>
        <p:nvPicPr>
          <p:cNvPr id="41" name="Graphic 40" descr="Arrow: Slight curve with solid fill">
            <a:extLst>
              <a:ext uri="{FF2B5EF4-FFF2-40B4-BE49-F238E27FC236}">
                <a16:creationId xmlns:a16="http://schemas.microsoft.com/office/drawing/2014/main" id="{39CA8FE8-D266-4455-83C0-D6D4818EE5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3726" y="4484660"/>
            <a:ext cx="914400" cy="914400"/>
          </a:xfrm>
          <a:prstGeom prst="rect">
            <a:avLst/>
          </a:prstGeom>
        </p:spPr>
      </p:pic>
      <p:pic>
        <p:nvPicPr>
          <p:cNvPr id="42" name="Graphic 41" descr="Arrow: Slight curve with solid fill">
            <a:extLst>
              <a:ext uri="{FF2B5EF4-FFF2-40B4-BE49-F238E27FC236}">
                <a16:creationId xmlns:a16="http://schemas.microsoft.com/office/drawing/2014/main" id="{D3067CAF-9564-421C-B24E-93B509773C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3726" y="3451813"/>
            <a:ext cx="914400" cy="914400"/>
          </a:xfrm>
          <a:prstGeom prst="rect">
            <a:avLst/>
          </a:prstGeom>
        </p:spPr>
      </p:pic>
      <p:pic>
        <p:nvPicPr>
          <p:cNvPr id="43" name="Graphic 42" descr="Inbox with solid fill">
            <a:extLst>
              <a:ext uri="{FF2B5EF4-FFF2-40B4-BE49-F238E27FC236}">
                <a16:creationId xmlns:a16="http://schemas.microsoft.com/office/drawing/2014/main" id="{C42CCC80-9F92-488E-82C2-A0C16A3A8CD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56021" y="4349342"/>
            <a:ext cx="914400" cy="914400"/>
          </a:xfrm>
          <a:prstGeom prst="rect">
            <a:avLst/>
          </a:prstGeom>
        </p:spPr>
      </p:pic>
      <p:pic>
        <p:nvPicPr>
          <p:cNvPr id="45" name="Graphic 44" descr="Arrow: Slight curve with solid fill">
            <a:extLst>
              <a:ext uri="{FF2B5EF4-FFF2-40B4-BE49-F238E27FC236}">
                <a16:creationId xmlns:a16="http://schemas.microsoft.com/office/drawing/2014/main" id="{D51C5ED6-BEC9-4252-BDBF-CB3ACFC632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39342" y="4547637"/>
            <a:ext cx="517810" cy="517810"/>
          </a:xfrm>
          <a:prstGeom prst="rect">
            <a:avLst/>
          </a:prstGeom>
        </p:spPr>
      </p:pic>
      <p:pic>
        <p:nvPicPr>
          <p:cNvPr id="46" name="Graphic 45" descr="Arrow: Slight curve with solid fill">
            <a:extLst>
              <a:ext uri="{FF2B5EF4-FFF2-40B4-BE49-F238E27FC236}">
                <a16:creationId xmlns:a16="http://schemas.microsoft.com/office/drawing/2014/main" id="{8D917DD3-B0E2-4C37-A98A-1FD3237571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8913" y="4517038"/>
            <a:ext cx="517810" cy="517810"/>
          </a:xfrm>
          <a:prstGeom prst="rect">
            <a:avLst/>
          </a:prstGeom>
        </p:spPr>
      </p:pic>
      <p:pic>
        <p:nvPicPr>
          <p:cNvPr id="48" name="Graphic 47" descr="Arrow: Slight curve with solid fill">
            <a:extLst>
              <a:ext uri="{FF2B5EF4-FFF2-40B4-BE49-F238E27FC236}">
                <a16:creationId xmlns:a16="http://schemas.microsoft.com/office/drawing/2014/main" id="{6398161D-E7DE-43BE-9606-46ABF3D3E4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02497" y="4517038"/>
            <a:ext cx="517810" cy="517810"/>
          </a:xfrm>
          <a:prstGeom prst="rect">
            <a:avLst/>
          </a:prstGeom>
        </p:spPr>
      </p:pic>
      <p:pic>
        <p:nvPicPr>
          <p:cNvPr id="49" name="Graphic 48" descr="Arrow: Slight curve with solid fill">
            <a:extLst>
              <a:ext uri="{FF2B5EF4-FFF2-40B4-BE49-F238E27FC236}">
                <a16:creationId xmlns:a16="http://schemas.microsoft.com/office/drawing/2014/main" id="{2A2F9BCE-7832-46B3-901D-435CF09B37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78668" y="4517038"/>
            <a:ext cx="517810" cy="517810"/>
          </a:xfrm>
          <a:prstGeom prst="rect">
            <a:avLst/>
          </a:prstGeom>
        </p:spPr>
      </p:pic>
      <p:pic>
        <p:nvPicPr>
          <p:cNvPr id="50" name="Graphic 49" descr="Single gear with solid fill">
            <a:extLst>
              <a:ext uri="{FF2B5EF4-FFF2-40B4-BE49-F238E27FC236}">
                <a16:creationId xmlns:a16="http://schemas.microsoft.com/office/drawing/2014/main" id="{892F3FA5-B269-4CA6-8B54-8857099A78C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74374" y="4070547"/>
            <a:ext cx="1462004" cy="1462004"/>
          </a:xfrm>
          <a:prstGeom prst="rect">
            <a:avLst/>
          </a:prstGeom>
        </p:spPr>
      </p:pic>
      <p:sp>
        <p:nvSpPr>
          <p:cNvPr id="53" name="TextBox 52">
            <a:extLst>
              <a:ext uri="{FF2B5EF4-FFF2-40B4-BE49-F238E27FC236}">
                <a16:creationId xmlns:a16="http://schemas.microsoft.com/office/drawing/2014/main" id="{A0D6AEA1-BFCC-4AAB-94DD-8350D10CD75F}"/>
              </a:ext>
            </a:extLst>
          </p:cNvPr>
          <p:cNvSpPr txBox="1"/>
          <p:nvPr/>
        </p:nvSpPr>
        <p:spPr>
          <a:xfrm>
            <a:off x="1565293" y="5419716"/>
            <a:ext cx="2680165" cy="646331"/>
          </a:xfrm>
          <a:prstGeom prst="rect">
            <a:avLst/>
          </a:prstGeom>
          <a:noFill/>
        </p:spPr>
        <p:txBody>
          <a:bodyPr wrap="square">
            <a:spAutoFit/>
          </a:bodyPr>
          <a:lstStyle/>
          <a:p>
            <a:pPr algn="ctr"/>
            <a:r>
              <a:rPr lang="en-US" sz="1800"/>
              <a:t>ESC </a:t>
            </a:r>
            <a:br>
              <a:rPr lang="en-US" sz="1800"/>
            </a:br>
            <a:r>
              <a:rPr lang="en-US" sz="1800"/>
              <a:t>Print Request Manager</a:t>
            </a:r>
            <a:endParaRPr lang="ru-RU" sz="1600"/>
          </a:p>
        </p:txBody>
      </p:sp>
      <p:sp>
        <p:nvSpPr>
          <p:cNvPr id="55" name="TextBox 54">
            <a:extLst>
              <a:ext uri="{FF2B5EF4-FFF2-40B4-BE49-F238E27FC236}">
                <a16:creationId xmlns:a16="http://schemas.microsoft.com/office/drawing/2014/main" id="{DCA43491-A03E-4AD5-B191-5CE76AF5FF15}"/>
              </a:ext>
            </a:extLst>
          </p:cNvPr>
          <p:cNvSpPr txBox="1"/>
          <p:nvPr/>
        </p:nvSpPr>
        <p:spPr>
          <a:xfrm>
            <a:off x="1838558" y="1175486"/>
            <a:ext cx="6097136" cy="369332"/>
          </a:xfrm>
          <a:prstGeom prst="rect">
            <a:avLst/>
          </a:prstGeom>
          <a:noFill/>
        </p:spPr>
        <p:txBody>
          <a:bodyPr wrap="square">
            <a:spAutoFit/>
          </a:bodyPr>
          <a:lstStyle/>
          <a:p>
            <a:pPr algn="ctr"/>
            <a:r>
              <a:rPr lang="en-US" sz="1800" i="1">
                <a:solidFill>
                  <a:schemeClr val="bg1">
                    <a:lumMod val="50000"/>
                  </a:schemeClr>
                </a:solidFill>
              </a:rPr>
              <a:t>Monitors printing queue</a:t>
            </a:r>
            <a:endParaRPr lang="ru-RU" sz="1800" i="1">
              <a:solidFill>
                <a:schemeClr val="bg1">
                  <a:lumMod val="50000"/>
                </a:schemeClr>
              </a:solidFill>
            </a:endParaRPr>
          </a:p>
        </p:txBody>
      </p:sp>
    </p:spTree>
    <p:extLst>
      <p:ext uri="{BB962C8B-B14F-4D97-AF65-F5344CB8AC3E}">
        <p14:creationId xmlns:p14="http://schemas.microsoft.com/office/powerpoint/2010/main" val="4220932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84AF-FDF8-47D9-B84D-1096EA351C9B}"/>
              </a:ext>
            </a:extLst>
          </p:cNvPr>
          <p:cNvSpPr>
            <a:spLocks noGrp="1"/>
          </p:cNvSpPr>
          <p:nvPr>
            <p:ph type="title"/>
          </p:nvPr>
        </p:nvSpPr>
        <p:spPr>
          <a:xfrm>
            <a:off x="267918" y="381152"/>
            <a:ext cx="10918575" cy="942226"/>
          </a:xfrm>
        </p:spPr>
        <p:txBody>
          <a:bodyPr>
            <a:normAutofit/>
          </a:bodyPr>
          <a:lstStyle/>
          <a:p>
            <a:r>
              <a:rPr lang="en-US" sz="3000">
                <a:solidFill>
                  <a:schemeClr val="accent1"/>
                </a:solidFill>
              </a:rPr>
              <a:t>Autonomous Document Printing - Documents</a:t>
            </a:r>
            <a:endParaRPr lang="ru-RU" sz="3000">
              <a:solidFill>
                <a:schemeClr val="accent1"/>
              </a:solidFill>
            </a:endParaRPr>
          </a:p>
        </p:txBody>
      </p:sp>
      <p:graphicFrame>
        <p:nvGraphicFramePr>
          <p:cNvPr id="4" name="Table 3">
            <a:extLst>
              <a:ext uri="{FF2B5EF4-FFF2-40B4-BE49-F238E27FC236}">
                <a16:creationId xmlns:a16="http://schemas.microsoft.com/office/drawing/2014/main" id="{1C5F3C7E-D3CD-4620-B254-B6399B928691}"/>
              </a:ext>
            </a:extLst>
          </p:cNvPr>
          <p:cNvGraphicFramePr>
            <a:graphicFrameLocks noGrp="1"/>
          </p:cNvGraphicFramePr>
          <p:nvPr/>
        </p:nvGraphicFramePr>
        <p:xfrm>
          <a:off x="340580" y="1166425"/>
          <a:ext cx="9906829" cy="2254164"/>
        </p:xfrm>
        <a:graphic>
          <a:graphicData uri="http://schemas.openxmlformats.org/drawingml/2006/table">
            <a:tbl>
              <a:tblPr firstRow="1" bandRow="1">
                <a:tableStyleId>{5C22544A-7EE6-4342-B048-85BDC9FD1C3A}</a:tableStyleId>
              </a:tblPr>
              <a:tblGrid>
                <a:gridCol w="9906829">
                  <a:extLst>
                    <a:ext uri="{9D8B030D-6E8A-4147-A177-3AD203B41FA5}">
                      <a16:colId xmlns:a16="http://schemas.microsoft.com/office/drawing/2014/main" val="2479804751"/>
                    </a:ext>
                  </a:extLst>
                </a:gridCol>
              </a:tblGrid>
              <a:tr h="334451">
                <a:tc>
                  <a:txBody>
                    <a:bodyPr/>
                    <a:lstStyle/>
                    <a:p>
                      <a:r>
                        <a:rPr lang="en-US" sz="1600"/>
                        <a:t>Document</a:t>
                      </a:r>
                      <a:endParaRPr lang="ru-RU" sz="1600"/>
                    </a:p>
                  </a:txBody>
                  <a:tcPr marL="91214" marR="91214" marT="45607" marB="45607"/>
                </a:tc>
                <a:extLst>
                  <a:ext uri="{0D108BD9-81ED-4DB2-BD59-A6C34878D82A}">
                    <a16:rowId xmlns:a16="http://schemas.microsoft.com/office/drawing/2014/main" val="4039045329"/>
                  </a:ext>
                </a:extLst>
              </a:tr>
              <a:tr h="577687">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600"/>
                        <a:t>Generic Sales Invoices (Sales Order Management, Service Management, Contract Management, Project Management, Sales Ledger)</a:t>
                      </a:r>
                      <a:endParaRPr lang="ru-RU" sz="1600"/>
                    </a:p>
                  </a:txBody>
                  <a:tcPr marL="91214" marR="91214" marT="45607" marB="45607"/>
                </a:tc>
                <a:extLst>
                  <a:ext uri="{0D108BD9-81ED-4DB2-BD59-A6C34878D82A}">
                    <a16:rowId xmlns:a16="http://schemas.microsoft.com/office/drawing/2014/main" val="3072961405"/>
                  </a:ext>
                </a:extLst>
              </a:tr>
              <a:tr h="334451">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600"/>
                        <a:t>Goods Receive Notes</a:t>
                      </a:r>
                      <a:endParaRPr lang="ru-RU" sz="1600"/>
                    </a:p>
                  </a:txBody>
                  <a:tcPr marL="91214" marR="91214" marT="45607" marB="45607"/>
                </a:tc>
                <a:extLst>
                  <a:ext uri="{0D108BD9-81ED-4DB2-BD59-A6C34878D82A}">
                    <a16:rowId xmlns:a16="http://schemas.microsoft.com/office/drawing/2014/main" val="2610646607"/>
                  </a:ext>
                </a:extLst>
              </a:tr>
              <a:tr h="334451">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600"/>
                        <a:t>Delivery Notes (Sales Order management)</a:t>
                      </a:r>
                      <a:endParaRPr lang="ru-RU" sz="1600"/>
                    </a:p>
                  </a:txBody>
                  <a:tcPr marL="91214" marR="91214" marT="45607" marB="45607"/>
                </a:tc>
                <a:extLst>
                  <a:ext uri="{0D108BD9-81ED-4DB2-BD59-A6C34878D82A}">
                    <a16:rowId xmlns:a16="http://schemas.microsoft.com/office/drawing/2014/main" val="2852070079"/>
                  </a:ext>
                </a:extLst>
              </a:tr>
              <a:tr h="334451">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600"/>
                        <a:t>Delivery Note (common)</a:t>
                      </a:r>
                    </a:p>
                  </a:txBody>
                  <a:tcPr marL="91214" marR="91214" marT="45607" marB="45607"/>
                </a:tc>
                <a:extLst>
                  <a:ext uri="{0D108BD9-81ED-4DB2-BD59-A6C34878D82A}">
                    <a16:rowId xmlns:a16="http://schemas.microsoft.com/office/drawing/2014/main" val="3118154671"/>
                  </a:ext>
                </a:extLst>
              </a:tr>
              <a:tr h="334451">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600"/>
                        <a:t>Order Confirmation</a:t>
                      </a:r>
                      <a:endParaRPr lang="ru-RU" sz="1600"/>
                    </a:p>
                  </a:txBody>
                  <a:tcPr marL="91214" marR="91214" marT="45607" marB="45607"/>
                </a:tc>
                <a:extLst>
                  <a:ext uri="{0D108BD9-81ED-4DB2-BD59-A6C34878D82A}">
                    <a16:rowId xmlns:a16="http://schemas.microsoft.com/office/drawing/2014/main" val="3860566030"/>
                  </a:ext>
                </a:extLst>
              </a:tr>
            </a:tbl>
          </a:graphicData>
        </a:graphic>
      </p:graphicFrame>
      <p:graphicFrame>
        <p:nvGraphicFramePr>
          <p:cNvPr id="7" name="Table 6">
            <a:extLst>
              <a:ext uri="{FF2B5EF4-FFF2-40B4-BE49-F238E27FC236}">
                <a16:creationId xmlns:a16="http://schemas.microsoft.com/office/drawing/2014/main" id="{53494200-17FF-403D-9726-86BBFB45F45D}"/>
              </a:ext>
            </a:extLst>
          </p:cNvPr>
          <p:cNvGraphicFramePr>
            <a:graphicFrameLocks noGrp="1"/>
          </p:cNvGraphicFramePr>
          <p:nvPr/>
        </p:nvGraphicFramePr>
        <p:xfrm>
          <a:off x="340580" y="3595556"/>
          <a:ext cx="9906829" cy="2680432"/>
        </p:xfrm>
        <a:graphic>
          <a:graphicData uri="http://schemas.openxmlformats.org/drawingml/2006/table">
            <a:tbl>
              <a:tblPr firstRow="1" bandRow="1">
                <a:tableStyleId>{5C22544A-7EE6-4342-B048-85BDC9FD1C3A}</a:tableStyleId>
              </a:tblPr>
              <a:tblGrid>
                <a:gridCol w="9906829">
                  <a:extLst>
                    <a:ext uri="{9D8B030D-6E8A-4147-A177-3AD203B41FA5}">
                      <a16:colId xmlns:a16="http://schemas.microsoft.com/office/drawing/2014/main" val="3403753605"/>
                    </a:ext>
                  </a:extLst>
                </a:gridCol>
              </a:tblGrid>
              <a:tr h="334451">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600"/>
                        <a:t>Reports</a:t>
                      </a:r>
                      <a:endParaRPr lang="ru-RU" sz="1600"/>
                    </a:p>
                  </a:txBody>
                  <a:tcPr marL="91214" marR="91214" marT="45607" marB="45607"/>
                </a:tc>
                <a:extLst>
                  <a:ext uri="{0D108BD9-81ED-4DB2-BD59-A6C34878D82A}">
                    <a16:rowId xmlns:a16="http://schemas.microsoft.com/office/drawing/2014/main" val="2540609857"/>
                  </a:ext>
                </a:extLst>
              </a:tr>
              <a:tr h="334451">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600"/>
                        <a:t>Product Labels (Purchase Control)</a:t>
                      </a:r>
                      <a:endParaRPr lang="ru-RU" sz="1600"/>
                    </a:p>
                  </a:txBody>
                  <a:tcPr marL="91214" marR="91214" marT="45607" marB="45607"/>
                </a:tc>
                <a:extLst>
                  <a:ext uri="{0D108BD9-81ED-4DB2-BD59-A6C34878D82A}">
                    <a16:rowId xmlns:a16="http://schemas.microsoft.com/office/drawing/2014/main" val="1769042982"/>
                  </a:ext>
                </a:extLst>
              </a:tr>
              <a:tr h="334451">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600"/>
                        <a:t>Product Labels (Sales Order Management)</a:t>
                      </a:r>
                      <a:endParaRPr lang="ru-RU" sz="1600"/>
                    </a:p>
                  </a:txBody>
                  <a:tcPr marL="91214" marR="91214" marT="45607" marB="45607"/>
                </a:tc>
                <a:extLst>
                  <a:ext uri="{0D108BD9-81ED-4DB2-BD59-A6C34878D82A}">
                    <a16:rowId xmlns:a16="http://schemas.microsoft.com/office/drawing/2014/main" val="4238548351"/>
                  </a:ext>
                </a:extLst>
              </a:tr>
              <a:tr h="334451">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600"/>
                        <a:t>Bin Labels</a:t>
                      </a:r>
                      <a:endParaRPr lang="ru-RU" sz="1600"/>
                    </a:p>
                  </a:txBody>
                  <a:tcPr marL="91214" marR="91214" marT="45607" marB="45607"/>
                </a:tc>
                <a:extLst>
                  <a:ext uri="{0D108BD9-81ED-4DB2-BD59-A6C34878D82A}">
                    <a16:rowId xmlns:a16="http://schemas.microsoft.com/office/drawing/2014/main" val="1992348035"/>
                  </a:ext>
                </a:extLst>
              </a:tr>
              <a:tr h="334451">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600"/>
                        <a:t>Stock Labels</a:t>
                      </a:r>
                      <a:endParaRPr lang="ru-RU" sz="1600"/>
                    </a:p>
                  </a:txBody>
                  <a:tcPr marL="91214" marR="91214" marT="45607" marB="45607"/>
                </a:tc>
                <a:extLst>
                  <a:ext uri="{0D108BD9-81ED-4DB2-BD59-A6C34878D82A}">
                    <a16:rowId xmlns:a16="http://schemas.microsoft.com/office/drawing/2014/main" val="606794390"/>
                  </a:ext>
                </a:extLst>
              </a:tr>
              <a:tr h="334451">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600"/>
                        <a:t>Box Labels</a:t>
                      </a:r>
                      <a:endParaRPr lang="ru-RU" sz="1600"/>
                    </a:p>
                  </a:txBody>
                  <a:tcPr marL="91214" marR="91214" marT="45607" marB="45607"/>
                </a:tc>
                <a:extLst>
                  <a:ext uri="{0D108BD9-81ED-4DB2-BD59-A6C34878D82A}">
                    <a16:rowId xmlns:a16="http://schemas.microsoft.com/office/drawing/2014/main" val="1508536105"/>
                  </a:ext>
                </a:extLst>
              </a:tr>
              <a:tr h="334451">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600"/>
                        <a:t>Box Contents</a:t>
                      </a:r>
                      <a:endParaRPr lang="ru-RU" sz="1600"/>
                    </a:p>
                  </a:txBody>
                  <a:tcPr marL="91214" marR="91214" marT="45607" marB="45607"/>
                </a:tc>
                <a:extLst>
                  <a:ext uri="{0D108BD9-81ED-4DB2-BD59-A6C34878D82A}">
                    <a16:rowId xmlns:a16="http://schemas.microsoft.com/office/drawing/2014/main" val="2809833054"/>
                  </a:ext>
                </a:extLst>
              </a:tr>
              <a:tr h="334451">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600" b="1"/>
                        <a:t>And any other iScala Reporting Platform reports</a:t>
                      </a:r>
                      <a:endParaRPr lang="ru-RU" sz="1600" b="1"/>
                    </a:p>
                  </a:txBody>
                  <a:tcPr marL="91214" marR="91214" marT="45607" marB="45607"/>
                </a:tc>
                <a:extLst>
                  <a:ext uri="{0D108BD9-81ED-4DB2-BD59-A6C34878D82A}">
                    <a16:rowId xmlns:a16="http://schemas.microsoft.com/office/drawing/2014/main" val="1072221758"/>
                  </a:ext>
                </a:extLst>
              </a:tr>
            </a:tbl>
          </a:graphicData>
        </a:graphic>
      </p:graphicFrame>
    </p:spTree>
    <p:extLst>
      <p:ext uri="{BB962C8B-B14F-4D97-AF65-F5344CB8AC3E}">
        <p14:creationId xmlns:p14="http://schemas.microsoft.com/office/powerpoint/2010/main" val="1932961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0C35B-BE11-46D1-BD8E-D45A0C97B3A3}"/>
              </a:ext>
            </a:extLst>
          </p:cNvPr>
          <p:cNvSpPr>
            <a:spLocks noGrp="1"/>
          </p:cNvSpPr>
          <p:nvPr>
            <p:ph type="title"/>
          </p:nvPr>
        </p:nvSpPr>
        <p:spPr>
          <a:xfrm>
            <a:off x="838200" y="809625"/>
            <a:ext cx="8705850" cy="977900"/>
          </a:xfrm>
        </p:spPr>
        <p:txBody>
          <a:bodyPr anchor="t">
            <a:normAutofit/>
          </a:bodyPr>
          <a:lstStyle/>
          <a:p>
            <a:r>
              <a:rPr lang="en-US"/>
              <a:t>Automation</a:t>
            </a:r>
          </a:p>
        </p:txBody>
      </p:sp>
      <p:sp>
        <p:nvSpPr>
          <p:cNvPr id="3" name="Content Placeholder 2">
            <a:extLst>
              <a:ext uri="{FF2B5EF4-FFF2-40B4-BE49-F238E27FC236}">
                <a16:creationId xmlns:a16="http://schemas.microsoft.com/office/drawing/2014/main" id="{A6371266-C821-425B-800E-1B1B589C9566}"/>
              </a:ext>
            </a:extLst>
          </p:cNvPr>
          <p:cNvSpPr>
            <a:spLocks noGrp="1"/>
          </p:cNvSpPr>
          <p:nvPr>
            <p:ph idx="1"/>
          </p:nvPr>
        </p:nvSpPr>
        <p:spPr>
          <a:xfrm>
            <a:off x="351460" y="1687750"/>
            <a:ext cx="11623458" cy="5091896"/>
          </a:xfrm>
        </p:spPr>
        <p:txBody>
          <a:bodyPr>
            <a:normAutofit/>
          </a:bodyPr>
          <a:lstStyle/>
          <a:p>
            <a:pPr>
              <a:spcAft>
                <a:spcPts val="600"/>
              </a:spcAft>
            </a:pPr>
            <a:r>
              <a:rPr lang="en-GB"/>
              <a:t>Continued increase of Unattended Jobs – Server side, scheduled processing</a:t>
            </a:r>
          </a:p>
          <a:p>
            <a:pPr lvl="1">
              <a:spcAft>
                <a:spcPts val="600"/>
              </a:spcAft>
            </a:pPr>
            <a:r>
              <a:rPr lang="en-GB"/>
              <a:t>Process SRP/MRP calculation</a:t>
            </a:r>
          </a:p>
          <a:p>
            <a:pPr lvl="1">
              <a:spcAft>
                <a:spcPts val="600"/>
              </a:spcAft>
            </a:pPr>
            <a:r>
              <a:rPr lang="en-GB"/>
              <a:t>Process auto-posting of all journals</a:t>
            </a:r>
          </a:p>
          <a:p>
            <a:pPr lvl="1">
              <a:spcAft>
                <a:spcPts val="600"/>
              </a:spcAft>
            </a:pPr>
            <a:r>
              <a:rPr lang="en-GB"/>
              <a:t>Process auto-print* of invoices from all relevant modules</a:t>
            </a:r>
          </a:p>
          <a:p>
            <a:pPr lvl="1">
              <a:spcAft>
                <a:spcPts val="600"/>
              </a:spcAft>
            </a:pPr>
            <a:r>
              <a:rPr lang="en-GB"/>
              <a:t>Process auto-print* of inbuilt and user-created SSRS reports </a:t>
            </a:r>
          </a:p>
          <a:p>
            <a:pPr lvl="1">
              <a:spcAft>
                <a:spcPts val="600"/>
              </a:spcAft>
            </a:pPr>
            <a:r>
              <a:rPr lang="en-GB"/>
              <a:t>Process auto-print* of other reports, such as OR Delivery note</a:t>
            </a:r>
          </a:p>
          <a:p>
            <a:pPr>
              <a:spcAft>
                <a:spcPts val="600"/>
              </a:spcAft>
            </a:pPr>
            <a:r>
              <a:rPr lang="en-GB"/>
              <a:t>Autonomous Document Printing via Epicor Service Connect calls redesigned</a:t>
            </a:r>
          </a:p>
          <a:p>
            <a:pPr lvl="1">
              <a:spcAft>
                <a:spcPts val="600"/>
              </a:spcAft>
            </a:pPr>
            <a:r>
              <a:rPr lang="en-GB"/>
              <a:t>Print monitor is now Server-side and Monitors, not Executes</a:t>
            </a:r>
          </a:p>
          <a:p>
            <a:pPr lvl="1">
              <a:spcAft>
                <a:spcPts val="600"/>
              </a:spcAft>
            </a:pPr>
            <a:r>
              <a:rPr lang="en-GB"/>
              <a:t>Supports printing* of SSRS reports</a:t>
            </a:r>
          </a:p>
          <a:p>
            <a:pPr>
              <a:spcAft>
                <a:spcPts val="600"/>
              </a:spcAft>
            </a:pPr>
            <a:endParaRPr lang="en-US"/>
          </a:p>
        </p:txBody>
      </p:sp>
      <p:sp>
        <p:nvSpPr>
          <p:cNvPr id="4" name="TextBox 3">
            <a:extLst>
              <a:ext uri="{FF2B5EF4-FFF2-40B4-BE49-F238E27FC236}">
                <a16:creationId xmlns:a16="http://schemas.microsoft.com/office/drawing/2014/main" id="{9872C975-CC3E-4CFC-9097-F414C904CB28}"/>
              </a:ext>
            </a:extLst>
          </p:cNvPr>
          <p:cNvSpPr txBox="1"/>
          <p:nvPr/>
        </p:nvSpPr>
        <p:spPr>
          <a:xfrm>
            <a:off x="6248400" y="6030913"/>
            <a:ext cx="5638800" cy="338554"/>
          </a:xfrm>
          <a:prstGeom prst="rect">
            <a:avLst/>
          </a:prstGeom>
          <a:solidFill>
            <a:schemeClr val="bg1">
              <a:lumMod val="50000"/>
            </a:schemeClr>
          </a:solidFill>
        </p:spPr>
        <p:txBody>
          <a:bodyPr wrap="square" rtlCol="0">
            <a:spAutoFit/>
          </a:bodyPr>
          <a:lstStyle/>
          <a:p>
            <a:r>
              <a:rPr lang="en-US" sz="1600">
                <a:solidFill>
                  <a:schemeClr val="bg1"/>
                </a:solidFill>
              </a:rPr>
              <a:t>* Actual action (Print, E-mail or Save) is driven by Output channel.</a:t>
            </a:r>
          </a:p>
        </p:txBody>
      </p:sp>
    </p:spTree>
    <p:extLst>
      <p:ext uri="{BB962C8B-B14F-4D97-AF65-F5344CB8AC3E}">
        <p14:creationId xmlns:p14="http://schemas.microsoft.com/office/powerpoint/2010/main" val="3923613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9C7A1-75F7-4EE6-95E8-5ABDE3F41744}"/>
              </a:ext>
            </a:extLst>
          </p:cNvPr>
          <p:cNvSpPr>
            <a:spLocks noGrp="1"/>
          </p:cNvSpPr>
          <p:nvPr>
            <p:ph type="title"/>
          </p:nvPr>
        </p:nvSpPr>
        <p:spPr/>
        <p:txBody>
          <a:bodyPr/>
          <a:lstStyle/>
          <a:p>
            <a:pPr algn="ctr"/>
            <a:r>
              <a:rPr lang="en-GB"/>
              <a:t>Enhanced Audit Trail </a:t>
            </a:r>
            <a:endParaRPr lang="en-US"/>
          </a:p>
        </p:txBody>
      </p:sp>
      <p:sp>
        <p:nvSpPr>
          <p:cNvPr id="3" name="Content Placeholder 2">
            <a:extLst>
              <a:ext uri="{FF2B5EF4-FFF2-40B4-BE49-F238E27FC236}">
                <a16:creationId xmlns:a16="http://schemas.microsoft.com/office/drawing/2014/main" id="{511DFE24-B9CB-43F8-A227-6878E91E1932}"/>
              </a:ext>
            </a:extLst>
          </p:cNvPr>
          <p:cNvSpPr>
            <a:spLocks noGrp="1"/>
          </p:cNvSpPr>
          <p:nvPr>
            <p:ph idx="1"/>
          </p:nvPr>
        </p:nvSpPr>
        <p:spPr/>
        <p:txBody>
          <a:bodyPr>
            <a:normAutofit/>
          </a:bodyPr>
          <a:lstStyle/>
          <a:p>
            <a:pPr marL="0" indent="0">
              <a:buNone/>
            </a:pPr>
            <a:r>
              <a:rPr lang="en-GB"/>
              <a:t>Part of Security and Governance Value Pack-license</a:t>
            </a:r>
          </a:p>
          <a:p>
            <a:pPr marL="0" indent="0">
              <a:buNone/>
            </a:pPr>
            <a:endParaRPr lang="en-GB"/>
          </a:p>
          <a:p>
            <a:pPr marL="0" indent="0">
              <a:buNone/>
            </a:pPr>
            <a:r>
              <a:rPr lang="en-GB"/>
              <a:t>In 3.4:</a:t>
            </a:r>
          </a:p>
          <a:p>
            <a:r>
              <a:rPr lang="en-GB"/>
              <a:t>Sales Order </a:t>
            </a:r>
          </a:p>
          <a:p>
            <a:r>
              <a:rPr lang="en-GB"/>
              <a:t>Purchase Order</a:t>
            </a:r>
          </a:p>
          <a:p>
            <a:r>
              <a:rPr lang="en-GB"/>
              <a:t>Stock Item Lifecycle</a:t>
            </a:r>
          </a:p>
          <a:p>
            <a:pPr marL="361950" lvl="1" indent="0">
              <a:buNone/>
            </a:pPr>
            <a:endParaRPr lang="en-US"/>
          </a:p>
          <a:p>
            <a:pPr marL="0" indent="0">
              <a:buNone/>
            </a:pPr>
            <a:endParaRPr lang="en-US"/>
          </a:p>
        </p:txBody>
      </p:sp>
      <p:pic>
        <p:nvPicPr>
          <p:cNvPr id="6" name="Picture 5">
            <a:extLst>
              <a:ext uri="{FF2B5EF4-FFF2-40B4-BE49-F238E27FC236}">
                <a16:creationId xmlns:a16="http://schemas.microsoft.com/office/drawing/2014/main" id="{19719210-1923-45DA-BA94-6DBD3B5EFBA4}"/>
              </a:ext>
            </a:extLst>
          </p:cNvPr>
          <p:cNvPicPr>
            <a:picLocks noChangeAspect="1"/>
          </p:cNvPicPr>
          <p:nvPr/>
        </p:nvPicPr>
        <p:blipFill rotWithShape="1">
          <a:blip r:embed="rId2"/>
          <a:srcRect l="35256" t="5348"/>
          <a:stretch/>
        </p:blipFill>
        <p:spPr>
          <a:xfrm>
            <a:off x="7670967" y="1851694"/>
            <a:ext cx="4375643" cy="2280345"/>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81D8B39-A6BB-4415-AE95-8DFE3E5C4094}"/>
              </a:ext>
            </a:extLst>
          </p:cNvPr>
          <p:cNvPicPr>
            <a:picLocks noChangeAspect="1"/>
          </p:cNvPicPr>
          <p:nvPr/>
        </p:nvPicPr>
        <p:blipFill>
          <a:blip r:embed="rId3"/>
          <a:stretch>
            <a:fillRect/>
          </a:stretch>
        </p:blipFill>
        <p:spPr>
          <a:xfrm>
            <a:off x="1993946" y="4196209"/>
            <a:ext cx="10052664" cy="21170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752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077592-9B7D-4198-BB56-1785614059C0}"/>
              </a:ext>
            </a:extLst>
          </p:cNvPr>
          <p:cNvPicPr>
            <a:picLocks noChangeAspect="1"/>
          </p:cNvPicPr>
          <p:nvPr/>
        </p:nvPicPr>
        <p:blipFill>
          <a:blip r:embed="rId3"/>
          <a:stretch>
            <a:fillRect/>
          </a:stretch>
        </p:blipFill>
        <p:spPr>
          <a:xfrm>
            <a:off x="6741885" y="353042"/>
            <a:ext cx="3786641" cy="2064693"/>
          </a:xfrm>
          <a:prstGeom prst="rect">
            <a:avLst/>
          </a:prstGeom>
        </p:spPr>
      </p:pic>
      <p:sp>
        <p:nvSpPr>
          <p:cNvPr id="2" name="Title 1"/>
          <p:cNvSpPr>
            <a:spLocks noGrp="1"/>
          </p:cNvSpPr>
          <p:nvPr>
            <p:ph type="title"/>
          </p:nvPr>
        </p:nvSpPr>
        <p:spPr/>
        <p:txBody>
          <a:bodyPr>
            <a:normAutofit/>
          </a:bodyPr>
          <a:lstStyle/>
          <a:p>
            <a:r>
              <a:rPr lang="en-US" sz="3000">
                <a:solidFill>
                  <a:schemeClr val="accent1"/>
                </a:solidFill>
              </a:rPr>
              <a:t>Usability</a:t>
            </a:r>
          </a:p>
        </p:txBody>
      </p:sp>
      <p:pic>
        <p:nvPicPr>
          <p:cNvPr id="7" name="Picture 6">
            <a:extLst>
              <a:ext uri="{FF2B5EF4-FFF2-40B4-BE49-F238E27FC236}">
                <a16:creationId xmlns:a16="http://schemas.microsoft.com/office/drawing/2014/main" id="{1DE42800-93C1-4B30-BCB3-E04107100971}"/>
              </a:ext>
            </a:extLst>
          </p:cNvPr>
          <p:cNvPicPr>
            <a:picLocks noChangeAspect="1"/>
          </p:cNvPicPr>
          <p:nvPr/>
        </p:nvPicPr>
        <p:blipFill>
          <a:blip r:embed="rId4"/>
          <a:stretch>
            <a:fillRect/>
          </a:stretch>
        </p:blipFill>
        <p:spPr>
          <a:xfrm>
            <a:off x="7751310" y="1330271"/>
            <a:ext cx="3988814" cy="2174929"/>
          </a:xfrm>
          <a:prstGeom prst="rect">
            <a:avLst/>
          </a:prstGeom>
        </p:spPr>
      </p:pic>
      <p:pic>
        <p:nvPicPr>
          <p:cNvPr id="10" name="Picture 9">
            <a:extLst>
              <a:ext uri="{FF2B5EF4-FFF2-40B4-BE49-F238E27FC236}">
                <a16:creationId xmlns:a16="http://schemas.microsoft.com/office/drawing/2014/main" id="{1E404EAD-EBA1-4D44-975E-6B3E923B23CA}"/>
              </a:ext>
            </a:extLst>
          </p:cNvPr>
          <p:cNvPicPr>
            <a:picLocks noChangeAspect="1"/>
          </p:cNvPicPr>
          <p:nvPr/>
        </p:nvPicPr>
        <p:blipFill>
          <a:blip r:embed="rId5"/>
          <a:stretch>
            <a:fillRect/>
          </a:stretch>
        </p:blipFill>
        <p:spPr>
          <a:xfrm>
            <a:off x="7271658" y="3781426"/>
            <a:ext cx="4481798" cy="2513479"/>
          </a:xfrm>
          <a:prstGeom prst="rect">
            <a:avLst/>
          </a:prstGeom>
        </p:spPr>
      </p:pic>
      <p:sp>
        <p:nvSpPr>
          <p:cNvPr id="11" name="Content Placeholder 2">
            <a:extLst>
              <a:ext uri="{FF2B5EF4-FFF2-40B4-BE49-F238E27FC236}">
                <a16:creationId xmlns:a16="http://schemas.microsoft.com/office/drawing/2014/main" id="{26EA4F34-51D5-49B9-A6C9-6DA86F6C2031}"/>
              </a:ext>
            </a:extLst>
          </p:cNvPr>
          <p:cNvSpPr txBox="1">
            <a:spLocks/>
          </p:cNvSpPr>
          <p:nvPr/>
        </p:nvSpPr>
        <p:spPr>
          <a:xfrm>
            <a:off x="838201" y="1712819"/>
            <a:ext cx="4546600" cy="3657468"/>
          </a:xfrm>
          <a:prstGeom prst="rect">
            <a:avLst/>
          </a:prstGeom>
        </p:spPr>
        <p:txBody>
          <a:bodyPr>
            <a:normAutofit/>
          </a:bodyPr>
          <a:lstStyle>
            <a:lvl1pPr marL="180975"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1pPr>
            <a:lvl2pPr marL="542925"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2pPr>
            <a:lvl3pPr marL="89535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3pPr>
            <a:lvl4pPr marL="125730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4pPr>
            <a:lvl5pPr marL="161925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t>Continued improvement of user experience</a:t>
            </a:r>
          </a:p>
          <a:p>
            <a:r>
              <a:rPr lang="en-GB" sz="1600" b="1"/>
              <a:t>New colour schemes</a:t>
            </a:r>
          </a:p>
          <a:p>
            <a:r>
              <a:rPr lang="en-GB" sz="1600" b="1"/>
              <a:t>Better navigation through Multi-Company </a:t>
            </a:r>
            <a:br>
              <a:rPr lang="en-GB" sz="1600" b="1"/>
            </a:br>
            <a:r>
              <a:rPr lang="en-GB" sz="1600" b="1"/>
              <a:t>with Company and Fiscal Year user specific color scheme</a:t>
            </a:r>
          </a:p>
          <a:p>
            <a:r>
              <a:rPr lang="en-GB" sz="1600" b="1"/>
              <a:t>Searchable results of inbuilt &amp; custom queries (Snap Search)</a:t>
            </a:r>
          </a:p>
          <a:p>
            <a:r>
              <a:rPr lang="en-GB" sz="1600" b="1"/>
              <a:t>Easier navigation through large lists</a:t>
            </a:r>
          </a:p>
          <a:p>
            <a:r>
              <a:rPr lang="en-GB" sz="1600" b="1"/>
              <a:t>Snap Search Builder uplifted</a:t>
            </a:r>
          </a:p>
          <a:p>
            <a:r>
              <a:rPr lang="en-GB" sz="1600" b="1"/>
              <a:t>Easier to work with</a:t>
            </a:r>
          </a:p>
          <a:p>
            <a:r>
              <a:rPr lang="en-GB" sz="1600" b="1"/>
              <a:t>Easier to navigate through fields and tables</a:t>
            </a:r>
          </a:p>
          <a:p>
            <a:pPr marL="0" indent="0">
              <a:buFont typeface="Arial" panose="020B0604020202020204" pitchFamily="34" charset="0"/>
              <a:buNone/>
            </a:pPr>
            <a:endParaRPr lang="en-US"/>
          </a:p>
        </p:txBody>
      </p:sp>
    </p:spTree>
    <p:extLst>
      <p:ext uri="{BB962C8B-B14F-4D97-AF65-F5344CB8AC3E}">
        <p14:creationId xmlns:p14="http://schemas.microsoft.com/office/powerpoint/2010/main" val="2407877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EA397-0A95-4687-A5F7-1FDC3C8AA66E}"/>
              </a:ext>
            </a:extLst>
          </p:cNvPr>
          <p:cNvSpPr>
            <a:spLocks noGrp="1"/>
          </p:cNvSpPr>
          <p:nvPr>
            <p:ph type="title"/>
          </p:nvPr>
        </p:nvSpPr>
        <p:spPr>
          <a:xfrm>
            <a:off x="851208" y="809625"/>
            <a:ext cx="10011864" cy="977900"/>
          </a:xfrm>
        </p:spPr>
        <p:txBody>
          <a:bodyPr>
            <a:normAutofit/>
          </a:bodyPr>
          <a:lstStyle/>
          <a:p>
            <a:r>
              <a:rPr lang="en-GB" altLang="en-US"/>
              <a:t>New Color Schemes</a:t>
            </a:r>
            <a:br>
              <a:rPr lang="en-US"/>
            </a:br>
            <a:endParaRPr lang="ru-RU"/>
          </a:p>
        </p:txBody>
      </p:sp>
      <p:sp>
        <p:nvSpPr>
          <p:cNvPr id="5" name="Content Placeholder 4">
            <a:extLst>
              <a:ext uri="{FF2B5EF4-FFF2-40B4-BE49-F238E27FC236}">
                <a16:creationId xmlns:a16="http://schemas.microsoft.com/office/drawing/2014/main" id="{90EE0462-07F6-4857-BB54-963F89C45D05}"/>
              </a:ext>
            </a:extLst>
          </p:cNvPr>
          <p:cNvSpPr>
            <a:spLocks noGrp="1"/>
          </p:cNvSpPr>
          <p:nvPr>
            <p:ph idx="1"/>
          </p:nvPr>
        </p:nvSpPr>
        <p:spPr>
          <a:xfrm>
            <a:off x="851208" y="1787525"/>
            <a:ext cx="8684312" cy="4441825"/>
          </a:xfrm>
        </p:spPr>
        <p:txBody>
          <a:bodyPr>
            <a:normAutofit/>
          </a:bodyPr>
          <a:lstStyle/>
          <a:p>
            <a:pPr lvl="2"/>
            <a:r>
              <a:rPr lang="en-GB"/>
              <a:t>Teal and Orange</a:t>
            </a:r>
          </a:p>
          <a:p>
            <a:pPr lvl="2"/>
            <a:endParaRPr lang="en-GB"/>
          </a:p>
          <a:p>
            <a:pPr marL="0" lvl="2" indent="0">
              <a:buNone/>
            </a:pPr>
            <a:r>
              <a:rPr lang="en-GB"/>
              <a:t>Users can:</a:t>
            </a:r>
          </a:p>
          <a:p>
            <a:pPr lvl="2"/>
            <a:r>
              <a:rPr lang="en-GB"/>
              <a:t>Link Color Scheme </a:t>
            </a:r>
            <a:br>
              <a:rPr lang="en-GB"/>
            </a:br>
            <a:r>
              <a:rPr lang="en-GB"/>
              <a:t>to company</a:t>
            </a:r>
          </a:p>
          <a:p>
            <a:pPr lvl="2"/>
            <a:r>
              <a:rPr lang="en-GB"/>
              <a:t>Link Color Scheme </a:t>
            </a:r>
            <a:br>
              <a:rPr lang="en-GB"/>
            </a:br>
            <a:r>
              <a:rPr lang="en-GB"/>
              <a:t>to Company + Financial Year</a:t>
            </a:r>
          </a:p>
          <a:p>
            <a:pPr lvl="2"/>
            <a:endParaRPr lang="ru-RU"/>
          </a:p>
        </p:txBody>
      </p:sp>
      <p:pic>
        <p:nvPicPr>
          <p:cNvPr id="8" name="Content Placeholder 4" descr="A screenshot of a video game&#10;&#10;Description automatically generated">
            <a:extLst>
              <a:ext uri="{FF2B5EF4-FFF2-40B4-BE49-F238E27FC236}">
                <a16:creationId xmlns:a16="http://schemas.microsoft.com/office/drawing/2014/main" id="{3A362EE9-9CCC-42D8-996C-79302F3A1E6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69080" y="628650"/>
            <a:ext cx="5493992" cy="4256643"/>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8E7BA718-3D6C-4F12-8B10-DB36E88B382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57140" y="1086602"/>
            <a:ext cx="6046604" cy="4684795"/>
          </a:xfrm>
          <a:prstGeom prst="rect">
            <a:avLst/>
          </a:prstGeom>
        </p:spPr>
      </p:pic>
    </p:spTree>
    <p:extLst>
      <p:ext uri="{BB962C8B-B14F-4D97-AF65-F5344CB8AC3E}">
        <p14:creationId xmlns:p14="http://schemas.microsoft.com/office/powerpoint/2010/main" val="370650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9C7A1-75F7-4EE6-95E8-5ABDE3F41744}"/>
              </a:ext>
            </a:extLst>
          </p:cNvPr>
          <p:cNvSpPr>
            <a:spLocks noGrp="1"/>
          </p:cNvSpPr>
          <p:nvPr>
            <p:ph type="title"/>
          </p:nvPr>
        </p:nvSpPr>
        <p:spPr/>
        <p:txBody>
          <a:bodyPr/>
          <a:lstStyle/>
          <a:p>
            <a:r>
              <a:rPr lang="en-US"/>
              <a:t>Mobility in iScala</a:t>
            </a:r>
          </a:p>
        </p:txBody>
      </p:sp>
      <p:sp>
        <p:nvSpPr>
          <p:cNvPr id="3" name="Content Placeholder 2">
            <a:extLst>
              <a:ext uri="{FF2B5EF4-FFF2-40B4-BE49-F238E27FC236}">
                <a16:creationId xmlns:a16="http://schemas.microsoft.com/office/drawing/2014/main" id="{511DFE24-B9CB-43F8-A227-6878E91E1932}"/>
              </a:ext>
            </a:extLst>
          </p:cNvPr>
          <p:cNvSpPr>
            <a:spLocks noGrp="1"/>
          </p:cNvSpPr>
          <p:nvPr>
            <p:ph idx="1"/>
          </p:nvPr>
        </p:nvSpPr>
        <p:spPr/>
        <p:txBody>
          <a:bodyPr>
            <a:normAutofit/>
          </a:bodyPr>
          <a:lstStyle/>
          <a:p>
            <a:pPr marL="0" indent="0">
              <a:buNone/>
            </a:pPr>
            <a:r>
              <a:rPr lang="en-US"/>
              <a:t>Current mobile applications in iScala:</a:t>
            </a:r>
          </a:p>
          <a:p>
            <a:r>
              <a:rPr lang="en-US"/>
              <a:t>iScala Warehouse Manager</a:t>
            </a:r>
          </a:p>
          <a:p>
            <a:pPr lvl="1"/>
            <a:r>
              <a:rPr lang="en-US"/>
              <a:t>Manages operations in Warehouse (receiving, delivering, picking, stock taking, transferring)</a:t>
            </a:r>
          </a:p>
          <a:p>
            <a:r>
              <a:rPr lang="en-US"/>
              <a:t>iScala Sales Manager</a:t>
            </a:r>
          </a:p>
          <a:p>
            <a:pPr lvl="1"/>
            <a:r>
              <a:rPr lang="en-US"/>
              <a:t>Mobile Sales</a:t>
            </a:r>
          </a:p>
          <a:p>
            <a:r>
              <a:rPr lang="en-US"/>
              <a:t>iScala Requisition Approval</a:t>
            </a:r>
          </a:p>
          <a:p>
            <a:pPr lvl="1"/>
            <a:r>
              <a:rPr lang="en-US"/>
              <a:t>Approve of Purchase Requests</a:t>
            </a:r>
          </a:p>
          <a:p>
            <a:r>
              <a:rPr lang="en-US"/>
              <a:t>iScala Service Management</a:t>
            </a:r>
          </a:p>
          <a:p>
            <a:pPr lvl="1"/>
            <a:endParaRPr lang="en-US"/>
          </a:p>
          <a:p>
            <a:pPr marL="0" indent="0">
              <a:buNone/>
            </a:pPr>
            <a:endParaRPr lang="en-US"/>
          </a:p>
        </p:txBody>
      </p:sp>
      <p:pic>
        <p:nvPicPr>
          <p:cNvPr id="6" name="Picture 5">
            <a:extLst>
              <a:ext uri="{FF2B5EF4-FFF2-40B4-BE49-F238E27FC236}">
                <a16:creationId xmlns:a16="http://schemas.microsoft.com/office/drawing/2014/main" id="{9DCB1C98-2786-404F-A7D9-178C7A22B56D}"/>
              </a:ext>
            </a:extLst>
          </p:cNvPr>
          <p:cNvPicPr>
            <a:picLocks noChangeAspect="1"/>
          </p:cNvPicPr>
          <p:nvPr/>
        </p:nvPicPr>
        <p:blipFill rotWithShape="1">
          <a:blip r:embed="rId2"/>
          <a:srcRect l="36216" t="7430" r="36216" b="39294"/>
          <a:stretch/>
        </p:blipFill>
        <p:spPr>
          <a:xfrm>
            <a:off x="8579985" y="3035807"/>
            <a:ext cx="3109095" cy="3012567"/>
          </a:xfrm>
          <a:prstGeom prst="rect">
            <a:avLst/>
          </a:prstGeom>
        </p:spPr>
      </p:pic>
      <p:pic>
        <p:nvPicPr>
          <p:cNvPr id="7" name="Picture 6">
            <a:extLst>
              <a:ext uri="{FF2B5EF4-FFF2-40B4-BE49-F238E27FC236}">
                <a16:creationId xmlns:a16="http://schemas.microsoft.com/office/drawing/2014/main" id="{6089F383-D138-426E-BA20-671BDE343172}"/>
              </a:ext>
            </a:extLst>
          </p:cNvPr>
          <p:cNvPicPr>
            <a:picLocks noChangeAspect="1"/>
          </p:cNvPicPr>
          <p:nvPr/>
        </p:nvPicPr>
        <p:blipFill>
          <a:blip r:embed="rId3"/>
          <a:stretch>
            <a:fillRect/>
          </a:stretch>
        </p:blipFill>
        <p:spPr>
          <a:xfrm>
            <a:off x="7200582" y="4303776"/>
            <a:ext cx="2514308" cy="2016060"/>
          </a:xfrm>
          <a:prstGeom prst="rect">
            <a:avLst/>
          </a:prstGeom>
        </p:spPr>
      </p:pic>
    </p:spTree>
    <p:extLst>
      <p:ext uri="{BB962C8B-B14F-4D97-AF65-F5344CB8AC3E}">
        <p14:creationId xmlns:p14="http://schemas.microsoft.com/office/powerpoint/2010/main" val="176592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145786-F892-A538-415A-C24C30636AE6}"/>
              </a:ext>
            </a:extLst>
          </p:cNvPr>
          <p:cNvSpPr>
            <a:spLocks noGrp="1"/>
          </p:cNvSpPr>
          <p:nvPr>
            <p:ph type="sldNum" sz="quarter" idx="12"/>
          </p:nvPr>
        </p:nvSpPr>
        <p:spPr/>
        <p:txBody>
          <a:bodyPr/>
          <a:lstStyle/>
          <a:p>
            <a:fld id="{848E656E-5AC2-4CBD-A70D-579B3E95D449}" type="slidenum">
              <a:rPr lang="en-GB" smtClean="0"/>
              <a:t>38</a:t>
            </a:fld>
            <a:endParaRPr lang="en-GB"/>
          </a:p>
        </p:txBody>
      </p:sp>
      <p:sp>
        <p:nvSpPr>
          <p:cNvPr id="5" name="Title 2">
            <a:extLst>
              <a:ext uri="{FF2B5EF4-FFF2-40B4-BE49-F238E27FC236}">
                <a16:creationId xmlns:a16="http://schemas.microsoft.com/office/drawing/2014/main" id="{750A52E9-CE69-CBD6-DFAC-6C6FEE046862}"/>
              </a:ext>
            </a:extLst>
          </p:cNvPr>
          <p:cNvSpPr>
            <a:spLocks noGrp="1"/>
          </p:cNvSpPr>
          <p:nvPr>
            <p:ph type="title"/>
          </p:nvPr>
        </p:nvSpPr>
        <p:spPr>
          <a:xfrm>
            <a:off x="860613" y="833189"/>
            <a:ext cx="8684312" cy="977900"/>
          </a:xfrm>
        </p:spPr>
        <p:txBody>
          <a:bodyPr/>
          <a:lstStyle/>
          <a:p>
            <a:pPr algn="ctr"/>
            <a:r>
              <a:rPr lang="en-US"/>
              <a:t>Mobility</a:t>
            </a:r>
            <a:endParaRPr lang="en-GB"/>
          </a:p>
        </p:txBody>
      </p:sp>
      <p:sp>
        <p:nvSpPr>
          <p:cNvPr id="6" name="Text Placeholder 4">
            <a:extLst>
              <a:ext uri="{FF2B5EF4-FFF2-40B4-BE49-F238E27FC236}">
                <a16:creationId xmlns:a16="http://schemas.microsoft.com/office/drawing/2014/main" id="{A052E1DD-0833-62E9-2C8D-172EECF20FEE}"/>
              </a:ext>
            </a:extLst>
          </p:cNvPr>
          <p:cNvSpPr>
            <a:spLocks noGrp="1"/>
          </p:cNvSpPr>
          <p:nvPr>
            <p:ph idx="1"/>
          </p:nvPr>
        </p:nvSpPr>
        <p:spPr>
          <a:xfrm>
            <a:off x="3358884" y="1618248"/>
            <a:ext cx="1843885" cy="470484"/>
          </a:xfrm>
        </p:spPr>
        <p:txBody>
          <a:bodyPr>
            <a:noAutofit/>
          </a:bodyPr>
          <a:lstStyle/>
          <a:p>
            <a:pPr marL="0" indent="0">
              <a:buNone/>
            </a:pPr>
            <a:r>
              <a:rPr lang="sv-SE" sz="1600">
                <a:solidFill>
                  <a:schemeClr val="accent1"/>
                </a:solidFill>
                <a:latin typeface="Source Serif Pro" panose="02040603050405020204" pitchFamily="18" charset="0"/>
                <a:ea typeface="Source Serif Pro" panose="02040603050405020204" pitchFamily="18" charset="0"/>
              </a:rPr>
              <a:t>Sales Order App</a:t>
            </a:r>
          </a:p>
        </p:txBody>
      </p:sp>
      <p:sp>
        <p:nvSpPr>
          <p:cNvPr id="7" name="Slide Number Placeholder 1">
            <a:extLst>
              <a:ext uri="{FF2B5EF4-FFF2-40B4-BE49-F238E27FC236}">
                <a16:creationId xmlns:a16="http://schemas.microsoft.com/office/drawing/2014/main" id="{016C035F-5B0F-047F-E464-A5CC06E46084}"/>
              </a:ext>
            </a:extLst>
          </p:cNvPr>
          <p:cNvSpPr txBox="1">
            <a:spLocks/>
          </p:cNvSpPr>
          <p:nvPr/>
        </p:nvSpPr>
        <p:spPr>
          <a:xfrm>
            <a:off x="11385888" y="6521450"/>
            <a:ext cx="516245" cy="184150"/>
          </a:xfrm>
          <a:prstGeom prst="rect">
            <a:avLst/>
          </a:prstGeom>
        </p:spPr>
        <p:txBody>
          <a:bodyPr vert="horz" lIns="0" tIns="0" rIns="0" bIns="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8E656E-5AC2-4CBD-A70D-579B3E95D449}" type="slidenum">
              <a:rPr lang="en-GB" smtClean="0"/>
              <a:pPr/>
              <a:t>38</a:t>
            </a:fld>
            <a:endParaRPr lang="en-GB"/>
          </a:p>
        </p:txBody>
      </p:sp>
      <p:sp>
        <p:nvSpPr>
          <p:cNvPr id="8" name="Text Placeholder 12">
            <a:extLst>
              <a:ext uri="{FF2B5EF4-FFF2-40B4-BE49-F238E27FC236}">
                <a16:creationId xmlns:a16="http://schemas.microsoft.com/office/drawing/2014/main" id="{AE62217D-86E7-2BF9-ED70-9099045AE43E}"/>
              </a:ext>
            </a:extLst>
          </p:cNvPr>
          <p:cNvSpPr txBox="1">
            <a:spLocks/>
          </p:cNvSpPr>
          <p:nvPr/>
        </p:nvSpPr>
        <p:spPr>
          <a:xfrm>
            <a:off x="746919" y="1569620"/>
            <a:ext cx="1843885" cy="519112"/>
          </a:xfrm>
          <a:prstGeom prst="rect">
            <a:avLst/>
          </a:prstGeom>
        </p:spPr>
        <p:txBody>
          <a:bodyPr vert="horz" lIns="0" tIns="0" rIns="0" bIns="0" rtlCol="0">
            <a:normAutofit/>
          </a:bodyPr>
          <a:lstStyle>
            <a:lvl1pPr marL="180975"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1pPr>
            <a:lvl2pPr marL="542925"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2pPr>
            <a:lvl3pPr marL="89535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3pPr>
            <a:lvl4pPr marL="125730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4pPr>
            <a:lvl5pPr marL="161925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a:solidFill>
                  <a:schemeClr val="accent1"/>
                </a:solidFill>
                <a:latin typeface="Source Serif Pro" panose="02040603050405020204" pitchFamily="18" charset="0"/>
                <a:ea typeface="Source Serif Pro" panose="02040603050405020204" pitchFamily="18" charset="0"/>
              </a:rPr>
              <a:t>Service App</a:t>
            </a:r>
          </a:p>
        </p:txBody>
      </p:sp>
      <p:pic>
        <p:nvPicPr>
          <p:cNvPr id="9" name="Picture 12" descr="Epicor iScala Sales - Apps on Google Play">
            <a:extLst>
              <a:ext uri="{FF2B5EF4-FFF2-40B4-BE49-F238E27FC236}">
                <a16:creationId xmlns:a16="http://schemas.microsoft.com/office/drawing/2014/main" id="{4159354E-46E0-D073-CD45-4276C020676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6919" y="1981200"/>
            <a:ext cx="1886217" cy="18862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09C2977-71BA-F899-3721-B2767FB52A48}"/>
              </a:ext>
            </a:extLst>
          </p:cNvPr>
          <p:cNvSpPr txBox="1"/>
          <p:nvPr/>
        </p:nvSpPr>
        <p:spPr>
          <a:xfrm>
            <a:off x="746919" y="4150866"/>
            <a:ext cx="2340847" cy="1754326"/>
          </a:xfrm>
          <a:prstGeom prst="rect">
            <a:avLst/>
          </a:prstGeom>
          <a:noFill/>
        </p:spPr>
        <p:txBody>
          <a:bodyPr wrap="square" rtlCol="0">
            <a:spAutoFit/>
          </a:bodyPr>
          <a:lstStyle/>
          <a:p>
            <a:r>
              <a:rPr lang="en-US" sz="1400" b="1">
                <a:solidFill>
                  <a:schemeClr val="accent1"/>
                </a:solidFill>
                <a:cs typeface="Arial" panose="020B0604020202020204" pitchFamily="34" charset="0"/>
              </a:rPr>
              <a:t>Summary of orders </a:t>
            </a:r>
          </a:p>
          <a:p>
            <a:r>
              <a:rPr lang="en-US" sz="1400" b="1">
                <a:solidFill>
                  <a:schemeClr val="accent1"/>
                </a:solidFill>
                <a:cs typeface="Arial" panose="020B0604020202020204" pitchFamily="34" charset="0"/>
              </a:rPr>
              <a:t>Add new or search</a:t>
            </a:r>
          </a:p>
          <a:p>
            <a:r>
              <a:rPr lang="en-US" sz="1400" b="1">
                <a:solidFill>
                  <a:schemeClr val="accent1"/>
                </a:solidFill>
                <a:cs typeface="Arial" panose="020B0604020202020204" pitchFamily="34" charset="0"/>
              </a:rPr>
              <a:t>The last 3 modified orders</a:t>
            </a:r>
          </a:p>
          <a:p>
            <a:r>
              <a:rPr lang="en-US" sz="1400" b="1">
                <a:solidFill>
                  <a:schemeClr val="accent1"/>
                </a:solidFill>
                <a:cs typeface="Arial" panose="020B0604020202020204" pitchFamily="34" charset="0"/>
              </a:rPr>
              <a:t>Quick actions</a:t>
            </a:r>
          </a:p>
          <a:p>
            <a:pPr marL="285750" indent="-285750">
              <a:buFont typeface="Courier New" panose="02070309020205020404" pitchFamily="49" charset="0"/>
              <a:buChar char="o"/>
            </a:pPr>
            <a:r>
              <a:rPr lang="en-US" sz="1400" b="1">
                <a:solidFill>
                  <a:schemeClr val="accent1"/>
                </a:solidFill>
                <a:cs typeface="Arial" panose="020B0604020202020204" pitchFamily="34" charset="0"/>
              </a:rPr>
              <a:t>Open</a:t>
            </a:r>
          </a:p>
          <a:p>
            <a:pPr marL="285750" indent="-285750">
              <a:buFont typeface="Courier New" panose="02070309020205020404" pitchFamily="49" charset="0"/>
              <a:buChar char="o"/>
            </a:pPr>
            <a:r>
              <a:rPr lang="en-US" sz="1400" b="1">
                <a:solidFill>
                  <a:schemeClr val="accent1"/>
                </a:solidFill>
                <a:cs typeface="Arial" panose="020B0604020202020204" pitchFamily="34" charset="0"/>
              </a:rPr>
              <a:t>Submit</a:t>
            </a:r>
          </a:p>
          <a:p>
            <a:endParaRPr lang="sv-SE"/>
          </a:p>
        </p:txBody>
      </p:sp>
      <p:pic>
        <p:nvPicPr>
          <p:cNvPr id="11" name="Picture 6" descr="Epicor iScala Service – Appar på Google Play">
            <a:extLst>
              <a:ext uri="{FF2B5EF4-FFF2-40B4-BE49-F238E27FC236}">
                <a16:creationId xmlns:a16="http://schemas.microsoft.com/office/drawing/2014/main" id="{A9E49F5A-F956-2780-AD37-5AEB6566994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37719" y="1981200"/>
            <a:ext cx="1886217" cy="18862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8034D00-F13A-27A7-A708-80E1B4EBC24F}"/>
              </a:ext>
            </a:extLst>
          </p:cNvPr>
          <p:cNvSpPr txBox="1"/>
          <p:nvPr/>
        </p:nvSpPr>
        <p:spPr>
          <a:xfrm>
            <a:off x="3344825" y="4150866"/>
            <a:ext cx="2438400" cy="1600438"/>
          </a:xfrm>
          <a:prstGeom prst="rect">
            <a:avLst/>
          </a:prstGeom>
          <a:noFill/>
        </p:spPr>
        <p:txBody>
          <a:bodyPr wrap="square" rtlCol="0">
            <a:spAutoFit/>
          </a:bodyPr>
          <a:lstStyle/>
          <a:p>
            <a:r>
              <a:rPr lang="en-GB" sz="1400" b="1" i="0">
                <a:solidFill>
                  <a:schemeClr val="accent1"/>
                </a:solidFill>
                <a:effectLst/>
              </a:rPr>
              <a:t>Assigning/de-assigning service</a:t>
            </a:r>
          </a:p>
          <a:p>
            <a:r>
              <a:rPr lang="en-GB" sz="1400" b="1" i="0">
                <a:solidFill>
                  <a:schemeClr val="accent1"/>
                </a:solidFill>
                <a:effectLst/>
              </a:rPr>
              <a:t>Orders and activities </a:t>
            </a:r>
          </a:p>
          <a:p>
            <a:r>
              <a:rPr lang="en-GB" sz="1400" b="1">
                <a:solidFill>
                  <a:schemeClr val="accent1"/>
                </a:solidFill>
              </a:rPr>
              <a:t>C</a:t>
            </a:r>
            <a:r>
              <a:rPr lang="en-GB" sz="1400" b="1" i="0">
                <a:solidFill>
                  <a:schemeClr val="accent1"/>
                </a:solidFill>
                <a:effectLst/>
              </a:rPr>
              <a:t>reating new orders/new activities</a:t>
            </a:r>
          </a:p>
          <a:p>
            <a:r>
              <a:rPr lang="en-GB" sz="1400" b="1" i="0">
                <a:solidFill>
                  <a:schemeClr val="accent1"/>
                </a:solidFill>
                <a:effectLst/>
              </a:rPr>
              <a:t>Working with a service order</a:t>
            </a:r>
            <a:br>
              <a:rPr lang="en-GB" sz="1400" b="1">
                <a:solidFill>
                  <a:schemeClr val="accent1"/>
                </a:solidFill>
              </a:rPr>
            </a:br>
            <a:r>
              <a:rPr lang="en-GB" sz="1400" b="1">
                <a:solidFill>
                  <a:schemeClr val="accent1"/>
                </a:solidFill>
              </a:rPr>
              <a:t>P</a:t>
            </a:r>
            <a:r>
              <a:rPr lang="en-GB" sz="1400" b="1" i="0">
                <a:solidFill>
                  <a:schemeClr val="accent1"/>
                </a:solidFill>
                <a:effectLst/>
              </a:rPr>
              <a:t>rovides several key metrics and trackers</a:t>
            </a:r>
            <a:endParaRPr lang="sv-SE" sz="1400" b="1">
              <a:solidFill>
                <a:schemeClr val="accent1"/>
              </a:solidFill>
            </a:endParaRPr>
          </a:p>
        </p:txBody>
      </p:sp>
      <p:pic>
        <p:nvPicPr>
          <p:cNvPr id="13" name="Picture 10" descr="Epicor iScala Requisition App for iPhone - Free Download Epicor iScala  Requisition for iPad &amp; iPhone at AppPure">
            <a:extLst>
              <a:ext uri="{FF2B5EF4-FFF2-40B4-BE49-F238E27FC236}">
                <a16:creationId xmlns:a16="http://schemas.microsoft.com/office/drawing/2014/main" id="{573E9DA8-5BF7-2575-8F81-AC5D3459869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89172" y="1981200"/>
            <a:ext cx="1757362" cy="17573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96DDA6A-8C9B-7BA0-4C5B-69FA609FCFBC}"/>
              </a:ext>
            </a:extLst>
          </p:cNvPr>
          <p:cNvSpPr txBox="1"/>
          <p:nvPr/>
        </p:nvSpPr>
        <p:spPr>
          <a:xfrm>
            <a:off x="6082403" y="1618248"/>
            <a:ext cx="1657826" cy="338554"/>
          </a:xfrm>
          <a:prstGeom prst="rect">
            <a:avLst/>
          </a:prstGeom>
          <a:noFill/>
        </p:spPr>
        <p:txBody>
          <a:bodyPr wrap="none" rtlCol="0">
            <a:spAutoFit/>
          </a:bodyPr>
          <a:lstStyle/>
          <a:p>
            <a:r>
              <a:rPr lang="sv-SE" sz="1600">
                <a:solidFill>
                  <a:schemeClr val="accent1"/>
                </a:solidFill>
                <a:latin typeface="+mj-lt"/>
              </a:rPr>
              <a:t>Requisition App</a:t>
            </a:r>
          </a:p>
        </p:txBody>
      </p:sp>
      <p:sp>
        <p:nvSpPr>
          <p:cNvPr id="15" name="TextBox 14">
            <a:extLst>
              <a:ext uri="{FF2B5EF4-FFF2-40B4-BE49-F238E27FC236}">
                <a16:creationId xmlns:a16="http://schemas.microsoft.com/office/drawing/2014/main" id="{A47D7B90-019A-3013-2E26-43F51ADC4F0A}"/>
              </a:ext>
            </a:extLst>
          </p:cNvPr>
          <p:cNvSpPr txBox="1"/>
          <p:nvPr/>
        </p:nvSpPr>
        <p:spPr>
          <a:xfrm>
            <a:off x="6196277" y="4150866"/>
            <a:ext cx="2286000" cy="2185214"/>
          </a:xfrm>
          <a:prstGeom prst="rect">
            <a:avLst/>
          </a:prstGeom>
          <a:noFill/>
        </p:spPr>
        <p:txBody>
          <a:bodyPr wrap="square" rtlCol="0">
            <a:spAutoFit/>
          </a:bodyPr>
          <a:lstStyle/>
          <a:p>
            <a:r>
              <a:rPr lang="en-GB" sz="1400" b="1">
                <a:solidFill>
                  <a:schemeClr val="accent1"/>
                </a:solidFill>
                <a:cs typeface="Arial" panose="020B0604020202020204" pitchFamily="34" charset="0"/>
              </a:rPr>
              <a:t>Requests for authorization</a:t>
            </a:r>
          </a:p>
          <a:p>
            <a:r>
              <a:rPr lang="en-GB" sz="1400" b="1">
                <a:solidFill>
                  <a:schemeClr val="accent1"/>
                </a:solidFill>
                <a:cs typeface="Arial" panose="020B0604020202020204" pitchFamily="34" charset="0"/>
              </a:rPr>
              <a:t>Search in iScala</a:t>
            </a:r>
          </a:p>
          <a:p>
            <a:pPr marL="285750" indent="-285750">
              <a:buFont typeface="Courier New" panose="02070309020205020404" pitchFamily="49" charset="0"/>
              <a:buChar char="o"/>
            </a:pPr>
            <a:r>
              <a:rPr lang="en-GB" sz="1400" b="1">
                <a:solidFill>
                  <a:schemeClr val="accent1"/>
                </a:solidFill>
                <a:cs typeface="Arial" panose="020B0604020202020204" pitchFamily="34" charset="0"/>
              </a:rPr>
              <a:t>Number</a:t>
            </a:r>
          </a:p>
          <a:p>
            <a:pPr marL="285750" indent="-285750">
              <a:buFont typeface="Courier New" panose="02070309020205020404" pitchFamily="49" charset="0"/>
              <a:buChar char="o"/>
            </a:pPr>
            <a:r>
              <a:rPr lang="en-GB" sz="1400" b="1">
                <a:solidFill>
                  <a:schemeClr val="accent1"/>
                </a:solidFill>
                <a:cs typeface="Arial" panose="020B0604020202020204" pitchFamily="34" charset="0"/>
              </a:rPr>
              <a:t>Department Code</a:t>
            </a:r>
          </a:p>
          <a:p>
            <a:pPr marL="285750" indent="-285750">
              <a:buFont typeface="Courier New" panose="02070309020205020404" pitchFamily="49" charset="0"/>
              <a:buChar char="o"/>
            </a:pPr>
            <a:r>
              <a:rPr lang="en-GB" sz="1400" b="1">
                <a:solidFill>
                  <a:schemeClr val="accent1"/>
                </a:solidFill>
                <a:cs typeface="Arial" panose="020B0604020202020204" pitchFamily="34" charset="0"/>
              </a:rPr>
              <a:t>Department Name</a:t>
            </a:r>
          </a:p>
          <a:p>
            <a:r>
              <a:rPr lang="en-GB" sz="1400" b="1">
                <a:solidFill>
                  <a:schemeClr val="accent1"/>
                </a:solidFill>
                <a:cs typeface="Arial" panose="020B0604020202020204" pitchFamily="34" charset="0"/>
              </a:rPr>
              <a:t>        Approve </a:t>
            </a:r>
          </a:p>
          <a:p>
            <a:pPr marL="285750" indent="-285750">
              <a:buFont typeface="Courier New" panose="02070309020205020404" pitchFamily="49" charset="0"/>
              <a:buChar char="o"/>
            </a:pPr>
            <a:r>
              <a:rPr lang="en-GB" sz="1400" b="1">
                <a:solidFill>
                  <a:schemeClr val="accent1"/>
                </a:solidFill>
                <a:cs typeface="Arial" panose="020B0604020202020204" pitchFamily="34" charset="0"/>
              </a:rPr>
              <a:t>Reject</a:t>
            </a:r>
          </a:p>
          <a:p>
            <a:pPr marL="285750" indent="-285750">
              <a:buFont typeface="Courier New" panose="02070309020205020404" pitchFamily="49" charset="0"/>
              <a:buChar char="o"/>
            </a:pPr>
            <a:r>
              <a:rPr lang="en-GB" sz="1400" b="1">
                <a:solidFill>
                  <a:schemeClr val="accent1"/>
                </a:solidFill>
                <a:cs typeface="Arial" panose="020B0604020202020204" pitchFamily="34" charset="0"/>
              </a:rPr>
              <a:t>Add Comments</a:t>
            </a:r>
          </a:p>
          <a:p>
            <a:endParaRPr lang="sv-SE"/>
          </a:p>
        </p:txBody>
      </p:sp>
      <p:pic>
        <p:nvPicPr>
          <p:cNvPr id="16" name="Picture 8" descr="Epicor iScala Warehouse - Apps on Google Play">
            <a:extLst>
              <a:ext uri="{FF2B5EF4-FFF2-40B4-BE49-F238E27FC236}">
                <a16:creationId xmlns:a16="http://schemas.microsoft.com/office/drawing/2014/main" id="{316590A8-B5F6-1B2A-0347-C7C3E13D6D5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911770" y="1999268"/>
            <a:ext cx="1757362" cy="175736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CF640CD-D945-264E-90C0-479F4AE5200B}"/>
              </a:ext>
            </a:extLst>
          </p:cNvPr>
          <p:cNvSpPr txBox="1"/>
          <p:nvPr/>
        </p:nvSpPr>
        <p:spPr>
          <a:xfrm>
            <a:off x="8834261" y="1646089"/>
            <a:ext cx="1651414" cy="338554"/>
          </a:xfrm>
          <a:prstGeom prst="rect">
            <a:avLst/>
          </a:prstGeom>
          <a:noFill/>
        </p:spPr>
        <p:txBody>
          <a:bodyPr wrap="none" rtlCol="0">
            <a:spAutoFit/>
          </a:bodyPr>
          <a:lstStyle/>
          <a:p>
            <a:r>
              <a:rPr lang="sv-SE" sz="1600">
                <a:solidFill>
                  <a:schemeClr val="accent1"/>
                </a:solidFill>
                <a:latin typeface="+mj-lt"/>
              </a:rPr>
              <a:t>Warehouse App</a:t>
            </a:r>
          </a:p>
        </p:txBody>
      </p:sp>
      <p:sp>
        <p:nvSpPr>
          <p:cNvPr id="18" name="TextBox 17">
            <a:extLst>
              <a:ext uri="{FF2B5EF4-FFF2-40B4-BE49-F238E27FC236}">
                <a16:creationId xmlns:a16="http://schemas.microsoft.com/office/drawing/2014/main" id="{206FDF63-A2C9-05BE-0028-5195EDB9FCD3}"/>
              </a:ext>
            </a:extLst>
          </p:cNvPr>
          <p:cNvSpPr txBox="1"/>
          <p:nvPr/>
        </p:nvSpPr>
        <p:spPr>
          <a:xfrm>
            <a:off x="8876242" y="4150866"/>
            <a:ext cx="2730235" cy="1384995"/>
          </a:xfrm>
          <a:prstGeom prst="rect">
            <a:avLst/>
          </a:prstGeom>
          <a:noFill/>
        </p:spPr>
        <p:txBody>
          <a:bodyPr wrap="none" rtlCol="0">
            <a:spAutoFit/>
          </a:bodyPr>
          <a:lstStyle/>
          <a:p>
            <a:r>
              <a:rPr lang="en-GB" sz="1400" b="1">
                <a:solidFill>
                  <a:schemeClr val="accent1"/>
                </a:solidFill>
                <a:cs typeface="Arial" panose="020B0604020202020204" pitchFamily="34" charset="0"/>
              </a:rPr>
              <a:t>Stock taking</a:t>
            </a:r>
          </a:p>
          <a:p>
            <a:r>
              <a:rPr lang="en-GB" sz="1400" b="1">
                <a:solidFill>
                  <a:schemeClr val="accent1"/>
                </a:solidFill>
                <a:cs typeface="Arial" panose="020B0604020202020204" pitchFamily="34" charset="0"/>
              </a:rPr>
              <a:t>Stock receipt</a:t>
            </a:r>
          </a:p>
          <a:p>
            <a:r>
              <a:rPr lang="en-GB" sz="1400" b="1">
                <a:solidFill>
                  <a:schemeClr val="accent1"/>
                </a:solidFill>
                <a:cs typeface="Arial" panose="020B0604020202020204" pitchFamily="34" charset="0"/>
              </a:rPr>
              <a:t>Stock transfer from one warehouse</a:t>
            </a:r>
          </a:p>
          <a:p>
            <a:r>
              <a:rPr lang="en-GB" sz="1400" b="1">
                <a:solidFill>
                  <a:schemeClr val="accent1"/>
                </a:solidFill>
                <a:cs typeface="Arial" panose="020B0604020202020204" pitchFamily="34" charset="0"/>
              </a:rPr>
              <a:t>to another</a:t>
            </a:r>
          </a:p>
          <a:p>
            <a:r>
              <a:rPr lang="en-GB" sz="1400" b="1">
                <a:solidFill>
                  <a:schemeClr val="accent1"/>
                </a:solidFill>
              </a:rPr>
              <a:t>Q</a:t>
            </a:r>
            <a:r>
              <a:rPr lang="en-GB" sz="1400" b="1" i="0">
                <a:solidFill>
                  <a:schemeClr val="accent1"/>
                </a:solidFill>
                <a:effectLst/>
              </a:rPr>
              <a:t>uerying of the stock items</a:t>
            </a:r>
          </a:p>
          <a:p>
            <a:endParaRPr lang="sv-SE" sz="1400" b="1">
              <a:solidFill>
                <a:schemeClr val="accent1"/>
              </a:solidFill>
            </a:endParaRPr>
          </a:p>
        </p:txBody>
      </p:sp>
    </p:spTree>
    <p:extLst>
      <p:ext uri="{BB962C8B-B14F-4D97-AF65-F5344CB8AC3E}">
        <p14:creationId xmlns:p14="http://schemas.microsoft.com/office/powerpoint/2010/main" val="3849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EA397-0A95-4687-A5F7-1FDC3C8AA66E}"/>
              </a:ext>
            </a:extLst>
          </p:cNvPr>
          <p:cNvSpPr>
            <a:spLocks noGrp="1"/>
          </p:cNvSpPr>
          <p:nvPr>
            <p:ph type="title"/>
          </p:nvPr>
        </p:nvSpPr>
        <p:spPr>
          <a:xfrm>
            <a:off x="851208" y="809625"/>
            <a:ext cx="10011864" cy="977900"/>
          </a:xfrm>
        </p:spPr>
        <p:txBody>
          <a:bodyPr>
            <a:normAutofit fontScale="90000"/>
          </a:bodyPr>
          <a:lstStyle/>
          <a:p>
            <a:r>
              <a:rPr lang="en-GB" altLang="en-US"/>
              <a:t>Improvements in Snap Search Builder and Snap Searches</a:t>
            </a:r>
            <a:br>
              <a:rPr lang="en-US"/>
            </a:br>
            <a:endParaRPr lang="ru-RU"/>
          </a:p>
        </p:txBody>
      </p:sp>
      <p:sp>
        <p:nvSpPr>
          <p:cNvPr id="5" name="Content Placeholder 4">
            <a:extLst>
              <a:ext uri="{FF2B5EF4-FFF2-40B4-BE49-F238E27FC236}">
                <a16:creationId xmlns:a16="http://schemas.microsoft.com/office/drawing/2014/main" id="{90EE0462-07F6-4857-BB54-963F89C45D05}"/>
              </a:ext>
            </a:extLst>
          </p:cNvPr>
          <p:cNvSpPr>
            <a:spLocks noGrp="1"/>
          </p:cNvSpPr>
          <p:nvPr>
            <p:ph idx="1"/>
          </p:nvPr>
        </p:nvSpPr>
        <p:spPr>
          <a:xfrm>
            <a:off x="851208" y="1787525"/>
            <a:ext cx="8684312" cy="4441825"/>
          </a:xfrm>
        </p:spPr>
        <p:txBody>
          <a:bodyPr>
            <a:normAutofit/>
          </a:bodyPr>
          <a:lstStyle/>
          <a:p>
            <a:pPr lvl="2"/>
            <a:r>
              <a:rPr lang="en-GB"/>
              <a:t>Tables in tree-style:</a:t>
            </a:r>
          </a:p>
          <a:p>
            <a:pPr lvl="3"/>
            <a:r>
              <a:rPr lang="en-GB"/>
              <a:t>Field areas, importance and frequency of use</a:t>
            </a:r>
          </a:p>
          <a:p>
            <a:pPr lvl="2"/>
            <a:r>
              <a:rPr lang="en-GB"/>
              <a:t>Filtering of table name and groups</a:t>
            </a:r>
          </a:p>
          <a:p>
            <a:pPr lvl="2"/>
            <a:r>
              <a:rPr lang="en-GB"/>
              <a:t>Column Explorer</a:t>
            </a:r>
          </a:p>
          <a:p>
            <a:pPr lvl="2"/>
            <a:endParaRPr lang="en-GB"/>
          </a:p>
          <a:p>
            <a:pPr lvl="2"/>
            <a:r>
              <a:rPr lang="en-GB"/>
              <a:t>Filtering of Query Results</a:t>
            </a:r>
          </a:p>
          <a:p>
            <a:pPr lvl="2"/>
            <a:endParaRPr lang="ru-RU"/>
          </a:p>
        </p:txBody>
      </p:sp>
      <p:pic>
        <p:nvPicPr>
          <p:cNvPr id="6" name="Picture 1" descr="image001">
            <a:extLst>
              <a:ext uri="{FF2B5EF4-FFF2-40B4-BE49-F238E27FC236}">
                <a16:creationId xmlns:a16="http://schemas.microsoft.com/office/drawing/2014/main" id="{49B36EF8-A7D7-47C0-BA02-2D663276EB4A}"/>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66311" b="29498"/>
          <a:stretch/>
        </p:blipFill>
        <p:spPr bwMode="auto">
          <a:xfrm>
            <a:off x="6987670" y="1682496"/>
            <a:ext cx="3314499" cy="436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002">
            <a:extLst>
              <a:ext uri="{FF2B5EF4-FFF2-40B4-BE49-F238E27FC236}">
                <a16:creationId xmlns:a16="http://schemas.microsoft.com/office/drawing/2014/main" id="{647C5A96-60A2-4D62-8108-35037558BA6A}"/>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67078" b="33141"/>
          <a:stretch/>
        </p:blipFill>
        <p:spPr bwMode="auto">
          <a:xfrm>
            <a:off x="8160846" y="1325880"/>
            <a:ext cx="3929543" cy="500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77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6">
            <a:extLst>
              <a:ext uri="{FF2B5EF4-FFF2-40B4-BE49-F238E27FC236}">
                <a16:creationId xmlns:a16="http://schemas.microsoft.com/office/drawing/2014/main" id="{74F7AE54-8F41-4C60-BDF6-163B92FF3865}"/>
              </a:ext>
            </a:extLst>
          </p:cNvPr>
          <p:cNvSpPr/>
          <p:nvPr/>
        </p:nvSpPr>
        <p:spPr>
          <a:xfrm rot="18843880" flipV="1">
            <a:off x="2596626" y="1027053"/>
            <a:ext cx="6962716" cy="3678426"/>
          </a:xfrm>
          <a:prstGeom prst="swooshArrow">
            <a:avLst>
              <a:gd name="adj1" fmla="val 14711"/>
              <a:gd name="adj2" fmla="val 1875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Arrow: Right 6">
            <a:extLst>
              <a:ext uri="{FF2B5EF4-FFF2-40B4-BE49-F238E27FC236}">
                <a16:creationId xmlns:a16="http://schemas.microsoft.com/office/drawing/2014/main" id="{CA177F00-A9DB-434F-9E9E-0DD8D0F89C3D}"/>
              </a:ext>
            </a:extLst>
          </p:cNvPr>
          <p:cNvSpPr/>
          <p:nvPr/>
        </p:nvSpPr>
        <p:spPr>
          <a:xfrm>
            <a:off x="807276" y="3411535"/>
            <a:ext cx="10879363" cy="138906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850962" y="657227"/>
            <a:ext cx="8684312" cy="594245"/>
          </a:xfrm>
        </p:spPr>
        <p:txBody>
          <a:bodyPr>
            <a:normAutofit/>
          </a:bodyPr>
          <a:lstStyle/>
          <a:p>
            <a:r>
              <a:rPr lang="en-GB" sz="3200">
                <a:solidFill>
                  <a:srgbClr val="025064"/>
                </a:solidFill>
              </a:rPr>
              <a:t>Epicor</a:t>
            </a:r>
            <a:r>
              <a:rPr lang="en-GB" sz="3200"/>
              <a:t> is Focusing Where You Need Us</a:t>
            </a:r>
          </a:p>
        </p:txBody>
      </p:sp>
      <p:sp>
        <p:nvSpPr>
          <p:cNvPr id="38" name="Freeform 37"/>
          <p:cNvSpPr/>
          <p:nvPr/>
        </p:nvSpPr>
        <p:spPr>
          <a:xfrm>
            <a:off x="3363578" y="2463228"/>
            <a:ext cx="1152400" cy="270000"/>
          </a:xfrm>
          <a:custGeom>
            <a:avLst/>
            <a:gdLst>
              <a:gd name="connsiteX0" fmla="*/ 0 w 1399641"/>
              <a:gd name="connsiteY0" fmla="*/ 0 h 2574340"/>
              <a:gd name="connsiteX1" fmla="*/ 1399641 w 1399641"/>
              <a:gd name="connsiteY1" fmla="*/ 0 h 2574340"/>
              <a:gd name="connsiteX2" fmla="*/ 1399641 w 1399641"/>
              <a:gd name="connsiteY2" fmla="*/ 2574340 h 2574340"/>
              <a:gd name="connsiteX3" fmla="*/ 0 w 1399641"/>
              <a:gd name="connsiteY3" fmla="*/ 2574340 h 2574340"/>
              <a:gd name="connsiteX4" fmla="*/ 0 w 1399641"/>
              <a:gd name="connsiteY4" fmla="*/ 0 h 257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641" h="2574340">
                <a:moveTo>
                  <a:pt x="0" y="0"/>
                </a:moveTo>
                <a:lnTo>
                  <a:pt x="1399641" y="0"/>
                </a:lnTo>
                <a:lnTo>
                  <a:pt x="1399641" y="2574340"/>
                </a:lnTo>
                <a:lnTo>
                  <a:pt x="0" y="2574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766783">
              <a:spcBef>
                <a:spcPct val="0"/>
              </a:spcBef>
              <a:spcAft>
                <a:spcPct val="35000"/>
              </a:spcAft>
              <a:defRPr/>
            </a:pPr>
            <a:r>
              <a:rPr lang="en-US" sz="1650">
                <a:solidFill>
                  <a:schemeClr val="tx1">
                    <a:lumMod val="50000"/>
                  </a:schemeClr>
                </a:solidFill>
                <a:latin typeface="Source Sans Pro SemiBold" panose="020B0603030403020204" pitchFamily="34" charset="0"/>
                <a:ea typeface="Source Sans Pro SemiBold" panose="020B0603030403020204" pitchFamily="34" charset="0"/>
              </a:rPr>
              <a:t>iScala 3.4</a:t>
            </a:r>
          </a:p>
        </p:txBody>
      </p:sp>
      <p:sp>
        <p:nvSpPr>
          <p:cNvPr id="39" name="Rectangle 38"/>
          <p:cNvSpPr/>
          <p:nvPr/>
        </p:nvSpPr>
        <p:spPr>
          <a:xfrm>
            <a:off x="9415318" y="535979"/>
            <a:ext cx="1925720" cy="307975"/>
          </a:xfrm>
          <a:prstGeom prst="rect">
            <a:avLst/>
          </a:prstGeom>
        </p:spPr>
        <p:txBody>
          <a:bodyPr wrap="square" anchor="ctr">
            <a:spAutoFit/>
          </a:bodyPr>
          <a:lstStyle/>
          <a:p>
            <a:pPr algn="ctr" defTabSz="912962">
              <a:lnSpc>
                <a:spcPct val="85000"/>
              </a:lnSpc>
              <a:defRPr/>
            </a:pPr>
            <a:endParaRPr lang="en-GB" sz="1650">
              <a:solidFill>
                <a:srgbClr val="09C3F4"/>
              </a:solidFill>
              <a:latin typeface="Calibri" panose="020F0502020204030204"/>
            </a:endParaRPr>
          </a:p>
        </p:txBody>
      </p:sp>
      <p:sp>
        <p:nvSpPr>
          <p:cNvPr id="41" name="Arrow: Right 40">
            <a:extLst>
              <a:ext uri="{FF2B5EF4-FFF2-40B4-BE49-F238E27FC236}">
                <a16:creationId xmlns:a16="http://schemas.microsoft.com/office/drawing/2014/main" id="{5F5A3331-DE51-4946-A743-492EF371F884}"/>
              </a:ext>
            </a:extLst>
          </p:cNvPr>
          <p:cNvSpPr/>
          <p:nvPr/>
        </p:nvSpPr>
        <p:spPr>
          <a:xfrm>
            <a:off x="807276" y="5593083"/>
            <a:ext cx="10879363" cy="4571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4"/>
          </a:p>
        </p:txBody>
      </p:sp>
      <p:sp>
        <p:nvSpPr>
          <p:cNvPr id="56" name="TextBox 55">
            <a:extLst>
              <a:ext uri="{FF2B5EF4-FFF2-40B4-BE49-F238E27FC236}">
                <a16:creationId xmlns:a16="http://schemas.microsoft.com/office/drawing/2014/main" id="{1492C892-D30F-4758-B329-0B51961A0C19}"/>
              </a:ext>
            </a:extLst>
          </p:cNvPr>
          <p:cNvSpPr txBox="1"/>
          <p:nvPr/>
        </p:nvSpPr>
        <p:spPr>
          <a:xfrm>
            <a:off x="3616418" y="5691472"/>
            <a:ext cx="646720" cy="337913"/>
          </a:xfrm>
          <a:prstGeom prst="rect">
            <a:avLst/>
          </a:prstGeom>
          <a:noFill/>
        </p:spPr>
        <p:txBody>
          <a:bodyPr wrap="square" rtlCol="0">
            <a:spAutoFit/>
          </a:bodyPr>
          <a:lstStyle/>
          <a:p>
            <a:pPr algn="ctr"/>
            <a:r>
              <a:rPr lang="en-GB" sz="1596" b="1">
                <a:solidFill>
                  <a:schemeClr val="tx1">
                    <a:lumMod val="50000"/>
                  </a:schemeClr>
                </a:solidFill>
              </a:rPr>
              <a:t>2020</a:t>
            </a:r>
          </a:p>
        </p:txBody>
      </p:sp>
      <p:sp>
        <p:nvSpPr>
          <p:cNvPr id="57" name="Rectangle 56">
            <a:extLst>
              <a:ext uri="{FF2B5EF4-FFF2-40B4-BE49-F238E27FC236}">
                <a16:creationId xmlns:a16="http://schemas.microsoft.com/office/drawing/2014/main" id="{2CAF5C0F-EBF6-4AFB-BCCF-951C2FB1BCE3}"/>
              </a:ext>
            </a:extLst>
          </p:cNvPr>
          <p:cNvSpPr/>
          <p:nvPr/>
        </p:nvSpPr>
        <p:spPr>
          <a:xfrm>
            <a:off x="685801" y="4843188"/>
            <a:ext cx="1760222" cy="630942"/>
          </a:xfrm>
          <a:prstGeom prst="rect">
            <a:avLst/>
          </a:prstGeom>
        </p:spPr>
        <p:txBody>
          <a:bodyPr wrap="square" anchor="ctr">
            <a:spAutoFit/>
          </a:bodyPr>
          <a:lstStyle/>
          <a:p>
            <a:pPr algn="ctr">
              <a:lnSpc>
                <a:spcPts val="1400"/>
              </a:lnSpc>
              <a:buClr>
                <a:srgbClr val="F4CB6E"/>
              </a:buClr>
            </a:pPr>
            <a:r>
              <a:rPr lang="en-GB" sz="1200"/>
              <a:t>Analytics &amp; BI</a:t>
            </a:r>
          </a:p>
          <a:p>
            <a:pPr algn="ctr">
              <a:lnSpc>
                <a:spcPts val="1400"/>
              </a:lnSpc>
              <a:buClr>
                <a:srgbClr val="F4CB6E"/>
              </a:buClr>
            </a:pPr>
            <a:r>
              <a:rPr lang="en-GB" sz="1200"/>
              <a:t>Online learning</a:t>
            </a:r>
          </a:p>
          <a:p>
            <a:pPr algn="ctr">
              <a:lnSpc>
                <a:spcPts val="1400"/>
              </a:lnSpc>
              <a:buClr>
                <a:srgbClr val="F4CB6E"/>
              </a:buClr>
            </a:pPr>
            <a:r>
              <a:rPr lang="en-GB" sz="1200"/>
              <a:t>Automation</a:t>
            </a:r>
          </a:p>
        </p:txBody>
      </p:sp>
      <p:sp>
        <p:nvSpPr>
          <p:cNvPr id="65" name="Rectangle 64">
            <a:extLst>
              <a:ext uri="{FF2B5EF4-FFF2-40B4-BE49-F238E27FC236}">
                <a16:creationId xmlns:a16="http://schemas.microsoft.com/office/drawing/2014/main" id="{E20FD7F5-4747-4ABB-9805-37D0DD62DAFF}"/>
              </a:ext>
            </a:extLst>
          </p:cNvPr>
          <p:cNvSpPr/>
          <p:nvPr/>
        </p:nvSpPr>
        <p:spPr>
          <a:xfrm>
            <a:off x="3101850" y="4865575"/>
            <a:ext cx="1675859" cy="630942"/>
          </a:xfrm>
          <a:prstGeom prst="rect">
            <a:avLst/>
          </a:prstGeom>
        </p:spPr>
        <p:txBody>
          <a:bodyPr wrap="square" anchor="ctr">
            <a:spAutoFit/>
          </a:bodyPr>
          <a:lstStyle/>
          <a:p>
            <a:pPr algn="ctr">
              <a:lnSpc>
                <a:spcPts val="1400"/>
              </a:lnSpc>
              <a:buClr>
                <a:srgbClr val="F4CB6E"/>
              </a:buClr>
            </a:pPr>
            <a:r>
              <a:rPr lang="en-GB" sz="1200"/>
              <a:t>Document Automation</a:t>
            </a:r>
          </a:p>
          <a:p>
            <a:pPr algn="ctr">
              <a:lnSpc>
                <a:spcPts val="1400"/>
              </a:lnSpc>
              <a:buClr>
                <a:srgbClr val="F4CB6E"/>
              </a:buClr>
            </a:pPr>
            <a:r>
              <a:rPr lang="en-GB" sz="1200"/>
              <a:t>Enhanced Mobility</a:t>
            </a:r>
          </a:p>
          <a:p>
            <a:pPr algn="ctr">
              <a:lnSpc>
                <a:spcPts val="1400"/>
              </a:lnSpc>
              <a:buClr>
                <a:srgbClr val="F4CB6E"/>
              </a:buClr>
            </a:pPr>
            <a:r>
              <a:rPr lang="en-GB" sz="1200"/>
              <a:t>Financial Reporting</a:t>
            </a:r>
          </a:p>
        </p:txBody>
      </p:sp>
      <p:sp>
        <p:nvSpPr>
          <p:cNvPr id="66" name="TextBox 65">
            <a:extLst>
              <a:ext uri="{FF2B5EF4-FFF2-40B4-BE49-F238E27FC236}">
                <a16:creationId xmlns:a16="http://schemas.microsoft.com/office/drawing/2014/main" id="{270F9A27-8219-459C-B52B-E12CA6395009}"/>
              </a:ext>
            </a:extLst>
          </p:cNvPr>
          <p:cNvSpPr txBox="1"/>
          <p:nvPr/>
        </p:nvSpPr>
        <p:spPr>
          <a:xfrm>
            <a:off x="1180576" y="5699532"/>
            <a:ext cx="770672" cy="337913"/>
          </a:xfrm>
          <a:prstGeom prst="rect">
            <a:avLst/>
          </a:prstGeom>
          <a:noFill/>
        </p:spPr>
        <p:txBody>
          <a:bodyPr wrap="square" rtlCol="0">
            <a:spAutoFit/>
          </a:bodyPr>
          <a:lstStyle/>
          <a:p>
            <a:pPr algn="ctr"/>
            <a:r>
              <a:rPr lang="en-GB" sz="1596" b="1">
                <a:solidFill>
                  <a:schemeClr val="tx1">
                    <a:lumMod val="50000"/>
                  </a:schemeClr>
                </a:solidFill>
              </a:rPr>
              <a:t>2019</a:t>
            </a:r>
          </a:p>
        </p:txBody>
      </p:sp>
      <p:sp>
        <p:nvSpPr>
          <p:cNvPr id="69" name="Freeform 37">
            <a:extLst>
              <a:ext uri="{FF2B5EF4-FFF2-40B4-BE49-F238E27FC236}">
                <a16:creationId xmlns:a16="http://schemas.microsoft.com/office/drawing/2014/main" id="{736518B8-0C03-4280-835F-590F331AE151}"/>
              </a:ext>
            </a:extLst>
          </p:cNvPr>
          <p:cNvSpPr/>
          <p:nvPr/>
        </p:nvSpPr>
        <p:spPr>
          <a:xfrm>
            <a:off x="989712" y="2507032"/>
            <a:ext cx="1152400" cy="270000"/>
          </a:xfrm>
          <a:custGeom>
            <a:avLst/>
            <a:gdLst>
              <a:gd name="connsiteX0" fmla="*/ 0 w 1399641"/>
              <a:gd name="connsiteY0" fmla="*/ 0 h 2574340"/>
              <a:gd name="connsiteX1" fmla="*/ 1399641 w 1399641"/>
              <a:gd name="connsiteY1" fmla="*/ 0 h 2574340"/>
              <a:gd name="connsiteX2" fmla="*/ 1399641 w 1399641"/>
              <a:gd name="connsiteY2" fmla="*/ 2574340 h 2574340"/>
              <a:gd name="connsiteX3" fmla="*/ 0 w 1399641"/>
              <a:gd name="connsiteY3" fmla="*/ 2574340 h 2574340"/>
              <a:gd name="connsiteX4" fmla="*/ 0 w 1399641"/>
              <a:gd name="connsiteY4" fmla="*/ 0 h 257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641" h="2574340">
                <a:moveTo>
                  <a:pt x="0" y="0"/>
                </a:moveTo>
                <a:lnTo>
                  <a:pt x="1399641" y="0"/>
                </a:lnTo>
                <a:lnTo>
                  <a:pt x="1399641" y="2574340"/>
                </a:lnTo>
                <a:lnTo>
                  <a:pt x="0" y="2574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766783">
              <a:spcBef>
                <a:spcPct val="0"/>
              </a:spcBef>
              <a:spcAft>
                <a:spcPct val="35000"/>
              </a:spcAft>
              <a:defRPr/>
            </a:pPr>
            <a:r>
              <a:rPr lang="en-US" sz="1650">
                <a:solidFill>
                  <a:schemeClr val="tx1">
                    <a:lumMod val="50000"/>
                  </a:schemeClr>
                </a:solidFill>
                <a:latin typeface="Source Sans Pro SemiBold" panose="020B0603030403020204" pitchFamily="34" charset="0"/>
                <a:ea typeface="Source Sans Pro SemiBold" panose="020B0603030403020204" pitchFamily="34" charset="0"/>
              </a:rPr>
              <a:t>iScala 3.3</a:t>
            </a:r>
          </a:p>
        </p:txBody>
      </p:sp>
      <p:sp>
        <p:nvSpPr>
          <p:cNvPr id="11" name="Rectangle 10">
            <a:extLst>
              <a:ext uri="{FF2B5EF4-FFF2-40B4-BE49-F238E27FC236}">
                <a16:creationId xmlns:a16="http://schemas.microsoft.com/office/drawing/2014/main" id="{B06A1F54-A0E0-4CF1-939C-F1FB37F5A6FB}"/>
              </a:ext>
            </a:extLst>
          </p:cNvPr>
          <p:cNvSpPr/>
          <p:nvPr/>
        </p:nvSpPr>
        <p:spPr>
          <a:xfrm>
            <a:off x="2041482" y="191888"/>
            <a:ext cx="1785185" cy="2673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37">
            <a:extLst>
              <a:ext uri="{FF2B5EF4-FFF2-40B4-BE49-F238E27FC236}">
                <a16:creationId xmlns:a16="http://schemas.microsoft.com/office/drawing/2014/main" id="{7514D924-6EF6-40A7-BB81-CED048DC3A8F}"/>
              </a:ext>
            </a:extLst>
          </p:cNvPr>
          <p:cNvSpPr/>
          <p:nvPr/>
        </p:nvSpPr>
        <p:spPr>
          <a:xfrm>
            <a:off x="9844804" y="3852110"/>
            <a:ext cx="1430564" cy="546400"/>
          </a:xfrm>
          <a:custGeom>
            <a:avLst/>
            <a:gdLst>
              <a:gd name="connsiteX0" fmla="*/ 0 w 1399641"/>
              <a:gd name="connsiteY0" fmla="*/ 0 h 2574340"/>
              <a:gd name="connsiteX1" fmla="*/ 1399641 w 1399641"/>
              <a:gd name="connsiteY1" fmla="*/ 0 h 2574340"/>
              <a:gd name="connsiteX2" fmla="*/ 1399641 w 1399641"/>
              <a:gd name="connsiteY2" fmla="*/ 2574340 h 2574340"/>
              <a:gd name="connsiteX3" fmla="*/ 0 w 1399641"/>
              <a:gd name="connsiteY3" fmla="*/ 2574340 h 2574340"/>
              <a:gd name="connsiteX4" fmla="*/ 0 w 1399641"/>
              <a:gd name="connsiteY4" fmla="*/ 0 h 257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641" h="2574340">
                <a:moveTo>
                  <a:pt x="0" y="0"/>
                </a:moveTo>
                <a:lnTo>
                  <a:pt x="1399641" y="0"/>
                </a:lnTo>
                <a:lnTo>
                  <a:pt x="1399641" y="2574340"/>
                </a:lnTo>
                <a:lnTo>
                  <a:pt x="0" y="2574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766783">
              <a:lnSpc>
                <a:spcPts val="1500"/>
              </a:lnSpc>
              <a:spcBef>
                <a:spcPts val="600"/>
              </a:spcBef>
              <a:defRPr/>
            </a:pPr>
            <a:r>
              <a:rPr lang="en-US" b="1">
                <a:solidFill>
                  <a:schemeClr val="accent1"/>
                </a:solidFill>
                <a:latin typeface="Source Sans Pro SemiBold" panose="020B0603030403020204" pitchFamily="34" charset="0"/>
                <a:ea typeface="Source Sans Pro SemiBold" panose="020B0603030403020204" pitchFamily="34" charset="0"/>
              </a:rPr>
              <a:t>iScala</a:t>
            </a:r>
          </a:p>
          <a:p>
            <a:pPr algn="ctr" defTabSz="766783">
              <a:lnSpc>
                <a:spcPts val="1500"/>
              </a:lnSpc>
              <a:spcBef>
                <a:spcPts val="600"/>
              </a:spcBef>
              <a:defRPr/>
            </a:pPr>
            <a:r>
              <a:rPr lang="en-US">
                <a:solidFill>
                  <a:schemeClr val="accent4"/>
                </a:solidFill>
                <a:latin typeface="Source Sans Pro SemiBold" panose="020B0603030403020204" pitchFamily="34" charset="0"/>
                <a:ea typeface="Source Sans Pro SemiBold" panose="020B0603030403020204" pitchFamily="34" charset="0"/>
              </a:rPr>
              <a:t>On-Premises</a:t>
            </a:r>
          </a:p>
        </p:txBody>
      </p:sp>
      <p:sp>
        <p:nvSpPr>
          <p:cNvPr id="70" name="TextBox 69">
            <a:extLst>
              <a:ext uri="{FF2B5EF4-FFF2-40B4-BE49-F238E27FC236}">
                <a16:creationId xmlns:a16="http://schemas.microsoft.com/office/drawing/2014/main" id="{D94C0082-963E-4F93-80B6-AA474C565377}"/>
              </a:ext>
            </a:extLst>
          </p:cNvPr>
          <p:cNvSpPr txBox="1"/>
          <p:nvPr/>
        </p:nvSpPr>
        <p:spPr>
          <a:xfrm flipH="1">
            <a:off x="5815417" y="5689713"/>
            <a:ext cx="843231" cy="337913"/>
          </a:xfrm>
          <a:prstGeom prst="rect">
            <a:avLst/>
          </a:prstGeom>
          <a:noFill/>
        </p:spPr>
        <p:txBody>
          <a:bodyPr wrap="square" rtlCol="0">
            <a:spAutoFit/>
          </a:bodyPr>
          <a:lstStyle/>
          <a:p>
            <a:pPr algn="ctr"/>
            <a:r>
              <a:rPr lang="en-GB" sz="1596" b="1">
                <a:solidFill>
                  <a:schemeClr val="tx1">
                    <a:lumMod val="50000"/>
                  </a:schemeClr>
                </a:solidFill>
              </a:rPr>
              <a:t>2021</a:t>
            </a:r>
          </a:p>
        </p:txBody>
      </p:sp>
      <p:sp>
        <p:nvSpPr>
          <p:cNvPr id="63" name="Freeform 37">
            <a:extLst>
              <a:ext uri="{FF2B5EF4-FFF2-40B4-BE49-F238E27FC236}">
                <a16:creationId xmlns:a16="http://schemas.microsoft.com/office/drawing/2014/main" id="{BF528D88-E110-4633-9247-28476ED0DA5E}"/>
              </a:ext>
            </a:extLst>
          </p:cNvPr>
          <p:cNvSpPr/>
          <p:nvPr/>
        </p:nvSpPr>
        <p:spPr>
          <a:xfrm>
            <a:off x="8020829" y="2461780"/>
            <a:ext cx="1372337" cy="270000"/>
          </a:xfrm>
          <a:custGeom>
            <a:avLst/>
            <a:gdLst>
              <a:gd name="connsiteX0" fmla="*/ 0 w 1399641"/>
              <a:gd name="connsiteY0" fmla="*/ 0 h 2574340"/>
              <a:gd name="connsiteX1" fmla="*/ 1399641 w 1399641"/>
              <a:gd name="connsiteY1" fmla="*/ 0 h 2574340"/>
              <a:gd name="connsiteX2" fmla="*/ 1399641 w 1399641"/>
              <a:gd name="connsiteY2" fmla="*/ 2574340 h 2574340"/>
              <a:gd name="connsiteX3" fmla="*/ 0 w 1399641"/>
              <a:gd name="connsiteY3" fmla="*/ 2574340 h 2574340"/>
              <a:gd name="connsiteX4" fmla="*/ 0 w 1399641"/>
              <a:gd name="connsiteY4" fmla="*/ 0 h 257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641" h="2574340">
                <a:moveTo>
                  <a:pt x="0" y="0"/>
                </a:moveTo>
                <a:lnTo>
                  <a:pt x="1399641" y="0"/>
                </a:lnTo>
                <a:lnTo>
                  <a:pt x="1399641" y="2574340"/>
                </a:lnTo>
                <a:lnTo>
                  <a:pt x="0" y="2574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766783">
              <a:spcBef>
                <a:spcPct val="0"/>
              </a:spcBef>
              <a:spcAft>
                <a:spcPct val="35000"/>
              </a:spcAft>
              <a:defRPr/>
            </a:pPr>
            <a:r>
              <a:rPr lang="en-US" sz="1650">
                <a:solidFill>
                  <a:schemeClr val="tx1">
                    <a:lumMod val="50000"/>
                  </a:schemeClr>
                </a:solidFill>
                <a:latin typeface="Source Sans Pro SemiBold" panose="020B0603030403020204" pitchFamily="34" charset="0"/>
                <a:ea typeface="Source Sans Pro SemiBold" panose="020B0603030403020204" pitchFamily="34" charset="0"/>
              </a:rPr>
              <a:t>iScala 2022.1</a:t>
            </a:r>
          </a:p>
        </p:txBody>
      </p:sp>
      <p:sp>
        <p:nvSpPr>
          <p:cNvPr id="68" name="Rectangle 67">
            <a:extLst>
              <a:ext uri="{FF2B5EF4-FFF2-40B4-BE49-F238E27FC236}">
                <a16:creationId xmlns:a16="http://schemas.microsoft.com/office/drawing/2014/main" id="{F53F7C90-D9E0-4B1F-A1DE-2E6F5B191A24}"/>
              </a:ext>
            </a:extLst>
          </p:cNvPr>
          <p:cNvSpPr/>
          <p:nvPr/>
        </p:nvSpPr>
        <p:spPr>
          <a:xfrm>
            <a:off x="5399103" y="4855459"/>
            <a:ext cx="1675859" cy="630942"/>
          </a:xfrm>
          <a:prstGeom prst="rect">
            <a:avLst/>
          </a:prstGeom>
        </p:spPr>
        <p:txBody>
          <a:bodyPr wrap="square" anchor="ctr">
            <a:spAutoFit/>
          </a:bodyPr>
          <a:lstStyle/>
          <a:p>
            <a:pPr algn="ctr">
              <a:lnSpc>
                <a:spcPts val="1400"/>
              </a:lnSpc>
              <a:buClr>
                <a:srgbClr val="F4CB6E"/>
              </a:buClr>
            </a:pPr>
            <a:r>
              <a:rPr lang="en-GB" sz="1200"/>
              <a:t>Analytics &amp; BI</a:t>
            </a:r>
          </a:p>
          <a:p>
            <a:pPr algn="ctr">
              <a:lnSpc>
                <a:spcPts val="1400"/>
              </a:lnSpc>
              <a:buClr>
                <a:srgbClr val="F4CB6E"/>
              </a:buClr>
            </a:pPr>
            <a:r>
              <a:rPr lang="en-GB" sz="1200"/>
              <a:t>Automation</a:t>
            </a:r>
          </a:p>
          <a:p>
            <a:pPr algn="ctr">
              <a:lnSpc>
                <a:spcPts val="1400"/>
              </a:lnSpc>
              <a:buClr>
                <a:srgbClr val="F4CB6E"/>
              </a:buClr>
            </a:pPr>
            <a:r>
              <a:rPr lang="en-GB" sz="1200"/>
              <a:t>Global </a:t>
            </a:r>
          </a:p>
        </p:txBody>
      </p:sp>
      <p:sp>
        <p:nvSpPr>
          <p:cNvPr id="58" name="Freeform 37">
            <a:extLst>
              <a:ext uri="{FF2B5EF4-FFF2-40B4-BE49-F238E27FC236}">
                <a16:creationId xmlns:a16="http://schemas.microsoft.com/office/drawing/2014/main" id="{10C354EC-CE0B-4889-8565-E97F916C23F3}"/>
              </a:ext>
            </a:extLst>
          </p:cNvPr>
          <p:cNvSpPr/>
          <p:nvPr/>
        </p:nvSpPr>
        <p:spPr>
          <a:xfrm>
            <a:off x="9393167" y="1230623"/>
            <a:ext cx="2237230" cy="977900"/>
          </a:xfrm>
          <a:custGeom>
            <a:avLst/>
            <a:gdLst>
              <a:gd name="connsiteX0" fmla="*/ 0 w 1399641"/>
              <a:gd name="connsiteY0" fmla="*/ 0 h 2574340"/>
              <a:gd name="connsiteX1" fmla="*/ 1399641 w 1399641"/>
              <a:gd name="connsiteY1" fmla="*/ 0 h 2574340"/>
              <a:gd name="connsiteX2" fmla="*/ 1399641 w 1399641"/>
              <a:gd name="connsiteY2" fmla="*/ 2574340 h 2574340"/>
              <a:gd name="connsiteX3" fmla="*/ 0 w 1399641"/>
              <a:gd name="connsiteY3" fmla="*/ 2574340 h 2574340"/>
              <a:gd name="connsiteX4" fmla="*/ 0 w 1399641"/>
              <a:gd name="connsiteY4" fmla="*/ 0 h 257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641" h="2574340">
                <a:moveTo>
                  <a:pt x="0" y="0"/>
                </a:moveTo>
                <a:lnTo>
                  <a:pt x="1399641" y="0"/>
                </a:lnTo>
                <a:lnTo>
                  <a:pt x="1399641" y="2574340"/>
                </a:lnTo>
                <a:lnTo>
                  <a:pt x="0" y="2574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766783">
              <a:spcBef>
                <a:spcPts val="600"/>
              </a:spcBef>
              <a:defRPr/>
            </a:pPr>
            <a:r>
              <a:rPr lang="en-US">
                <a:solidFill>
                  <a:schemeClr val="accent1"/>
                </a:solidFill>
                <a:latin typeface="Source Sans Pro SemiBold" panose="020B0603030403020204" pitchFamily="34" charset="0"/>
                <a:ea typeface="Source Sans Pro SemiBold" panose="020B0603030403020204" pitchFamily="34" charset="0"/>
              </a:rPr>
              <a:t>Epicor Kinetic ERP </a:t>
            </a:r>
            <a:r>
              <a:rPr lang="en-US">
                <a:solidFill>
                  <a:schemeClr val="accent4"/>
                </a:solidFill>
                <a:latin typeface="Source Sans Pro SemiBold" panose="020B0603030403020204" pitchFamily="34" charset="0"/>
                <a:ea typeface="Source Sans Pro SemiBold" panose="020B0603030403020204" pitchFamily="34" charset="0"/>
              </a:rPr>
              <a:t>Cloud</a:t>
            </a:r>
          </a:p>
        </p:txBody>
      </p:sp>
      <p:sp>
        <p:nvSpPr>
          <p:cNvPr id="40" name="Freeform 37">
            <a:extLst>
              <a:ext uri="{FF2B5EF4-FFF2-40B4-BE49-F238E27FC236}">
                <a16:creationId xmlns:a16="http://schemas.microsoft.com/office/drawing/2014/main" id="{C2C5C9B1-898E-4C63-950F-AC018B270FEB}"/>
              </a:ext>
            </a:extLst>
          </p:cNvPr>
          <p:cNvSpPr/>
          <p:nvPr/>
        </p:nvSpPr>
        <p:spPr>
          <a:xfrm>
            <a:off x="5660831" y="2464150"/>
            <a:ext cx="1152400" cy="270000"/>
          </a:xfrm>
          <a:custGeom>
            <a:avLst/>
            <a:gdLst>
              <a:gd name="connsiteX0" fmla="*/ 0 w 1399641"/>
              <a:gd name="connsiteY0" fmla="*/ 0 h 2574340"/>
              <a:gd name="connsiteX1" fmla="*/ 1399641 w 1399641"/>
              <a:gd name="connsiteY1" fmla="*/ 0 h 2574340"/>
              <a:gd name="connsiteX2" fmla="*/ 1399641 w 1399641"/>
              <a:gd name="connsiteY2" fmla="*/ 2574340 h 2574340"/>
              <a:gd name="connsiteX3" fmla="*/ 0 w 1399641"/>
              <a:gd name="connsiteY3" fmla="*/ 2574340 h 2574340"/>
              <a:gd name="connsiteX4" fmla="*/ 0 w 1399641"/>
              <a:gd name="connsiteY4" fmla="*/ 0 h 257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641" h="2574340">
                <a:moveTo>
                  <a:pt x="0" y="0"/>
                </a:moveTo>
                <a:lnTo>
                  <a:pt x="1399641" y="0"/>
                </a:lnTo>
                <a:lnTo>
                  <a:pt x="1399641" y="2574340"/>
                </a:lnTo>
                <a:lnTo>
                  <a:pt x="0" y="2574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766783">
              <a:spcBef>
                <a:spcPct val="0"/>
              </a:spcBef>
              <a:spcAft>
                <a:spcPct val="35000"/>
              </a:spcAft>
              <a:defRPr/>
            </a:pPr>
            <a:r>
              <a:rPr lang="en-US" sz="1650">
                <a:solidFill>
                  <a:schemeClr val="tx1">
                    <a:lumMod val="50000"/>
                  </a:schemeClr>
                </a:solidFill>
                <a:latin typeface="Source Sans Pro SemiBold" panose="020B0603030403020204" pitchFamily="34" charset="0"/>
                <a:ea typeface="Source Sans Pro SemiBold" panose="020B0603030403020204" pitchFamily="34" charset="0"/>
              </a:rPr>
              <a:t>iScala 3.5</a:t>
            </a:r>
          </a:p>
        </p:txBody>
      </p:sp>
      <p:sp>
        <p:nvSpPr>
          <p:cNvPr id="48" name="Rectangle 47">
            <a:extLst>
              <a:ext uri="{FF2B5EF4-FFF2-40B4-BE49-F238E27FC236}">
                <a16:creationId xmlns:a16="http://schemas.microsoft.com/office/drawing/2014/main" id="{7AE6F8D2-0C50-4728-A044-1C502E843D5D}"/>
              </a:ext>
            </a:extLst>
          </p:cNvPr>
          <p:cNvSpPr/>
          <p:nvPr/>
        </p:nvSpPr>
        <p:spPr>
          <a:xfrm>
            <a:off x="7759102" y="4724401"/>
            <a:ext cx="1675859" cy="810478"/>
          </a:xfrm>
          <a:prstGeom prst="rect">
            <a:avLst/>
          </a:prstGeom>
        </p:spPr>
        <p:txBody>
          <a:bodyPr wrap="square" anchor="ctr">
            <a:spAutoFit/>
          </a:bodyPr>
          <a:lstStyle/>
          <a:p>
            <a:pPr algn="ctr">
              <a:lnSpc>
                <a:spcPts val="1400"/>
              </a:lnSpc>
              <a:buClr>
                <a:srgbClr val="F4CB6E"/>
              </a:buClr>
            </a:pPr>
            <a:r>
              <a:rPr lang="en-GB" sz="1200"/>
              <a:t>Global</a:t>
            </a:r>
          </a:p>
          <a:p>
            <a:pPr algn="ctr">
              <a:lnSpc>
                <a:spcPts val="1400"/>
              </a:lnSpc>
              <a:buClr>
                <a:srgbClr val="F4CB6E"/>
              </a:buClr>
            </a:pPr>
            <a:r>
              <a:rPr lang="en-GB" sz="1200"/>
              <a:t>Performance </a:t>
            </a:r>
          </a:p>
          <a:p>
            <a:pPr algn="ctr">
              <a:lnSpc>
                <a:spcPts val="1400"/>
              </a:lnSpc>
              <a:buClr>
                <a:srgbClr val="F4CB6E"/>
              </a:buClr>
            </a:pPr>
            <a:r>
              <a:rPr lang="en-GB" sz="1200"/>
              <a:t>Various Customers Enhancements</a:t>
            </a:r>
          </a:p>
        </p:txBody>
      </p:sp>
      <p:sp>
        <p:nvSpPr>
          <p:cNvPr id="50" name="TextBox 49">
            <a:extLst>
              <a:ext uri="{FF2B5EF4-FFF2-40B4-BE49-F238E27FC236}">
                <a16:creationId xmlns:a16="http://schemas.microsoft.com/office/drawing/2014/main" id="{CA68F3D5-154C-4C2F-938F-469B305F4E71}"/>
              </a:ext>
            </a:extLst>
          </p:cNvPr>
          <p:cNvSpPr txBox="1"/>
          <p:nvPr/>
        </p:nvSpPr>
        <p:spPr>
          <a:xfrm flipH="1">
            <a:off x="8175416" y="5699532"/>
            <a:ext cx="843231" cy="337913"/>
          </a:xfrm>
          <a:prstGeom prst="rect">
            <a:avLst/>
          </a:prstGeom>
          <a:noFill/>
        </p:spPr>
        <p:txBody>
          <a:bodyPr wrap="square" rtlCol="0">
            <a:spAutoFit/>
          </a:bodyPr>
          <a:lstStyle/>
          <a:p>
            <a:pPr algn="ctr"/>
            <a:r>
              <a:rPr lang="en-GB" sz="1596" b="1">
                <a:solidFill>
                  <a:schemeClr val="tx1">
                    <a:lumMod val="50000"/>
                  </a:schemeClr>
                </a:solidFill>
              </a:rPr>
              <a:t>2022</a:t>
            </a:r>
          </a:p>
        </p:txBody>
      </p:sp>
      <p:grpSp>
        <p:nvGrpSpPr>
          <p:cNvPr id="8" name="Group 7">
            <a:extLst>
              <a:ext uri="{FF2B5EF4-FFF2-40B4-BE49-F238E27FC236}">
                <a16:creationId xmlns:a16="http://schemas.microsoft.com/office/drawing/2014/main" id="{6B8067D7-B8D1-4C04-B3D6-1AE197AD7ECC}"/>
              </a:ext>
            </a:extLst>
          </p:cNvPr>
          <p:cNvGrpSpPr/>
          <p:nvPr/>
        </p:nvGrpSpPr>
        <p:grpSpPr>
          <a:xfrm>
            <a:off x="984542" y="3613331"/>
            <a:ext cx="1162743" cy="1104077"/>
            <a:chOff x="950452" y="3765729"/>
            <a:chExt cx="1162743" cy="1104077"/>
          </a:xfrm>
        </p:grpSpPr>
        <p:pic>
          <p:nvPicPr>
            <p:cNvPr id="26" name="Graphic 25">
              <a:extLst>
                <a:ext uri="{FF2B5EF4-FFF2-40B4-BE49-F238E27FC236}">
                  <a16:creationId xmlns:a16="http://schemas.microsoft.com/office/drawing/2014/main" id="{F1E9D363-C8E8-4106-A0F0-12023679FE6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452" y="3765729"/>
              <a:ext cx="1162743" cy="1104077"/>
            </a:xfrm>
            <a:prstGeom prst="rect">
              <a:avLst/>
            </a:prstGeom>
          </p:spPr>
        </p:pic>
        <p:pic>
          <p:nvPicPr>
            <p:cNvPr id="5" name="Graphic 4" descr="Checkmark with solid fill">
              <a:extLst>
                <a:ext uri="{FF2B5EF4-FFF2-40B4-BE49-F238E27FC236}">
                  <a16:creationId xmlns:a16="http://schemas.microsoft.com/office/drawing/2014/main" id="{5006E78E-C6B0-468F-9CF0-9E78435CDE91}"/>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5672" y="4034672"/>
              <a:ext cx="606086" cy="575506"/>
            </a:xfrm>
            <a:prstGeom prst="rect">
              <a:avLst/>
            </a:prstGeom>
          </p:spPr>
        </p:pic>
      </p:grpSp>
      <p:grpSp>
        <p:nvGrpSpPr>
          <p:cNvPr id="6" name="Group 5">
            <a:extLst>
              <a:ext uri="{FF2B5EF4-FFF2-40B4-BE49-F238E27FC236}">
                <a16:creationId xmlns:a16="http://schemas.microsoft.com/office/drawing/2014/main" id="{6660693B-7B41-4D7A-A242-4C7920B03ECF}"/>
              </a:ext>
            </a:extLst>
          </p:cNvPr>
          <p:cNvGrpSpPr/>
          <p:nvPr/>
        </p:nvGrpSpPr>
        <p:grpSpPr>
          <a:xfrm>
            <a:off x="3358408" y="3613331"/>
            <a:ext cx="1162743" cy="1104077"/>
            <a:chOff x="3199682" y="3765729"/>
            <a:chExt cx="1162743" cy="1104077"/>
          </a:xfrm>
        </p:grpSpPr>
        <p:pic>
          <p:nvPicPr>
            <p:cNvPr id="30" name="Graphic 29">
              <a:extLst>
                <a:ext uri="{FF2B5EF4-FFF2-40B4-BE49-F238E27FC236}">
                  <a16:creationId xmlns:a16="http://schemas.microsoft.com/office/drawing/2014/main" id="{3FEA04B5-26E1-4094-9266-67FAABE61F4F}"/>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9682" y="3765729"/>
              <a:ext cx="1162743" cy="1104077"/>
            </a:xfrm>
            <a:prstGeom prst="rect">
              <a:avLst/>
            </a:prstGeom>
          </p:spPr>
        </p:pic>
        <p:pic>
          <p:nvPicPr>
            <p:cNvPr id="31" name="Graphic 30" descr="Checkmark with solid fill">
              <a:extLst>
                <a:ext uri="{FF2B5EF4-FFF2-40B4-BE49-F238E27FC236}">
                  <a16:creationId xmlns:a16="http://schemas.microsoft.com/office/drawing/2014/main" id="{2BF364E2-143D-47A7-BA53-45A359EA67FD}"/>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84902" y="4034672"/>
              <a:ext cx="606086" cy="575506"/>
            </a:xfrm>
            <a:prstGeom prst="rect">
              <a:avLst/>
            </a:prstGeom>
          </p:spPr>
        </p:pic>
      </p:grpSp>
      <p:grpSp>
        <p:nvGrpSpPr>
          <p:cNvPr id="36" name="Group 35">
            <a:extLst>
              <a:ext uri="{FF2B5EF4-FFF2-40B4-BE49-F238E27FC236}">
                <a16:creationId xmlns:a16="http://schemas.microsoft.com/office/drawing/2014/main" id="{BA18C267-0356-4EEA-B5E9-7343CA8C9177}"/>
              </a:ext>
            </a:extLst>
          </p:cNvPr>
          <p:cNvGrpSpPr/>
          <p:nvPr/>
        </p:nvGrpSpPr>
        <p:grpSpPr>
          <a:xfrm>
            <a:off x="5387462" y="3141668"/>
            <a:ext cx="1699138" cy="1613408"/>
            <a:chOff x="3199682" y="3765729"/>
            <a:chExt cx="1162743" cy="1104077"/>
          </a:xfrm>
        </p:grpSpPr>
        <p:pic>
          <p:nvPicPr>
            <p:cNvPr id="42" name="Graphic 41">
              <a:extLst>
                <a:ext uri="{FF2B5EF4-FFF2-40B4-BE49-F238E27FC236}">
                  <a16:creationId xmlns:a16="http://schemas.microsoft.com/office/drawing/2014/main" id="{DE68FE3C-6F59-41B5-997D-54D3AAA217C9}"/>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99682" y="3765729"/>
              <a:ext cx="1162743" cy="1104077"/>
            </a:xfrm>
            <a:prstGeom prst="rect">
              <a:avLst/>
            </a:prstGeom>
          </p:spPr>
        </p:pic>
        <p:pic>
          <p:nvPicPr>
            <p:cNvPr id="43" name="Graphic 42" descr="Checkmark with solid fill">
              <a:extLst>
                <a:ext uri="{FF2B5EF4-FFF2-40B4-BE49-F238E27FC236}">
                  <a16:creationId xmlns:a16="http://schemas.microsoft.com/office/drawing/2014/main" id="{93820D18-B18B-45A4-B99F-8481D29C36AA}"/>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84902" y="4034672"/>
              <a:ext cx="606086" cy="575506"/>
            </a:xfrm>
            <a:prstGeom prst="rect">
              <a:avLst/>
            </a:prstGeom>
          </p:spPr>
        </p:pic>
      </p:grpSp>
      <p:grpSp>
        <p:nvGrpSpPr>
          <p:cNvPr id="44" name="Group 43">
            <a:extLst>
              <a:ext uri="{FF2B5EF4-FFF2-40B4-BE49-F238E27FC236}">
                <a16:creationId xmlns:a16="http://schemas.microsoft.com/office/drawing/2014/main" id="{D271543B-C1C5-4A57-A1D0-3A8A5A0C0722}"/>
              </a:ext>
            </a:extLst>
          </p:cNvPr>
          <p:cNvGrpSpPr/>
          <p:nvPr/>
        </p:nvGrpSpPr>
        <p:grpSpPr>
          <a:xfrm>
            <a:off x="7747461" y="3141668"/>
            <a:ext cx="1699138" cy="1613408"/>
            <a:chOff x="3199682" y="3765729"/>
            <a:chExt cx="1162743" cy="1104077"/>
          </a:xfrm>
        </p:grpSpPr>
        <p:pic>
          <p:nvPicPr>
            <p:cNvPr id="45" name="Graphic 44">
              <a:extLst>
                <a:ext uri="{FF2B5EF4-FFF2-40B4-BE49-F238E27FC236}">
                  <a16:creationId xmlns:a16="http://schemas.microsoft.com/office/drawing/2014/main" id="{C670CCCA-F37A-42F8-B5EF-C4A7BC45C9D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9682" y="3765729"/>
              <a:ext cx="1162743" cy="1104077"/>
            </a:xfrm>
            <a:prstGeom prst="rect">
              <a:avLst/>
            </a:prstGeom>
          </p:spPr>
        </p:pic>
        <p:pic>
          <p:nvPicPr>
            <p:cNvPr id="46" name="Graphic 45" descr="Checkmark with solid fill">
              <a:extLst>
                <a:ext uri="{FF2B5EF4-FFF2-40B4-BE49-F238E27FC236}">
                  <a16:creationId xmlns:a16="http://schemas.microsoft.com/office/drawing/2014/main" id="{0BAD3D56-7715-41D4-89E3-B012722F49D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84902" y="4034672"/>
              <a:ext cx="606086" cy="575506"/>
            </a:xfrm>
            <a:prstGeom prst="rect">
              <a:avLst/>
            </a:prstGeom>
          </p:spPr>
        </p:pic>
      </p:grp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6D99BFEC-CAD6-E60C-0387-7A6CEF24927F}"/>
                  </a:ext>
                </a:extLst>
              </p14:cNvPr>
              <p14:cNvContentPartPr/>
              <p14:nvPr/>
            </p14:nvContentPartPr>
            <p14:xfrm>
              <a:off x="1583044" y="900258"/>
              <a:ext cx="360" cy="360"/>
            </p14:xfrm>
          </p:contentPart>
        </mc:Choice>
        <mc:Fallback xmlns="">
          <p:pic>
            <p:nvPicPr>
              <p:cNvPr id="2" name="Ink 1">
                <a:extLst>
                  <a:ext uri="{FF2B5EF4-FFF2-40B4-BE49-F238E27FC236}">
                    <a16:creationId xmlns:a16="http://schemas.microsoft.com/office/drawing/2014/main" id="{6D99BFEC-CAD6-E60C-0387-7A6CEF24927F}"/>
                  </a:ext>
                </a:extLst>
              </p:cNvPr>
              <p:cNvPicPr/>
              <p:nvPr/>
            </p:nvPicPr>
            <p:blipFill>
              <a:blip r:embed="rId10"/>
              <a:stretch>
                <a:fillRect/>
              </a:stretch>
            </p:blipFill>
            <p:spPr>
              <a:xfrm>
                <a:off x="1574044" y="8912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587586F9-58B0-2512-1B12-2EC2A0857C53}"/>
                  </a:ext>
                </a:extLst>
              </p14:cNvPr>
              <p14:cNvContentPartPr/>
              <p14:nvPr/>
            </p14:nvContentPartPr>
            <p14:xfrm>
              <a:off x="3793804" y="900258"/>
              <a:ext cx="360" cy="360"/>
            </p14:xfrm>
          </p:contentPart>
        </mc:Choice>
        <mc:Fallback xmlns="">
          <p:pic>
            <p:nvPicPr>
              <p:cNvPr id="4" name="Ink 3">
                <a:extLst>
                  <a:ext uri="{FF2B5EF4-FFF2-40B4-BE49-F238E27FC236}">
                    <a16:creationId xmlns:a16="http://schemas.microsoft.com/office/drawing/2014/main" id="{587586F9-58B0-2512-1B12-2EC2A0857C53}"/>
                  </a:ext>
                </a:extLst>
              </p:cNvPr>
              <p:cNvPicPr/>
              <p:nvPr/>
            </p:nvPicPr>
            <p:blipFill>
              <a:blip r:embed="rId10"/>
              <a:stretch>
                <a:fillRect/>
              </a:stretch>
            </p:blipFill>
            <p:spPr>
              <a:xfrm>
                <a:off x="3784804" y="8912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8CB5F9A-476F-706F-1495-748B7E1F1844}"/>
                  </a:ext>
                </a:extLst>
              </p14:cNvPr>
              <p14:cNvContentPartPr/>
              <p14:nvPr/>
            </p14:nvContentPartPr>
            <p14:xfrm>
              <a:off x="3855004" y="798378"/>
              <a:ext cx="360" cy="360"/>
            </p14:xfrm>
          </p:contentPart>
        </mc:Choice>
        <mc:Fallback xmlns="">
          <p:pic>
            <p:nvPicPr>
              <p:cNvPr id="9" name="Ink 8">
                <a:extLst>
                  <a:ext uri="{FF2B5EF4-FFF2-40B4-BE49-F238E27FC236}">
                    <a16:creationId xmlns:a16="http://schemas.microsoft.com/office/drawing/2014/main" id="{E8CB5F9A-476F-706F-1495-748B7E1F1844}"/>
                  </a:ext>
                </a:extLst>
              </p:cNvPr>
              <p:cNvPicPr/>
              <p:nvPr/>
            </p:nvPicPr>
            <p:blipFill>
              <a:blip r:embed="rId10"/>
              <a:stretch>
                <a:fillRect/>
              </a:stretch>
            </p:blipFill>
            <p:spPr>
              <a:xfrm>
                <a:off x="3846004" y="78937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73DD6197-1448-03C6-64A6-22D86AE61B55}"/>
                  </a:ext>
                </a:extLst>
              </p14:cNvPr>
              <p14:cNvContentPartPr/>
              <p14:nvPr/>
            </p14:nvContentPartPr>
            <p14:xfrm>
              <a:off x="3329764" y="893418"/>
              <a:ext cx="360" cy="360"/>
            </p14:xfrm>
          </p:contentPart>
        </mc:Choice>
        <mc:Fallback xmlns="">
          <p:pic>
            <p:nvPicPr>
              <p:cNvPr id="10" name="Ink 9">
                <a:extLst>
                  <a:ext uri="{FF2B5EF4-FFF2-40B4-BE49-F238E27FC236}">
                    <a16:creationId xmlns:a16="http://schemas.microsoft.com/office/drawing/2014/main" id="{73DD6197-1448-03C6-64A6-22D86AE61B55}"/>
                  </a:ext>
                </a:extLst>
              </p:cNvPr>
              <p:cNvPicPr/>
              <p:nvPr/>
            </p:nvPicPr>
            <p:blipFill>
              <a:blip r:embed="rId10"/>
              <a:stretch>
                <a:fillRect/>
              </a:stretch>
            </p:blipFill>
            <p:spPr>
              <a:xfrm>
                <a:off x="3320764" y="884418"/>
                <a:ext cx="18000" cy="18000"/>
              </a:xfrm>
              <a:prstGeom prst="rect">
                <a:avLst/>
              </a:prstGeom>
            </p:spPr>
          </p:pic>
        </mc:Fallback>
      </mc:AlternateContent>
      <p:grpSp>
        <p:nvGrpSpPr>
          <p:cNvPr id="14" name="Group 13">
            <a:extLst>
              <a:ext uri="{FF2B5EF4-FFF2-40B4-BE49-F238E27FC236}">
                <a16:creationId xmlns:a16="http://schemas.microsoft.com/office/drawing/2014/main" id="{1C5370FA-559F-6943-2CB9-E509C9BF10BE}"/>
              </a:ext>
            </a:extLst>
          </p:cNvPr>
          <p:cNvGrpSpPr/>
          <p:nvPr/>
        </p:nvGrpSpPr>
        <p:grpSpPr>
          <a:xfrm>
            <a:off x="1603204" y="832218"/>
            <a:ext cx="28080" cy="2880"/>
            <a:chOff x="1603204" y="832218"/>
            <a:chExt cx="28080" cy="288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C2FB2EA7-BAC8-5836-5C47-D39DC04CFB3E}"/>
                    </a:ext>
                  </a:extLst>
                </p14:cNvPr>
                <p14:cNvContentPartPr/>
                <p14:nvPr/>
              </p14:nvContentPartPr>
              <p14:xfrm>
                <a:off x="1603204" y="832218"/>
                <a:ext cx="2520" cy="2880"/>
              </p14:xfrm>
            </p:contentPart>
          </mc:Choice>
          <mc:Fallback xmlns="">
            <p:pic>
              <p:nvPicPr>
                <p:cNvPr id="12" name="Ink 11">
                  <a:extLst>
                    <a:ext uri="{FF2B5EF4-FFF2-40B4-BE49-F238E27FC236}">
                      <a16:creationId xmlns:a16="http://schemas.microsoft.com/office/drawing/2014/main" id="{C2FB2EA7-BAC8-5836-5C47-D39DC04CFB3E}"/>
                    </a:ext>
                  </a:extLst>
                </p:cNvPr>
                <p:cNvPicPr/>
                <p:nvPr/>
              </p:nvPicPr>
              <p:blipFill>
                <a:blip r:embed="rId15"/>
                <a:stretch>
                  <a:fillRect/>
                </a:stretch>
              </p:blipFill>
              <p:spPr>
                <a:xfrm>
                  <a:off x="1594204" y="824218"/>
                  <a:ext cx="20160" cy="18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F60B768-BFAF-FEA3-8295-858104CE8E1F}"/>
                    </a:ext>
                  </a:extLst>
                </p14:cNvPr>
                <p14:cNvContentPartPr/>
                <p14:nvPr/>
              </p14:nvContentPartPr>
              <p14:xfrm>
                <a:off x="1630924" y="832218"/>
                <a:ext cx="360" cy="360"/>
              </p14:xfrm>
            </p:contentPart>
          </mc:Choice>
          <mc:Fallback xmlns="">
            <p:pic>
              <p:nvPicPr>
                <p:cNvPr id="13" name="Ink 12">
                  <a:extLst>
                    <a:ext uri="{FF2B5EF4-FFF2-40B4-BE49-F238E27FC236}">
                      <a16:creationId xmlns:a16="http://schemas.microsoft.com/office/drawing/2014/main" id="{4F60B768-BFAF-FEA3-8295-858104CE8E1F}"/>
                    </a:ext>
                  </a:extLst>
                </p:cNvPr>
                <p:cNvPicPr/>
                <p:nvPr/>
              </p:nvPicPr>
              <p:blipFill>
                <a:blip r:embed="rId10"/>
                <a:stretch>
                  <a:fillRect/>
                </a:stretch>
              </p:blipFill>
              <p:spPr>
                <a:xfrm>
                  <a:off x="1621924" y="823218"/>
                  <a:ext cx="18000" cy="18000"/>
                </a:xfrm>
                <a:prstGeom prst="rect">
                  <a:avLst/>
                </a:prstGeom>
              </p:spPr>
            </p:pic>
          </mc:Fallback>
        </mc:AlternateContent>
      </p:grpSp>
    </p:spTree>
    <p:extLst>
      <p:ext uri="{BB962C8B-B14F-4D97-AF65-F5344CB8AC3E}">
        <p14:creationId xmlns:p14="http://schemas.microsoft.com/office/powerpoint/2010/main" val="314362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EA397-0A95-4687-A5F7-1FDC3C8AA66E}"/>
              </a:ext>
            </a:extLst>
          </p:cNvPr>
          <p:cNvSpPr>
            <a:spLocks noGrp="1"/>
          </p:cNvSpPr>
          <p:nvPr>
            <p:ph type="title"/>
          </p:nvPr>
        </p:nvSpPr>
        <p:spPr>
          <a:xfrm>
            <a:off x="851208" y="809625"/>
            <a:ext cx="8684312" cy="977900"/>
          </a:xfrm>
        </p:spPr>
        <p:txBody>
          <a:bodyPr>
            <a:normAutofit/>
          </a:bodyPr>
          <a:lstStyle/>
          <a:p>
            <a:r>
              <a:rPr lang="en-GB" altLang="en-US"/>
              <a:t>Bank Statement Process enhancement</a:t>
            </a:r>
            <a:br>
              <a:rPr lang="en-US"/>
            </a:br>
            <a:endParaRPr lang="ru-RU"/>
          </a:p>
        </p:txBody>
      </p:sp>
      <p:sp>
        <p:nvSpPr>
          <p:cNvPr id="5" name="Content Placeholder 4">
            <a:extLst>
              <a:ext uri="{FF2B5EF4-FFF2-40B4-BE49-F238E27FC236}">
                <a16:creationId xmlns:a16="http://schemas.microsoft.com/office/drawing/2014/main" id="{90EE0462-07F6-4857-BB54-963F89C45D05}"/>
              </a:ext>
            </a:extLst>
          </p:cNvPr>
          <p:cNvSpPr>
            <a:spLocks noGrp="1"/>
          </p:cNvSpPr>
          <p:nvPr>
            <p:ph idx="1"/>
          </p:nvPr>
        </p:nvSpPr>
        <p:spPr>
          <a:xfrm>
            <a:off x="851208" y="1787525"/>
            <a:ext cx="8684312" cy="4441825"/>
          </a:xfrm>
        </p:spPr>
        <p:txBody>
          <a:bodyPr>
            <a:normAutofit/>
          </a:bodyPr>
          <a:lstStyle/>
          <a:p>
            <a:pPr lvl="2"/>
            <a:r>
              <a:rPr lang="en-GB"/>
              <a:t>The support for receive and process statements (CAMT53) and notifications (CAMT54) was introduced by iScala 3.0 FSP3. </a:t>
            </a:r>
          </a:p>
          <a:p>
            <a:pPr lvl="2"/>
            <a:r>
              <a:rPr lang="en-GB"/>
              <a:t>Several proposals for improvement of the processing have been raised:</a:t>
            </a:r>
          </a:p>
          <a:p>
            <a:pPr lvl="3"/>
            <a:r>
              <a:rPr lang="en-GB"/>
              <a:t>Adding the possibility to specify a filter linked to the template. </a:t>
            </a:r>
          </a:p>
          <a:p>
            <a:pPr lvl="3"/>
            <a:r>
              <a:rPr lang="en-GB"/>
              <a:t>Introducing new columns available for inclusion in the grid. </a:t>
            </a:r>
          </a:p>
          <a:p>
            <a:pPr lvl="3"/>
            <a:r>
              <a:rPr lang="en-GB"/>
              <a:t>Introducing new commands and target modules. </a:t>
            </a:r>
          </a:p>
          <a:p>
            <a:pPr lvl="3"/>
            <a:r>
              <a:rPr lang="en-GB"/>
              <a:t>Extending the scope of the split (S) command. </a:t>
            </a:r>
          </a:p>
          <a:p>
            <a:pPr lvl="3"/>
            <a:r>
              <a:rPr lang="en-GB"/>
              <a:t>Changing the logic with respect to existing features and settings.</a:t>
            </a:r>
          </a:p>
          <a:p>
            <a:pPr lvl="3"/>
            <a:r>
              <a:rPr lang="en-GB"/>
              <a:t>Changing the behaviour of some fields e.g. GL bank account. </a:t>
            </a:r>
          </a:p>
          <a:p>
            <a:pPr lvl="3"/>
            <a:r>
              <a:rPr lang="en-GB"/>
              <a:t>Introducing amount validation which is enabled by a new parameter of the GL-setup.</a:t>
            </a:r>
          </a:p>
          <a:p>
            <a:pPr lvl="3"/>
            <a:r>
              <a:rPr lang="en-GB"/>
              <a:t>Introducing a toolbar where each command has a dedicated button.</a:t>
            </a:r>
          </a:p>
          <a:p>
            <a:pPr lvl="2"/>
            <a:endParaRPr lang="ru-RU"/>
          </a:p>
        </p:txBody>
      </p:sp>
    </p:spTree>
    <p:extLst>
      <p:ext uri="{BB962C8B-B14F-4D97-AF65-F5344CB8AC3E}">
        <p14:creationId xmlns:p14="http://schemas.microsoft.com/office/powerpoint/2010/main" val="401746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C84EE-DAEC-4489-8FDD-3C67BEAFD436}"/>
              </a:ext>
            </a:extLst>
          </p:cNvPr>
          <p:cNvSpPr>
            <a:spLocks noGrp="1"/>
          </p:cNvSpPr>
          <p:nvPr>
            <p:ph type="title"/>
          </p:nvPr>
        </p:nvSpPr>
        <p:spPr/>
        <p:txBody>
          <a:bodyPr/>
          <a:lstStyle/>
          <a:p>
            <a:r>
              <a:rPr lang="en-GB" err="1"/>
              <a:t>iScala</a:t>
            </a:r>
            <a:r>
              <a:rPr lang="en-GB"/>
              <a:t> 3.5</a:t>
            </a:r>
          </a:p>
        </p:txBody>
      </p:sp>
    </p:spTree>
    <p:extLst>
      <p:ext uri="{BB962C8B-B14F-4D97-AF65-F5344CB8AC3E}">
        <p14:creationId xmlns:p14="http://schemas.microsoft.com/office/powerpoint/2010/main" val="28996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D4CF-EC28-4FA8-BA79-BEF9E3350A57}"/>
              </a:ext>
            </a:extLst>
          </p:cNvPr>
          <p:cNvSpPr>
            <a:spLocks noGrp="1"/>
          </p:cNvSpPr>
          <p:nvPr>
            <p:ph type="title"/>
          </p:nvPr>
        </p:nvSpPr>
        <p:spPr>
          <a:xfrm>
            <a:off x="603269" y="347412"/>
            <a:ext cx="8684312" cy="533925"/>
          </a:xfrm>
        </p:spPr>
        <p:txBody>
          <a:bodyPr>
            <a:normAutofit/>
          </a:bodyPr>
          <a:lstStyle/>
          <a:p>
            <a:r>
              <a:rPr lang="en-US" sz="3200"/>
              <a:t>Release highlights for iScala 3.5</a:t>
            </a:r>
          </a:p>
        </p:txBody>
      </p:sp>
      <p:grpSp>
        <p:nvGrpSpPr>
          <p:cNvPr id="3" name="Group 2">
            <a:extLst>
              <a:ext uri="{FF2B5EF4-FFF2-40B4-BE49-F238E27FC236}">
                <a16:creationId xmlns:a16="http://schemas.microsoft.com/office/drawing/2014/main" id="{2F139573-7B16-4C13-9567-EFAE5E39421D}"/>
              </a:ext>
            </a:extLst>
          </p:cNvPr>
          <p:cNvGrpSpPr/>
          <p:nvPr/>
        </p:nvGrpSpPr>
        <p:grpSpPr>
          <a:xfrm>
            <a:off x="1356559" y="1143000"/>
            <a:ext cx="8897061" cy="786786"/>
            <a:chOff x="1391838" y="1179873"/>
            <a:chExt cx="10176990" cy="788738"/>
          </a:xfrm>
        </p:grpSpPr>
        <p:sp>
          <p:nvSpPr>
            <p:cNvPr id="5" name="TextBox 4">
              <a:extLst>
                <a:ext uri="{FF2B5EF4-FFF2-40B4-BE49-F238E27FC236}">
                  <a16:creationId xmlns:a16="http://schemas.microsoft.com/office/drawing/2014/main" id="{2841FB19-F14E-41B3-B848-AB357865B5F8}"/>
                </a:ext>
              </a:extLst>
            </p:cNvPr>
            <p:cNvSpPr txBox="1"/>
            <p:nvPr/>
          </p:nvSpPr>
          <p:spPr>
            <a:xfrm>
              <a:off x="1391838" y="1179873"/>
              <a:ext cx="4399362" cy="401102"/>
            </a:xfrm>
            <a:prstGeom prst="rect">
              <a:avLst/>
            </a:prstGeom>
            <a:noFill/>
          </p:spPr>
          <p:txBody>
            <a:bodyPr wrap="square" rtlCol="0">
              <a:spAutoFit/>
            </a:bodyPr>
            <a:lstStyle/>
            <a:p>
              <a:r>
                <a:rPr lang="en-US" sz="2000" b="1">
                  <a:solidFill>
                    <a:schemeClr val="accent1"/>
                  </a:solidFill>
                  <a:latin typeface="Source Sans Pro SemiBold" panose="020B0603030403020204" pitchFamily="34" charset="0"/>
                  <a:ea typeface="Source Sans Pro SemiBold" panose="020B0603030403020204" pitchFamily="34" charset="0"/>
                </a:rPr>
                <a:t>SSRS</a:t>
              </a:r>
              <a:r>
                <a:rPr lang="ru-RU" sz="2000" b="1">
                  <a:solidFill>
                    <a:schemeClr val="accent1"/>
                  </a:solidFill>
                  <a:latin typeface="Source Sans Pro SemiBold" panose="020B0603030403020204" pitchFamily="34" charset="0"/>
                  <a:ea typeface="Source Sans Pro SemiBold" panose="020B0603030403020204" pitchFamily="34" charset="0"/>
                </a:rPr>
                <a:t> </a:t>
              </a:r>
              <a:r>
                <a:rPr lang="en-US" sz="2000" b="1">
                  <a:solidFill>
                    <a:schemeClr val="accent1"/>
                  </a:solidFill>
                  <a:latin typeface="Source Sans Pro SemiBold" panose="020B0603030403020204" pitchFamily="34" charset="0"/>
                  <a:ea typeface="Source Sans Pro SemiBold" panose="020B0603030403020204" pitchFamily="34" charset="0"/>
                </a:rPr>
                <a:t>Reporting</a:t>
              </a:r>
            </a:p>
          </p:txBody>
        </p:sp>
        <p:cxnSp>
          <p:nvCxnSpPr>
            <p:cNvPr id="6" name="Straight Connector 5">
              <a:extLst>
                <a:ext uri="{FF2B5EF4-FFF2-40B4-BE49-F238E27FC236}">
                  <a16:creationId xmlns:a16="http://schemas.microsoft.com/office/drawing/2014/main" id="{3AA252E2-E069-421C-8DC9-4ED4B8F166A8}"/>
                </a:ext>
              </a:extLst>
            </p:cNvPr>
            <p:cNvCxnSpPr>
              <a:cxnSpLocks/>
            </p:cNvCxnSpPr>
            <p:nvPr/>
          </p:nvCxnSpPr>
          <p:spPr>
            <a:xfrm>
              <a:off x="1479303" y="1567191"/>
              <a:ext cx="1002732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7A01642-91C6-4E05-A56B-129C359463B3}"/>
                </a:ext>
              </a:extLst>
            </p:cNvPr>
            <p:cNvSpPr txBox="1"/>
            <p:nvPr/>
          </p:nvSpPr>
          <p:spPr>
            <a:xfrm>
              <a:off x="1391839" y="1598363"/>
              <a:ext cx="10176989" cy="370248"/>
            </a:xfrm>
            <a:prstGeom prst="rect">
              <a:avLst/>
            </a:prstGeom>
            <a:noFill/>
          </p:spPr>
          <p:txBody>
            <a:bodyPr wrap="square" rtlCol="0">
              <a:spAutoFit/>
            </a:bodyPr>
            <a:lstStyle/>
            <a:p>
              <a:r>
                <a:rPr lang="en-US">
                  <a:solidFill>
                    <a:schemeClr val="tx1">
                      <a:lumMod val="50000"/>
                    </a:schemeClr>
                  </a:solidFill>
                </a:rPr>
                <a:t>New SSRS reports, Enhancements for related Tools</a:t>
              </a:r>
            </a:p>
          </p:txBody>
        </p:sp>
      </p:grpSp>
      <p:grpSp>
        <p:nvGrpSpPr>
          <p:cNvPr id="32" name="Group 31">
            <a:extLst>
              <a:ext uri="{FF2B5EF4-FFF2-40B4-BE49-F238E27FC236}">
                <a16:creationId xmlns:a16="http://schemas.microsoft.com/office/drawing/2014/main" id="{1BCA5861-B6FE-43FF-8B56-61E3ECE1F0CA}"/>
              </a:ext>
            </a:extLst>
          </p:cNvPr>
          <p:cNvGrpSpPr/>
          <p:nvPr/>
        </p:nvGrpSpPr>
        <p:grpSpPr>
          <a:xfrm>
            <a:off x="1389936" y="3265120"/>
            <a:ext cx="8897064" cy="807422"/>
            <a:chOff x="1391838" y="3354368"/>
            <a:chExt cx="10114789" cy="809424"/>
          </a:xfrm>
        </p:grpSpPr>
        <p:sp>
          <p:nvSpPr>
            <p:cNvPr id="10" name="TextBox 9">
              <a:extLst>
                <a:ext uri="{FF2B5EF4-FFF2-40B4-BE49-F238E27FC236}">
                  <a16:creationId xmlns:a16="http://schemas.microsoft.com/office/drawing/2014/main" id="{002874D0-F2CB-4054-B0FF-C174D829766B}"/>
                </a:ext>
              </a:extLst>
            </p:cNvPr>
            <p:cNvSpPr txBox="1"/>
            <p:nvPr/>
          </p:nvSpPr>
          <p:spPr>
            <a:xfrm>
              <a:off x="1391838" y="3354368"/>
              <a:ext cx="6669320" cy="401102"/>
            </a:xfrm>
            <a:prstGeom prst="rect">
              <a:avLst/>
            </a:prstGeom>
            <a:noFill/>
          </p:spPr>
          <p:txBody>
            <a:bodyPr wrap="square" rtlCol="0">
              <a:spAutoFit/>
            </a:bodyPr>
            <a:lstStyle/>
            <a:p>
              <a:r>
                <a:rPr lang="en-US" sz="2000" b="1">
                  <a:solidFill>
                    <a:schemeClr val="accent1"/>
                  </a:solidFill>
                  <a:latin typeface="Source Sans Pro SemiBold" panose="020B0603030403020204" pitchFamily="34" charset="0"/>
                  <a:ea typeface="Source Sans Pro SemiBold" panose="020B0603030403020204" pitchFamily="34" charset="0"/>
                </a:rPr>
                <a:t>Mobility</a:t>
              </a:r>
              <a:r>
                <a:rPr lang="en-US" sz="2000" b="1">
                  <a:solidFill>
                    <a:schemeClr val="tx1">
                      <a:lumMod val="75000"/>
                    </a:schemeClr>
                  </a:solidFill>
                </a:rPr>
                <a:t> </a:t>
              </a:r>
            </a:p>
          </p:txBody>
        </p:sp>
        <p:cxnSp>
          <p:nvCxnSpPr>
            <p:cNvPr id="11" name="Straight Connector 10">
              <a:extLst>
                <a:ext uri="{FF2B5EF4-FFF2-40B4-BE49-F238E27FC236}">
                  <a16:creationId xmlns:a16="http://schemas.microsoft.com/office/drawing/2014/main" id="{9FA9D698-7AC8-4FBB-A367-7F0A3A6859F3}"/>
                </a:ext>
              </a:extLst>
            </p:cNvPr>
            <p:cNvCxnSpPr>
              <a:cxnSpLocks/>
            </p:cNvCxnSpPr>
            <p:nvPr/>
          </p:nvCxnSpPr>
          <p:spPr>
            <a:xfrm>
              <a:off x="1479302" y="3762372"/>
              <a:ext cx="1001375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AAFF864-C915-470A-BC06-60CEE48E7F2F}"/>
                </a:ext>
              </a:extLst>
            </p:cNvPr>
            <p:cNvSpPr txBox="1"/>
            <p:nvPr/>
          </p:nvSpPr>
          <p:spPr>
            <a:xfrm>
              <a:off x="1391838" y="3793544"/>
              <a:ext cx="10114789" cy="370248"/>
            </a:xfrm>
            <a:prstGeom prst="rect">
              <a:avLst/>
            </a:prstGeom>
            <a:noFill/>
          </p:spPr>
          <p:txBody>
            <a:bodyPr wrap="square" rtlCol="0">
              <a:spAutoFit/>
            </a:bodyPr>
            <a:lstStyle/>
            <a:p>
              <a:r>
                <a:rPr lang="en-US">
                  <a:solidFill>
                    <a:schemeClr val="tx1">
                      <a:lumMod val="50000"/>
                    </a:schemeClr>
                  </a:solidFill>
                </a:rPr>
                <a:t>Various enhancement in Service Management mobile and Warehouse Management </a:t>
              </a:r>
            </a:p>
          </p:txBody>
        </p:sp>
      </p:grpSp>
      <p:grpSp>
        <p:nvGrpSpPr>
          <p:cNvPr id="33" name="Group 32">
            <a:extLst>
              <a:ext uri="{FF2B5EF4-FFF2-40B4-BE49-F238E27FC236}">
                <a16:creationId xmlns:a16="http://schemas.microsoft.com/office/drawing/2014/main" id="{66DA02F4-A4F1-4BDC-B1DF-F675D40C5175}"/>
              </a:ext>
            </a:extLst>
          </p:cNvPr>
          <p:cNvGrpSpPr/>
          <p:nvPr/>
        </p:nvGrpSpPr>
        <p:grpSpPr>
          <a:xfrm>
            <a:off x="1389937" y="4329677"/>
            <a:ext cx="8941634" cy="788845"/>
            <a:chOff x="1391838" y="4349518"/>
            <a:chExt cx="10165459" cy="790801"/>
          </a:xfrm>
        </p:grpSpPr>
        <p:sp>
          <p:nvSpPr>
            <p:cNvPr id="14" name="TextBox 13">
              <a:extLst>
                <a:ext uri="{FF2B5EF4-FFF2-40B4-BE49-F238E27FC236}">
                  <a16:creationId xmlns:a16="http://schemas.microsoft.com/office/drawing/2014/main" id="{1535424C-B412-4D8B-8234-BE471D06379C}"/>
                </a:ext>
              </a:extLst>
            </p:cNvPr>
            <p:cNvSpPr txBox="1"/>
            <p:nvPr/>
          </p:nvSpPr>
          <p:spPr>
            <a:xfrm>
              <a:off x="1391838" y="4349518"/>
              <a:ext cx="4030234" cy="401102"/>
            </a:xfrm>
            <a:prstGeom prst="rect">
              <a:avLst/>
            </a:prstGeom>
            <a:noFill/>
          </p:spPr>
          <p:txBody>
            <a:bodyPr wrap="square" rtlCol="0">
              <a:spAutoFit/>
            </a:bodyPr>
            <a:lstStyle/>
            <a:p>
              <a:r>
                <a:rPr lang="en-US" sz="2000" b="1">
                  <a:solidFill>
                    <a:schemeClr val="accent1"/>
                  </a:solidFill>
                  <a:latin typeface="Source Sans Pro SemiBold" panose="020B0603030403020204" pitchFamily="34" charset="0"/>
                  <a:ea typeface="Source Sans Pro SemiBold" panose="020B0603030403020204" pitchFamily="34" charset="0"/>
                </a:rPr>
                <a:t>Localizations</a:t>
              </a:r>
            </a:p>
          </p:txBody>
        </p:sp>
        <p:cxnSp>
          <p:nvCxnSpPr>
            <p:cNvPr id="15" name="Straight Connector 14">
              <a:extLst>
                <a:ext uri="{FF2B5EF4-FFF2-40B4-BE49-F238E27FC236}">
                  <a16:creationId xmlns:a16="http://schemas.microsoft.com/office/drawing/2014/main" id="{55D79DEA-26E1-4B40-8264-47544A45CDB2}"/>
                </a:ext>
              </a:extLst>
            </p:cNvPr>
            <p:cNvCxnSpPr>
              <a:cxnSpLocks/>
            </p:cNvCxnSpPr>
            <p:nvPr/>
          </p:nvCxnSpPr>
          <p:spPr>
            <a:xfrm>
              <a:off x="1529973" y="4713092"/>
              <a:ext cx="10027324" cy="35865"/>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68B8A1F-9BE3-4D34-9B51-A49A64B6229C}"/>
                </a:ext>
              </a:extLst>
            </p:cNvPr>
            <p:cNvSpPr txBox="1"/>
            <p:nvPr/>
          </p:nvSpPr>
          <p:spPr>
            <a:xfrm>
              <a:off x="1391838" y="4770071"/>
              <a:ext cx="10114788" cy="370248"/>
            </a:xfrm>
            <a:prstGeom prst="rect">
              <a:avLst/>
            </a:prstGeom>
            <a:noFill/>
          </p:spPr>
          <p:txBody>
            <a:bodyPr wrap="square" rtlCol="0">
              <a:spAutoFit/>
            </a:bodyPr>
            <a:lstStyle/>
            <a:p>
              <a:pPr defTabSz="1214041">
                <a:defRPr/>
              </a:pPr>
              <a:r>
                <a:rPr lang="en-US">
                  <a:solidFill>
                    <a:schemeClr val="tx1">
                      <a:lumMod val="50000"/>
                    </a:schemeClr>
                  </a:solidFill>
                </a:rPr>
                <a:t>Several country specific features to support local legislations, including CAMT 54</a:t>
              </a:r>
            </a:p>
          </p:txBody>
        </p:sp>
      </p:grpSp>
      <p:grpSp>
        <p:nvGrpSpPr>
          <p:cNvPr id="8" name="Group 7">
            <a:extLst>
              <a:ext uri="{FF2B5EF4-FFF2-40B4-BE49-F238E27FC236}">
                <a16:creationId xmlns:a16="http://schemas.microsoft.com/office/drawing/2014/main" id="{2333C2C1-03DD-4512-B1B6-4A739A18D5FF}"/>
              </a:ext>
            </a:extLst>
          </p:cNvPr>
          <p:cNvGrpSpPr/>
          <p:nvPr/>
        </p:nvGrpSpPr>
        <p:grpSpPr>
          <a:xfrm>
            <a:off x="1389938" y="2186923"/>
            <a:ext cx="8897062" cy="785757"/>
            <a:chOff x="1378265" y="2247514"/>
            <a:chExt cx="10176990" cy="787706"/>
          </a:xfrm>
        </p:grpSpPr>
        <p:sp>
          <p:nvSpPr>
            <p:cNvPr id="18" name="TextBox 17">
              <a:extLst>
                <a:ext uri="{FF2B5EF4-FFF2-40B4-BE49-F238E27FC236}">
                  <a16:creationId xmlns:a16="http://schemas.microsoft.com/office/drawing/2014/main" id="{0EB1BA27-33A7-46FC-A9FF-11BC196ADE55}"/>
                </a:ext>
              </a:extLst>
            </p:cNvPr>
            <p:cNvSpPr txBox="1"/>
            <p:nvPr/>
          </p:nvSpPr>
          <p:spPr>
            <a:xfrm>
              <a:off x="1378265" y="2247514"/>
              <a:ext cx="4399362" cy="401102"/>
            </a:xfrm>
            <a:prstGeom prst="rect">
              <a:avLst/>
            </a:prstGeom>
            <a:noFill/>
          </p:spPr>
          <p:txBody>
            <a:bodyPr wrap="square" rtlCol="0">
              <a:spAutoFit/>
            </a:bodyPr>
            <a:lstStyle/>
            <a:p>
              <a:r>
                <a:rPr lang="en-US" sz="2000" b="1">
                  <a:solidFill>
                    <a:schemeClr val="accent1"/>
                  </a:solidFill>
                  <a:latin typeface="Source Sans Pro SemiBold" panose="020B0603030403020204" pitchFamily="34" charset="0"/>
                  <a:ea typeface="Source Sans Pro SemiBold" panose="020B0603030403020204" pitchFamily="34" charset="0"/>
                </a:rPr>
                <a:t>Financial Reporting</a:t>
              </a:r>
            </a:p>
          </p:txBody>
        </p:sp>
        <p:cxnSp>
          <p:nvCxnSpPr>
            <p:cNvPr id="19" name="Straight Connector 18">
              <a:extLst>
                <a:ext uri="{FF2B5EF4-FFF2-40B4-BE49-F238E27FC236}">
                  <a16:creationId xmlns:a16="http://schemas.microsoft.com/office/drawing/2014/main" id="{80A21BCE-8044-457C-B3C9-37B5CB9CBE30}"/>
                </a:ext>
              </a:extLst>
            </p:cNvPr>
            <p:cNvCxnSpPr>
              <a:cxnSpLocks/>
            </p:cNvCxnSpPr>
            <p:nvPr/>
          </p:nvCxnSpPr>
          <p:spPr>
            <a:xfrm>
              <a:off x="1465730" y="2646863"/>
              <a:ext cx="10027325"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D3C9858-2C94-45E0-AC85-1F68BEF36DC1}"/>
                </a:ext>
              </a:extLst>
            </p:cNvPr>
            <p:cNvSpPr txBox="1"/>
            <p:nvPr/>
          </p:nvSpPr>
          <p:spPr>
            <a:xfrm>
              <a:off x="1378266" y="2664972"/>
              <a:ext cx="10176989" cy="370248"/>
            </a:xfrm>
            <a:prstGeom prst="rect">
              <a:avLst/>
            </a:prstGeom>
            <a:noFill/>
          </p:spPr>
          <p:txBody>
            <a:bodyPr wrap="square" rtlCol="0">
              <a:spAutoFit/>
            </a:bodyPr>
            <a:lstStyle/>
            <a:p>
              <a:r>
                <a:rPr lang="en-US">
                  <a:solidFill>
                    <a:schemeClr val="tx1">
                      <a:lumMod val="50000"/>
                    </a:schemeClr>
                  </a:solidFill>
                </a:rPr>
                <a:t>Significant usability improvements in Configurable Financial Reporting </a:t>
              </a:r>
            </a:p>
          </p:txBody>
        </p:sp>
      </p:grpSp>
      <p:grpSp>
        <p:nvGrpSpPr>
          <p:cNvPr id="34" name="Group 33">
            <a:extLst>
              <a:ext uri="{FF2B5EF4-FFF2-40B4-BE49-F238E27FC236}">
                <a16:creationId xmlns:a16="http://schemas.microsoft.com/office/drawing/2014/main" id="{736F93B4-7145-4874-B30D-78F5D90BDF4B}"/>
              </a:ext>
            </a:extLst>
          </p:cNvPr>
          <p:cNvGrpSpPr/>
          <p:nvPr/>
        </p:nvGrpSpPr>
        <p:grpSpPr>
          <a:xfrm>
            <a:off x="1389938" y="5375662"/>
            <a:ext cx="8897063" cy="793560"/>
            <a:chOff x="1405410" y="5310567"/>
            <a:chExt cx="10176990" cy="795528"/>
          </a:xfrm>
        </p:grpSpPr>
        <p:sp>
          <p:nvSpPr>
            <p:cNvPr id="26" name="TextBox 25">
              <a:extLst>
                <a:ext uri="{FF2B5EF4-FFF2-40B4-BE49-F238E27FC236}">
                  <a16:creationId xmlns:a16="http://schemas.microsoft.com/office/drawing/2014/main" id="{A58FF60C-1559-48CB-9477-BC65A2E68CCC}"/>
                </a:ext>
              </a:extLst>
            </p:cNvPr>
            <p:cNvSpPr txBox="1"/>
            <p:nvPr/>
          </p:nvSpPr>
          <p:spPr>
            <a:xfrm>
              <a:off x="1405410" y="5310567"/>
              <a:ext cx="4399363" cy="401102"/>
            </a:xfrm>
            <a:prstGeom prst="rect">
              <a:avLst/>
            </a:prstGeom>
            <a:noFill/>
          </p:spPr>
          <p:txBody>
            <a:bodyPr wrap="square" rtlCol="0">
              <a:spAutoFit/>
            </a:bodyPr>
            <a:lstStyle/>
            <a:p>
              <a:r>
                <a:rPr lang="en-US" sz="2000" b="1">
                  <a:solidFill>
                    <a:schemeClr val="accent1"/>
                  </a:solidFill>
                  <a:latin typeface="Source Sans Pro SemiBold" panose="020B0603030403020204" pitchFamily="34" charset="0"/>
                  <a:ea typeface="Source Sans Pro SemiBold" panose="020B0603030403020204" pitchFamily="34" charset="0"/>
                </a:rPr>
                <a:t>Compatibility </a:t>
              </a:r>
            </a:p>
          </p:txBody>
        </p:sp>
        <p:cxnSp>
          <p:nvCxnSpPr>
            <p:cNvPr id="27" name="Straight Connector 26">
              <a:extLst>
                <a:ext uri="{FF2B5EF4-FFF2-40B4-BE49-F238E27FC236}">
                  <a16:creationId xmlns:a16="http://schemas.microsoft.com/office/drawing/2014/main" id="{FF6E6176-7FB2-460C-A67F-591522D30C1C}"/>
                </a:ext>
              </a:extLst>
            </p:cNvPr>
            <p:cNvCxnSpPr>
              <a:cxnSpLocks/>
            </p:cNvCxnSpPr>
            <p:nvPr/>
          </p:nvCxnSpPr>
          <p:spPr>
            <a:xfrm>
              <a:off x="1492875" y="5673821"/>
              <a:ext cx="1002732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DADDF86-6066-451C-985A-3C01BA2B865B}"/>
                </a:ext>
              </a:extLst>
            </p:cNvPr>
            <p:cNvSpPr txBox="1"/>
            <p:nvPr/>
          </p:nvSpPr>
          <p:spPr>
            <a:xfrm>
              <a:off x="1405411" y="5704993"/>
              <a:ext cx="10176989" cy="401102"/>
            </a:xfrm>
            <a:prstGeom prst="rect">
              <a:avLst/>
            </a:prstGeom>
            <a:noFill/>
          </p:spPr>
          <p:txBody>
            <a:bodyPr wrap="square" rtlCol="0">
              <a:spAutoFit/>
            </a:bodyPr>
            <a:lstStyle/>
            <a:p>
              <a:r>
                <a:rPr lang="en-US" sz="2000">
                  <a:solidFill>
                    <a:schemeClr val="tx1">
                      <a:lumMod val="50000"/>
                    </a:schemeClr>
                  </a:solidFill>
                </a:rPr>
                <a:t>Support of n</a:t>
              </a:r>
              <a:r>
                <a:rPr lang="en-US">
                  <a:solidFill>
                    <a:schemeClr val="tx1">
                      <a:lumMod val="50000"/>
                    </a:schemeClr>
                  </a:solidFill>
                </a:rPr>
                <a:t>e</a:t>
              </a:r>
              <a:r>
                <a:rPr lang="en-US" sz="2000">
                  <a:solidFill>
                    <a:schemeClr val="tx1">
                      <a:lumMod val="50000"/>
                    </a:schemeClr>
                  </a:solidFill>
                </a:rPr>
                <a:t>w releases of Microsoft and other 3</a:t>
              </a:r>
              <a:r>
                <a:rPr lang="en-US" sz="2000" baseline="30000">
                  <a:solidFill>
                    <a:schemeClr val="tx1">
                      <a:lumMod val="50000"/>
                    </a:schemeClr>
                  </a:solidFill>
                </a:rPr>
                <a:t>rd</a:t>
              </a:r>
              <a:r>
                <a:rPr lang="en-US" sz="2000">
                  <a:solidFill>
                    <a:schemeClr val="tx1">
                      <a:lumMod val="50000"/>
                    </a:schemeClr>
                  </a:solidFill>
                </a:rPr>
                <a:t> party products </a:t>
              </a:r>
            </a:p>
          </p:txBody>
        </p:sp>
      </p:grpSp>
      <p:sp>
        <p:nvSpPr>
          <p:cNvPr id="29" name="Graphic 11">
            <a:extLst>
              <a:ext uri="{FF2B5EF4-FFF2-40B4-BE49-F238E27FC236}">
                <a16:creationId xmlns:a16="http://schemas.microsoft.com/office/drawing/2014/main" id="{2CC895F3-013D-456E-8630-31E344FC1EDC}"/>
              </a:ext>
            </a:extLst>
          </p:cNvPr>
          <p:cNvSpPr>
            <a:spLocks noChangeAspect="1"/>
          </p:cNvSpPr>
          <p:nvPr/>
        </p:nvSpPr>
        <p:spPr>
          <a:xfrm>
            <a:off x="506420" y="1109414"/>
            <a:ext cx="839893" cy="839893"/>
          </a:xfrm>
          <a:custGeom>
            <a:avLst/>
            <a:gdLst>
              <a:gd name="connsiteX0" fmla="*/ 706120 w 1273699"/>
              <a:gd name="connsiteY0" fmla="*/ 28599 h 1273677"/>
              <a:gd name="connsiteX1" fmla="*/ 566588 w 1273699"/>
              <a:gd name="connsiteY1" fmla="*/ 28555 h 1273677"/>
              <a:gd name="connsiteX2" fmla="*/ 566543 w 1273699"/>
              <a:gd name="connsiteY2" fmla="*/ 28599 h 1273677"/>
              <a:gd name="connsiteX3" fmla="*/ 28723 w 1273699"/>
              <a:gd name="connsiteY3" fmla="*/ 566420 h 1273677"/>
              <a:gd name="connsiteX4" fmla="*/ 28678 w 1273699"/>
              <a:gd name="connsiteY4" fmla="*/ 705952 h 1273677"/>
              <a:gd name="connsiteX5" fmla="*/ 28723 w 1273699"/>
              <a:gd name="connsiteY5" fmla="*/ 705997 h 1273677"/>
              <a:gd name="connsiteX6" fmla="*/ 567119 w 1273699"/>
              <a:gd name="connsiteY6" fmla="*/ 1244458 h 1273677"/>
              <a:gd name="connsiteX7" fmla="*/ 706761 w 1273699"/>
              <a:gd name="connsiteY7" fmla="*/ 1244458 h 1273677"/>
              <a:gd name="connsiteX8" fmla="*/ 1244581 w 1273699"/>
              <a:gd name="connsiteY8" fmla="*/ 706637 h 1273677"/>
              <a:gd name="connsiteX9" fmla="*/ 1244626 w 1273699"/>
              <a:gd name="connsiteY9" fmla="*/ 567105 h 1273677"/>
              <a:gd name="connsiteX10" fmla="*/ 1244581 w 1273699"/>
              <a:gd name="connsiteY10" fmla="*/ 567060 h 12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699" h="1273677">
                <a:moveTo>
                  <a:pt x="706120" y="28599"/>
                </a:moveTo>
                <a:cubicBezTo>
                  <a:pt x="667602" y="-9944"/>
                  <a:pt x="605132" y="-9963"/>
                  <a:pt x="566588" y="28555"/>
                </a:cubicBezTo>
                <a:cubicBezTo>
                  <a:pt x="566575" y="28568"/>
                  <a:pt x="566556" y="28587"/>
                  <a:pt x="566543" y="28599"/>
                </a:cubicBezTo>
                <a:lnTo>
                  <a:pt x="28723" y="566420"/>
                </a:lnTo>
                <a:cubicBezTo>
                  <a:pt x="-9821" y="604938"/>
                  <a:pt x="-9840" y="667408"/>
                  <a:pt x="28678" y="705952"/>
                </a:cubicBezTo>
                <a:cubicBezTo>
                  <a:pt x="28691" y="705965"/>
                  <a:pt x="28710" y="705984"/>
                  <a:pt x="28723" y="705997"/>
                </a:cubicBezTo>
                <a:lnTo>
                  <a:pt x="567119" y="1244458"/>
                </a:lnTo>
                <a:cubicBezTo>
                  <a:pt x="605695" y="1282989"/>
                  <a:pt x="668185" y="1282989"/>
                  <a:pt x="706761" y="1244458"/>
                </a:cubicBezTo>
                <a:lnTo>
                  <a:pt x="1244581" y="706637"/>
                </a:lnTo>
                <a:cubicBezTo>
                  <a:pt x="1283125" y="668119"/>
                  <a:pt x="1283144" y="605649"/>
                  <a:pt x="1244626" y="567105"/>
                </a:cubicBezTo>
                <a:cubicBezTo>
                  <a:pt x="1244613" y="567092"/>
                  <a:pt x="1244594" y="567073"/>
                  <a:pt x="1244581" y="567060"/>
                </a:cubicBezTo>
                <a:close/>
              </a:path>
            </a:pathLst>
          </a:custGeom>
          <a:solidFill>
            <a:schemeClr val="accent2"/>
          </a:solidFill>
          <a:ln w="6366" cap="flat">
            <a:noFill/>
            <a:prstDash val="solid"/>
            <a:miter/>
          </a:ln>
        </p:spPr>
        <p:txBody>
          <a:bodyPr rtlCol="0" anchor="ctr"/>
          <a:lstStyle/>
          <a:p>
            <a:pPr algn="ctr"/>
            <a:r>
              <a:rPr lang="en-GB" sz="3500">
                <a:solidFill>
                  <a:schemeClr val="accent1"/>
                </a:solidFill>
                <a:latin typeface="Source Serif Pro SemiBold" panose="02040703050405020204" pitchFamily="18" charset="0"/>
                <a:ea typeface="Source Serif Pro SemiBold" panose="02040703050405020204" pitchFamily="18" charset="0"/>
              </a:rPr>
              <a:t>1</a:t>
            </a:r>
          </a:p>
        </p:txBody>
      </p:sp>
      <p:sp>
        <p:nvSpPr>
          <p:cNvPr id="30" name="Graphic 11">
            <a:extLst>
              <a:ext uri="{FF2B5EF4-FFF2-40B4-BE49-F238E27FC236}">
                <a16:creationId xmlns:a16="http://schemas.microsoft.com/office/drawing/2014/main" id="{574ED134-EF09-438B-B9BA-F0AA9985D784}"/>
              </a:ext>
            </a:extLst>
          </p:cNvPr>
          <p:cNvSpPr>
            <a:spLocks noChangeAspect="1"/>
          </p:cNvSpPr>
          <p:nvPr/>
        </p:nvSpPr>
        <p:spPr>
          <a:xfrm>
            <a:off x="506420" y="2163566"/>
            <a:ext cx="839893" cy="839893"/>
          </a:xfrm>
          <a:custGeom>
            <a:avLst/>
            <a:gdLst>
              <a:gd name="connsiteX0" fmla="*/ 706120 w 1273699"/>
              <a:gd name="connsiteY0" fmla="*/ 28599 h 1273677"/>
              <a:gd name="connsiteX1" fmla="*/ 566588 w 1273699"/>
              <a:gd name="connsiteY1" fmla="*/ 28555 h 1273677"/>
              <a:gd name="connsiteX2" fmla="*/ 566543 w 1273699"/>
              <a:gd name="connsiteY2" fmla="*/ 28599 h 1273677"/>
              <a:gd name="connsiteX3" fmla="*/ 28723 w 1273699"/>
              <a:gd name="connsiteY3" fmla="*/ 566420 h 1273677"/>
              <a:gd name="connsiteX4" fmla="*/ 28678 w 1273699"/>
              <a:gd name="connsiteY4" fmla="*/ 705952 h 1273677"/>
              <a:gd name="connsiteX5" fmla="*/ 28723 w 1273699"/>
              <a:gd name="connsiteY5" fmla="*/ 705997 h 1273677"/>
              <a:gd name="connsiteX6" fmla="*/ 567119 w 1273699"/>
              <a:gd name="connsiteY6" fmla="*/ 1244458 h 1273677"/>
              <a:gd name="connsiteX7" fmla="*/ 706761 w 1273699"/>
              <a:gd name="connsiteY7" fmla="*/ 1244458 h 1273677"/>
              <a:gd name="connsiteX8" fmla="*/ 1244581 w 1273699"/>
              <a:gd name="connsiteY8" fmla="*/ 706637 h 1273677"/>
              <a:gd name="connsiteX9" fmla="*/ 1244626 w 1273699"/>
              <a:gd name="connsiteY9" fmla="*/ 567105 h 1273677"/>
              <a:gd name="connsiteX10" fmla="*/ 1244581 w 1273699"/>
              <a:gd name="connsiteY10" fmla="*/ 567060 h 12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699" h="1273677">
                <a:moveTo>
                  <a:pt x="706120" y="28599"/>
                </a:moveTo>
                <a:cubicBezTo>
                  <a:pt x="667602" y="-9944"/>
                  <a:pt x="605132" y="-9963"/>
                  <a:pt x="566588" y="28555"/>
                </a:cubicBezTo>
                <a:cubicBezTo>
                  <a:pt x="566575" y="28568"/>
                  <a:pt x="566556" y="28587"/>
                  <a:pt x="566543" y="28599"/>
                </a:cubicBezTo>
                <a:lnTo>
                  <a:pt x="28723" y="566420"/>
                </a:lnTo>
                <a:cubicBezTo>
                  <a:pt x="-9821" y="604938"/>
                  <a:pt x="-9840" y="667408"/>
                  <a:pt x="28678" y="705952"/>
                </a:cubicBezTo>
                <a:cubicBezTo>
                  <a:pt x="28691" y="705965"/>
                  <a:pt x="28710" y="705984"/>
                  <a:pt x="28723" y="705997"/>
                </a:cubicBezTo>
                <a:lnTo>
                  <a:pt x="567119" y="1244458"/>
                </a:lnTo>
                <a:cubicBezTo>
                  <a:pt x="605695" y="1282989"/>
                  <a:pt x="668185" y="1282989"/>
                  <a:pt x="706761" y="1244458"/>
                </a:cubicBezTo>
                <a:lnTo>
                  <a:pt x="1244581" y="706637"/>
                </a:lnTo>
                <a:cubicBezTo>
                  <a:pt x="1283125" y="668119"/>
                  <a:pt x="1283144" y="605649"/>
                  <a:pt x="1244626" y="567105"/>
                </a:cubicBezTo>
                <a:cubicBezTo>
                  <a:pt x="1244613" y="567092"/>
                  <a:pt x="1244594" y="567073"/>
                  <a:pt x="1244581" y="567060"/>
                </a:cubicBezTo>
                <a:close/>
              </a:path>
            </a:pathLst>
          </a:custGeom>
          <a:solidFill>
            <a:schemeClr val="accent2"/>
          </a:solidFill>
          <a:ln w="6366" cap="flat">
            <a:noFill/>
            <a:prstDash val="solid"/>
            <a:miter/>
          </a:ln>
        </p:spPr>
        <p:txBody>
          <a:bodyPr rtlCol="0" anchor="ctr"/>
          <a:lstStyle/>
          <a:p>
            <a:pPr algn="ctr"/>
            <a:r>
              <a:rPr lang="en-GB" sz="3500">
                <a:solidFill>
                  <a:schemeClr val="accent1"/>
                </a:solidFill>
                <a:latin typeface="Source Serif Pro SemiBold" panose="02040703050405020204" pitchFamily="18" charset="0"/>
                <a:ea typeface="Source Serif Pro SemiBold" panose="02040703050405020204" pitchFamily="18" charset="0"/>
              </a:rPr>
              <a:t>2</a:t>
            </a:r>
          </a:p>
        </p:txBody>
      </p:sp>
      <p:sp>
        <p:nvSpPr>
          <p:cNvPr id="31" name="Graphic 11">
            <a:extLst>
              <a:ext uri="{FF2B5EF4-FFF2-40B4-BE49-F238E27FC236}">
                <a16:creationId xmlns:a16="http://schemas.microsoft.com/office/drawing/2014/main" id="{4BDC6D37-1B0A-4042-8E69-99863C1228D0}"/>
              </a:ext>
            </a:extLst>
          </p:cNvPr>
          <p:cNvSpPr>
            <a:spLocks noChangeAspect="1"/>
          </p:cNvSpPr>
          <p:nvPr/>
        </p:nvSpPr>
        <p:spPr>
          <a:xfrm>
            <a:off x="506420" y="3217718"/>
            <a:ext cx="839893" cy="839893"/>
          </a:xfrm>
          <a:custGeom>
            <a:avLst/>
            <a:gdLst>
              <a:gd name="connsiteX0" fmla="*/ 706120 w 1273699"/>
              <a:gd name="connsiteY0" fmla="*/ 28599 h 1273677"/>
              <a:gd name="connsiteX1" fmla="*/ 566588 w 1273699"/>
              <a:gd name="connsiteY1" fmla="*/ 28555 h 1273677"/>
              <a:gd name="connsiteX2" fmla="*/ 566543 w 1273699"/>
              <a:gd name="connsiteY2" fmla="*/ 28599 h 1273677"/>
              <a:gd name="connsiteX3" fmla="*/ 28723 w 1273699"/>
              <a:gd name="connsiteY3" fmla="*/ 566420 h 1273677"/>
              <a:gd name="connsiteX4" fmla="*/ 28678 w 1273699"/>
              <a:gd name="connsiteY4" fmla="*/ 705952 h 1273677"/>
              <a:gd name="connsiteX5" fmla="*/ 28723 w 1273699"/>
              <a:gd name="connsiteY5" fmla="*/ 705997 h 1273677"/>
              <a:gd name="connsiteX6" fmla="*/ 567119 w 1273699"/>
              <a:gd name="connsiteY6" fmla="*/ 1244458 h 1273677"/>
              <a:gd name="connsiteX7" fmla="*/ 706761 w 1273699"/>
              <a:gd name="connsiteY7" fmla="*/ 1244458 h 1273677"/>
              <a:gd name="connsiteX8" fmla="*/ 1244581 w 1273699"/>
              <a:gd name="connsiteY8" fmla="*/ 706637 h 1273677"/>
              <a:gd name="connsiteX9" fmla="*/ 1244626 w 1273699"/>
              <a:gd name="connsiteY9" fmla="*/ 567105 h 1273677"/>
              <a:gd name="connsiteX10" fmla="*/ 1244581 w 1273699"/>
              <a:gd name="connsiteY10" fmla="*/ 567060 h 12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699" h="1273677">
                <a:moveTo>
                  <a:pt x="706120" y="28599"/>
                </a:moveTo>
                <a:cubicBezTo>
                  <a:pt x="667602" y="-9944"/>
                  <a:pt x="605132" y="-9963"/>
                  <a:pt x="566588" y="28555"/>
                </a:cubicBezTo>
                <a:cubicBezTo>
                  <a:pt x="566575" y="28568"/>
                  <a:pt x="566556" y="28587"/>
                  <a:pt x="566543" y="28599"/>
                </a:cubicBezTo>
                <a:lnTo>
                  <a:pt x="28723" y="566420"/>
                </a:lnTo>
                <a:cubicBezTo>
                  <a:pt x="-9821" y="604938"/>
                  <a:pt x="-9840" y="667408"/>
                  <a:pt x="28678" y="705952"/>
                </a:cubicBezTo>
                <a:cubicBezTo>
                  <a:pt x="28691" y="705965"/>
                  <a:pt x="28710" y="705984"/>
                  <a:pt x="28723" y="705997"/>
                </a:cubicBezTo>
                <a:lnTo>
                  <a:pt x="567119" y="1244458"/>
                </a:lnTo>
                <a:cubicBezTo>
                  <a:pt x="605695" y="1282989"/>
                  <a:pt x="668185" y="1282989"/>
                  <a:pt x="706761" y="1244458"/>
                </a:cubicBezTo>
                <a:lnTo>
                  <a:pt x="1244581" y="706637"/>
                </a:lnTo>
                <a:cubicBezTo>
                  <a:pt x="1283125" y="668119"/>
                  <a:pt x="1283144" y="605649"/>
                  <a:pt x="1244626" y="567105"/>
                </a:cubicBezTo>
                <a:cubicBezTo>
                  <a:pt x="1244613" y="567092"/>
                  <a:pt x="1244594" y="567073"/>
                  <a:pt x="1244581" y="567060"/>
                </a:cubicBezTo>
                <a:close/>
              </a:path>
            </a:pathLst>
          </a:custGeom>
          <a:solidFill>
            <a:schemeClr val="accent2"/>
          </a:solidFill>
          <a:ln w="6366" cap="flat">
            <a:noFill/>
            <a:prstDash val="solid"/>
            <a:miter/>
          </a:ln>
        </p:spPr>
        <p:txBody>
          <a:bodyPr rtlCol="0" anchor="ctr"/>
          <a:lstStyle/>
          <a:p>
            <a:pPr algn="ctr"/>
            <a:r>
              <a:rPr lang="en-GB" sz="3500">
                <a:solidFill>
                  <a:schemeClr val="accent1"/>
                </a:solidFill>
                <a:latin typeface="Source Serif Pro SemiBold" panose="02040703050405020204" pitchFamily="18" charset="0"/>
                <a:ea typeface="Source Serif Pro SemiBold" panose="02040703050405020204" pitchFamily="18" charset="0"/>
              </a:rPr>
              <a:t>3</a:t>
            </a:r>
          </a:p>
        </p:txBody>
      </p:sp>
      <p:sp>
        <p:nvSpPr>
          <p:cNvPr id="35" name="Graphic 11">
            <a:extLst>
              <a:ext uri="{FF2B5EF4-FFF2-40B4-BE49-F238E27FC236}">
                <a16:creationId xmlns:a16="http://schemas.microsoft.com/office/drawing/2014/main" id="{ABF85DC1-5BB8-4B34-829B-4E3788D21549}"/>
              </a:ext>
            </a:extLst>
          </p:cNvPr>
          <p:cNvSpPr>
            <a:spLocks noChangeAspect="1"/>
          </p:cNvSpPr>
          <p:nvPr/>
        </p:nvSpPr>
        <p:spPr>
          <a:xfrm>
            <a:off x="506420" y="4271870"/>
            <a:ext cx="839893" cy="839893"/>
          </a:xfrm>
          <a:custGeom>
            <a:avLst/>
            <a:gdLst>
              <a:gd name="connsiteX0" fmla="*/ 706120 w 1273699"/>
              <a:gd name="connsiteY0" fmla="*/ 28599 h 1273677"/>
              <a:gd name="connsiteX1" fmla="*/ 566588 w 1273699"/>
              <a:gd name="connsiteY1" fmla="*/ 28555 h 1273677"/>
              <a:gd name="connsiteX2" fmla="*/ 566543 w 1273699"/>
              <a:gd name="connsiteY2" fmla="*/ 28599 h 1273677"/>
              <a:gd name="connsiteX3" fmla="*/ 28723 w 1273699"/>
              <a:gd name="connsiteY3" fmla="*/ 566420 h 1273677"/>
              <a:gd name="connsiteX4" fmla="*/ 28678 w 1273699"/>
              <a:gd name="connsiteY4" fmla="*/ 705952 h 1273677"/>
              <a:gd name="connsiteX5" fmla="*/ 28723 w 1273699"/>
              <a:gd name="connsiteY5" fmla="*/ 705997 h 1273677"/>
              <a:gd name="connsiteX6" fmla="*/ 567119 w 1273699"/>
              <a:gd name="connsiteY6" fmla="*/ 1244458 h 1273677"/>
              <a:gd name="connsiteX7" fmla="*/ 706761 w 1273699"/>
              <a:gd name="connsiteY7" fmla="*/ 1244458 h 1273677"/>
              <a:gd name="connsiteX8" fmla="*/ 1244581 w 1273699"/>
              <a:gd name="connsiteY8" fmla="*/ 706637 h 1273677"/>
              <a:gd name="connsiteX9" fmla="*/ 1244626 w 1273699"/>
              <a:gd name="connsiteY9" fmla="*/ 567105 h 1273677"/>
              <a:gd name="connsiteX10" fmla="*/ 1244581 w 1273699"/>
              <a:gd name="connsiteY10" fmla="*/ 567060 h 12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699" h="1273677">
                <a:moveTo>
                  <a:pt x="706120" y="28599"/>
                </a:moveTo>
                <a:cubicBezTo>
                  <a:pt x="667602" y="-9944"/>
                  <a:pt x="605132" y="-9963"/>
                  <a:pt x="566588" y="28555"/>
                </a:cubicBezTo>
                <a:cubicBezTo>
                  <a:pt x="566575" y="28568"/>
                  <a:pt x="566556" y="28587"/>
                  <a:pt x="566543" y="28599"/>
                </a:cubicBezTo>
                <a:lnTo>
                  <a:pt x="28723" y="566420"/>
                </a:lnTo>
                <a:cubicBezTo>
                  <a:pt x="-9821" y="604938"/>
                  <a:pt x="-9840" y="667408"/>
                  <a:pt x="28678" y="705952"/>
                </a:cubicBezTo>
                <a:cubicBezTo>
                  <a:pt x="28691" y="705965"/>
                  <a:pt x="28710" y="705984"/>
                  <a:pt x="28723" y="705997"/>
                </a:cubicBezTo>
                <a:lnTo>
                  <a:pt x="567119" y="1244458"/>
                </a:lnTo>
                <a:cubicBezTo>
                  <a:pt x="605695" y="1282989"/>
                  <a:pt x="668185" y="1282989"/>
                  <a:pt x="706761" y="1244458"/>
                </a:cubicBezTo>
                <a:lnTo>
                  <a:pt x="1244581" y="706637"/>
                </a:lnTo>
                <a:cubicBezTo>
                  <a:pt x="1283125" y="668119"/>
                  <a:pt x="1283144" y="605649"/>
                  <a:pt x="1244626" y="567105"/>
                </a:cubicBezTo>
                <a:cubicBezTo>
                  <a:pt x="1244613" y="567092"/>
                  <a:pt x="1244594" y="567073"/>
                  <a:pt x="1244581" y="567060"/>
                </a:cubicBezTo>
                <a:close/>
              </a:path>
            </a:pathLst>
          </a:custGeom>
          <a:solidFill>
            <a:schemeClr val="accent2"/>
          </a:solidFill>
          <a:ln w="6366" cap="flat">
            <a:noFill/>
            <a:prstDash val="solid"/>
            <a:miter/>
          </a:ln>
        </p:spPr>
        <p:txBody>
          <a:bodyPr rtlCol="0" anchor="ctr"/>
          <a:lstStyle/>
          <a:p>
            <a:pPr algn="ctr"/>
            <a:r>
              <a:rPr lang="en-GB" sz="3500">
                <a:solidFill>
                  <a:schemeClr val="accent1"/>
                </a:solidFill>
                <a:latin typeface="Source Serif Pro SemiBold" panose="02040703050405020204" pitchFamily="18" charset="0"/>
                <a:ea typeface="Source Serif Pro SemiBold" panose="02040703050405020204" pitchFamily="18" charset="0"/>
              </a:rPr>
              <a:t>4</a:t>
            </a:r>
          </a:p>
        </p:txBody>
      </p:sp>
      <p:sp>
        <p:nvSpPr>
          <p:cNvPr id="36" name="Graphic 11">
            <a:extLst>
              <a:ext uri="{FF2B5EF4-FFF2-40B4-BE49-F238E27FC236}">
                <a16:creationId xmlns:a16="http://schemas.microsoft.com/office/drawing/2014/main" id="{923C9DFA-5857-4858-BE2F-0BC05DBBFA52}"/>
              </a:ext>
            </a:extLst>
          </p:cNvPr>
          <p:cNvSpPr>
            <a:spLocks noChangeAspect="1"/>
          </p:cNvSpPr>
          <p:nvPr/>
        </p:nvSpPr>
        <p:spPr>
          <a:xfrm>
            <a:off x="506420" y="5318071"/>
            <a:ext cx="839893" cy="839893"/>
          </a:xfrm>
          <a:custGeom>
            <a:avLst/>
            <a:gdLst>
              <a:gd name="connsiteX0" fmla="*/ 706120 w 1273699"/>
              <a:gd name="connsiteY0" fmla="*/ 28599 h 1273677"/>
              <a:gd name="connsiteX1" fmla="*/ 566588 w 1273699"/>
              <a:gd name="connsiteY1" fmla="*/ 28555 h 1273677"/>
              <a:gd name="connsiteX2" fmla="*/ 566543 w 1273699"/>
              <a:gd name="connsiteY2" fmla="*/ 28599 h 1273677"/>
              <a:gd name="connsiteX3" fmla="*/ 28723 w 1273699"/>
              <a:gd name="connsiteY3" fmla="*/ 566420 h 1273677"/>
              <a:gd name="connsiteX4" fmla="*/ 28678 w 1273699"/>
              <a:gd name="connsiteY4" fmla="*/ 705952 h 1273677"/>
              <a:gd name="connsiteX5" fmla="*/ 28723 w 1273699"/>
              <a:gd name="connsiteY5" fmla="*/ 705997 h 1273677"/>
              <a:gd name="connsiteX6" fmla="*/ 567119 w 1273699"/>
              <a:gd name="connsiteY6" fmla="*/ 1244458 h 1273677"/>
              <a:gd name="connsiteX7" fmla="*/ 706761 w 1273699"/>
              <a:gd name="connsiteY7" fmla="*/ 1244458 h 1273677"/>
              <a:gd name="connsiteX8" fmla="*/ 1244581 w 1273699"/>
              <a:gd name="connsiteY8" fmla="*/ 706637 h 1273677"/>
              <a:gd name="connsiteX9" fmla="*/ 1244626 w 1273699"/>
              <a:gd name="connsiteY9" fmla="*/ 567105 h 1273677"/>
              <a:gd name="connsiteX10" fmla="*/ 1244581 w 1273699"/>
              <a:gd name="connsiteY10" fmla="*/ 567060 h 12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699" h="1273677">
                <a:moveTo>
                  <a:pt x="706120" y="28599"/>
                </a:moveTo>
                <a:cubicBezTo>
                  <a:pt x="667602" y="-9944"/>
                  <a:pt x="605132" y="-9963"/>
                  <a:pt x="566588" y="28555"/>
                </a:cubicBezTo>
                <a:cubicBezTo>
                  <a:pt x="566575" y="28568"/>
                  <a:pt x="566556" y="28587"/>
                  <a:pt x="566543" y="28599"/>
                </a:cubicBezTo>
                <a:lnTo>
                  <a:pt x="28723" y="566420"/>
                </a:lnTo>
                <a:cubicBezTo>
                  <a:pt x="-9821" y="604938"/>
                  <a:pt x="-9840" y="667408"/>
                  <a:pt x="28678" y="705952"/>
                </a:cubicBezTo>
                <a:cubicBezTo>
                  <a:pt x="28691" y="705965"/>
                  <a:pt x="28710" y="705984"/>
                  <a:pt x="28723" y="705997"/>
                </a:cubicBezTo>
                <a:lnTo>
                  <a:pt x="567119" y="1244458"/>
                </a:lnTo>
                <a:cubicBezTo>
                  <a:pt x="605695" y="1282989"/>
                  <a:pt x="668185" y="1282989"/>
                  <a:pt x="706761" y="1244458"/>
                </a:cubicBezTo>
                <a:lnTo>
                  <a:pt x="1244581" y="706637"/>
                </a:lnTo>
                <a:cubicBezTo>
                  <a:pt x="1283125" y="668119"/>
                  <a:pt x="1283144" y="605649"/>
                  <a:pt x="1244626" y="567105"/>
                </a:cubicBezTo>
                <a:cubicBezTo>
                  <a:pt x="1244613" y="567092"/>
                  <a:pt x="1244594" y="567073"/>
                  <a:pt x="1244581" y="567060"/>
                </a:cubicBezTo>
                <a:close/>
              </a:path>
            </a:pathLst>
          </a:custGeom>
          <a:solidFill>
            <a:schemeClr val="accent2"/>
          </a:solidFill>
          <a:ln w="6366" cap="flat">
            <a:noFill/>
            <a:prstDash val="solid"/>
            <a:miter/>
          </a:ln>
        </p:spPr>
        <p:txBody>
          <a:bodyPr rtlCol="0" anchor="ctr"/>
          <a:lstStyle/>
          <a:p>
            <a:pPr algn="ctr"/>
            <a:r>
              <a:rPr lang="en-GB" sz="3500">
                <a:solidFill>
                  <a:schemeClr val="accent1"/>
                </a:solidFill>
                <a:latin typeface="Source Serif Pro SemiBold" panose="02040703050405020204" pitchFamily="18" charset="0"/>
                <a:ea typeface="Source Serif Pro SemiBold" panose="02040703050405020204" pitchFamily="18" charset="0"/>
              </a:rPr>
              <a:t>5</a:t>
            </a:r>
          </a:p>
        </p:txBody>
      </p:sp>
    </p:spTree>
    <p:extLst>
      <p:ext uri="{BB962C8B-B14F-4D97-AF65-F5344CB8AC3E}">
        <p14:creationId xmlns:p14="http://schemas.microsoft.com/office/powerpoint/2010/main" val="1819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E163-D390-4317-B6F3-F9DF6231D325}"/>
              </a:ext>
            </a:extLst>
          </p:cNvPr>
          <p:cNvSpPr>
            <a:spLocks noGrp="1"/>
          </p:cNvSpPr>
          <p:nvPr>
            <p:ph type="title"/>
          </p:nvPr>
        </p:nvSpPr>
        <p:spPr>
          <a:xfrm>
            <a:off x="851208" y="809625"/>
            <a:ext cx="8684312" cy="977900"/>
          </a:xfrm>
        </p:spPr>
        <p:txBody>
          <a:bodyPr/>
          <a:lstStyle/>
          <a:p>
            <a:r>
              <a:rPr lang="en-US" sz="3200">
                <a:solidFill>
                  <a:srgbClr val="025064"/>
                </a:solidFill>
              </a:rPr>
              <a:t>Financial Reporting</a:t>
            </a:r>
            <a:endParaRPr lang="en-US"/>
          </a:p>
        </p:txBody>
      </p:sp>
      <p:sp>
        <p:nvSpPr>
          <p:cNvPr id="3" name="Content Placeholder 2">
            <a:extLst>
              <a:ext uri="{FF2B5EF4-FFF2-40B4-BE49-F238E27FC236}">
                <a16:creationId xmlns:a16="http://schemas.microsoft.com/office/drawing/2014/main" id="{81238667-7B13-4A0E-8807-DB849C06B636}"/>
              </a:ext>
            </a:extLst>
          </p:cNvPr>
          <p:cNvSpPr>
            <a:spLocks noGrp="1"/>
          </p:cNvSpPr>
          <p:nvPr>
            <p:ph idx="1"/>
          </p:nvPr>
        </p:nvSpPr>
        <p:spPr>
          <a:xfrm>
            <a:off x="851695" y="1787526"/>
            <a:ext cx="7530306" cy="4441825"/>
          </a:xfrm>
        </p:spPr>
        <p:txBody>
          <a:bodyPr>
            <a:normAutofit/>
          </a:bodyPr>
          <a:lstStyle/>
          <a:p>
            <a:r>
              <a:rPr lang="fi-FI" dirty="0" err="1"/>
              <a:t>Introduced</a:t>
            </a:r>
            <a:r>
              <a:rPr lang="fi-FI" dirty="0"/>
              <a:t> on</a:t>
            </a:r>
            <a:r>
              <a:rPr lang="et-EE" dirty="0"/>
              <a:t> </a:t>
            </a:r>
            <a:r>
              <a:rPr lang="cs-CZ" dirty="0"/>
              <a:t>iScala 3.4</a:t>
            </a:r>
            <a:r>
              <a:rPr lang="et-EE" dirty="0"/>
              <a:t>, </a:t>
            </a:r>
            <a:r>
              <a:rPr lang="fi-FI" dirty="0" err="1"/>
              <a:t>enchanged</a:t>
            </a:r>
            <a:r>
              <a:rPr lang="fi-FI" dirty="0"/>
              <a:t> on</a:t>
            </a:r>
            <a:r>
              <a:rPr lang="et-EE" dirty="0"/>
              <a:t> 3.5</a:t>
            </a:r>
            <a:endParaRPr lang="cs-CZ" dirty="0"/>
          </a:p>
          <a:p>
            <a:pPr lvl="2"/>
            <a:r>
              <a:rPr lang="et-EE" dirty="0"/>
              <a:t>R</a:t>
            </a:r>
            <a:r>
              <a:rPr lang="fi-FI" dirty="0" err="1"/>
              <a:t>eplaces</a:t>
            </a:r>
            <a:r>
              <a:rPr lang="fi-FI" dirty="0"/>
              <a:t> Report </a:t>
            </a:r>
            <a:r>
              <a:rPr lang="fi-FI" dirty="0" err="1"/>
              <a:t>Generator</a:t>
            </a:r>
            <a:endParaRPr lang="en-US" dirty="0"/>
          </a:p>
          <a:p>
            <a:pPr lvl="2"/>
            <a:r>
              <a:rPr lang="et-EE" dirty="0"/>
              <a:t>Visual </a:t>
            </a:r>
            <a:r>
              <a:rPr lang="fi-FI" dirty="0"/>
              <a:t>designer</a:t>
            </a:r>
            <a:r>
              <a:rPr lang="et-EE" dirty="0"/>
              <a:t>, </a:t>
            </a:r>
            <a:r>
              <a:rPr lang="fi-FI" dirty="0" err="1"/>
              <a:t>drill</a:t>
            </a:r>
            <a:r>
              <a:rPr lang="fi-FI" dirty="0"/>
              <a:t> </a:t>
            </a:r>
            <a:r>
              <a:rPr lang="fi-FI" dirty="0" err="1"/>
              <a:t>down</a:t>
            </a:r>
            <a:r>
              <a:rPr lang="et-EE" dirty="0"/>
              <a:t>, </a:t>
            </a:r>
            <a:r>
              <a:rPr lang="fi-FI" dirty="0" err="1"/>
              <a:t>export</a:t>
            </a:r>
            <a:r>
              <a:rPr lang="fi-FI" dirty="0"/>
              <a:t> to </a:t>
            </a:r>
            <a:r>
              <a:rPr lang="et-EE" dirty="0"/>
              <a:t>Excel</a:t>
            </a:r>
            <a:endParaRPr lang="cs-CZ" dirty="0"/>
          </a:p>
          <a:p>
            <a:pPr lvl="2"/>
            <a:r>
              <a:rPr lang="fi-FI" dirty="0" err="1"/>
              <a:t>Easy</a:t>
            </a:r>
            <a:r>
              <a:rPr lang="fi-FI" dirty="0"/>
              <a:t> to </a:t>
            </a:r>
            <a:r>
              <a:rPr lang="fi-FI" dirty="0" err="1"/>
              <a:t>build</a:t>
            </a:r>
            <a:r>
              <a:rPr lang="fi-FI" dirty="0"/>
              <a:t> financial </a:t>
            </a:r>
            <a:r>
              <a:rPr lang="fi-FI" dirty="0" err="1"/>
              <a:t>reports</a:t>
            </a:r>
            <a:endParaRPr lang="et-EE" dirty="0"/>
          </a:p>
          <a:p>
            <a:pPr lvl="2"/>
            <a:r>
              <a:rPr lang="fi-FI" dirty="0" err="1"/>
              <a:t>Drill</a:t>
            </a:r>
            <a:r>
              <a:rPr lang="fi-FI" dirty="0"/>
              <a:t> </a:t>
            </a:r>
            <a:r>
              <a:rPr lang="fi-FI" dirty="0" err="1"/>
              <a:t>down</a:t>
            </a:r>
            <a:r>
              <a:rPr lang="fi-FI" dirty="0"/>
              <a:t> to </a:t>
            </a:r>
            <a:r>
              <a:rPr lang="et-EE" dirty="0"/>
              <a:t>tositteille (</a:t>
            </a:r>
            <a:r>
              <a:rPr lang="fi-FI" dirty="0"/>
              <a:t>in </a:t>
            </a:r>
            <a:r>
              <a:rPr lang="et-EE" dirty="0"/>
              <a:t>3.5)</a:t>
            </a:r>
          </a:p>
          <a:p>
            <a:pPr lvl="2"/>
            <a:r>
              <a:rPr lang="fi-FI" dirty="0"/>
              <a:t>Account/Dimension </a:t>
            </a:r>
            <a:r>
              <a:rPr lang="fi-FI" dirty="0" err="1"/>
              <a:t>security</a:t>
            </a:r>
            <a:r>
              <a:rPr lang="fi-FI" dirty="0"/>
              <a:t>               </a:t>
            </a:r>
          </a:p>
          <a:p>
            <a:pPr marL="361950" lvl="3" indent="0">
              <a:buNone/>
            </a:pPr>
            <a:endParaRPr lang="cs-CZ" dirty="0"/>
          </a:p>
          <a:p>
            <a:r>
              <a:rPr lang="fi-FI" dirty="0"/>
              <a:t>Out of </a:t>
            </a:r>
            <a:r>
              <a:rPr lang="fi-FI" dirty="0" err="1"/>
              <a:t>the</a:t>
            </a:r>
            <a:r>
              <a:rPr lang="fi-FI" dirty="0"/>
              <a:t> box available </a:t>
            </a:r>
            <a:r>
              <a:rPr lang="fi-FI" dirty="0" err="1"/>
              <a:t>templates</a:t>
            </a:r>
            <a:r>
              <a:rPr lang="fi-FI" dirty="0"/>
              <a:t> </a:t>
            </a:r>
            <a:r>
              <a:rPr lang="et-EE" dirty="0"/>
              <a:t>(</a:t>
            </a:r>
            <a:r>
              <a:rPr lang="fi-FI" dirty="0"/>
              <a:t>in</a:t>
            </a:r>
            <a:r>
              <a:rPr lang="et-EE" dirty="0"/>
              <a:t> 3.5):</a:t>
            </a:r>
            <a:endParaRPr lang="en-US" dirty="0"/>
          </a:p>
          <a:p>
            <a:pPr lvl="2"/>
            <a:r>
              <a:rPr lang="fi-FI" dirty="0" err="1"/>
              <a:t>Income</a:t>
            </a:r>
            <a:r>
              <a:rPr lang="fi-FI" dirty="0"/>
              <a:t> </a:t>
            </a:r>
            <a:r>
              <a:rPr lang="fi-FI" dirty="0" err="1"/>
              <a:t>Statement</a:t>
            </a:r>
            <a:endParaRPr lang="en-US" dirty="0"/>
          </a:p>
          <a:p>
            <a:pPr lvl="2"/>
            <a:r>
              <a:rPr lang="fi-FI" dirty="0" err="1"/>
              <a:t>Balance</a:t>
            </a:r>
            <a:r>
              <a:rPr lang="fi-FI" dirty="0"/>
              <a:t> </a:t>
            </a:r>
            <a:r>
              <a:rPr lang="fi-FI" dirty="0" err="1"/>
              <a:t>Sheet</a:t>
            </a:r>
            <a:endParaRPr lang="et-EE" dirty="0"/>
          </a:p>
          <a:p>
            <a:pPr lvl="2"/>
            <a:r>
              <a:rPr lang="fi-FI" dirty="0"/>
              <a:t>Cash </a:t>
            </a:r>
            <a:r>
              <a:rPr lang="fi-FI" dirty="0" err="1"/>
              <a:t>Flow</a:t>
            </a:r>
            <a:r>
              <a:rPr lang="fi-FI" dirty="0"/>
              <a:t> </a:t>
            </a:r>
            <a:r>
              <a:rPr lang="fi-FI" dirty="0" err="1"/>
              <a:t>Statement</a:t>
            </a:r>
            <a:r>
              <a:rPr lang="et-EE" dirty="0"/>
              <a:t> (</a:t>
            </a:r>
            <a:r>
              <a:rPr lang="fi-FI" dirty="0" err="1"/>
              <a:t>direct</a:t>
            </a:r>
            <a:r>
              <a:rPr lang="et-EE" dirty="0"/>
              <a:t>)</a:t>
            </a:r>
          </a:p>
          <a:p>
            <a:pPr lvl="2"/>
            <a:r>
              <a:rPr lang="et-EE" dirty="0"/>
              <a:t>Cash Flow Statement  (</a:t>
            </a:r>
            <a:r>
              <a:rPr lang="fi-FI" dirty="0" err="1"/>
              <a:t>indirect</a:t>
            </a:r>
            <a:r>
              <a:rPr lang="et-EE" dirty="0"/>
              <a:t>)</a:t>
            </a:r>
            <a:endParaRPr lang="en-US" dirty="0"/>
          </a:p>
          <a:p>
            <a:endParaRPr lang="en-US" dirty="0"/>
          </a:p>
        </p:txBody>
      </p:sp>
      <p:sp>
        <p:nvSpPr>
          <p:cNvPr id="4" name="Slide Number Placeholder 3">
            <a:extLst>
              <a:ext uri="{FF2B5EF4-FFF2-40B4-BE49-F238E27FC236}">
                <a16:creationId xmlns:a16="http://schemas.microsoft.com/office/drawing/2014/main" id="{A638A8D1-02E7-4CB6-A31E-9B70D01A60D8}"/>
              </a:ext>
            </a:extLst>
          </p:cNvPr>
          <p:cNvSpPr>
            <a:spLocks noGrp="1"/>
          </p:cNvSpPr>
          <p:nvPr>
            <p:ph type="sldNum" sz="quarter" idx="12"/>
          </p:nvPr>
        </p:nvSpPr>
        <p:spPr>
          <a:xfrm>
            <a:off x="11400970" y="6521450"/>
            <a:ext cx="516245" cy="184150"/>
          </a:xfrm>
        </p:spPr>
        <p:txBody>
          <a:bodyPr/>
          <a:lstStyle/>
          <a:p>
            <a:fld id="{848E656E-5AC2-4CBD-A70D-579B3E95D449}" type="slidenum">
              <a:rPr lang="en-GB" smtClean="0"/>
              <a:pPr/>
              <a:t>43</a:t>
            </a:fld>
            <a:endParaRPr lang="en-GB"/>
          </a:p>
        </p:txBody>
      </p:sp>
      <p:pic>
        <p:nvPicPr>
          <p:cNvPr id="6" name="Picture 5">
            <a:extLst>
              <a:ext uri="{FF2B5EF4-FFF2-40B4-BE49-F238E27FC236}">
                <a16:creationId xmlns:a16="http://schemas.microsoft.com/office/drawing/2014/main" id="{9D76395F-940A-4D55-A8E6-D7325F2BBE1E}"/>
              </a:ext>
            </a:extLst>
          </p:cNvPr>
          <p:cNvPicPr>
            <a:picLocks noChangeAspect="1"/>
          </p:cNvPicPr>
          <p:nvPr/>
        </p:nvPicPr>
        <p:blipFill>
          <a:blip r:embed="rId2"/>
          <a:stretch>
            <a:fillRect/>
          </a:stretch>
        </p:blipFill>
        <p:spPr>
          <a:xfrm>
            <a:off x="8524364" y="1423784"/>
            <a:ext cx="3410426" cy="4657249"/>
          </a:xfrm>
          <a:prstGeom prst="rect">
            <a:avLst/>
          </a:prstGeom>
        </p:spPr>
      </p:pic>
      <p:sp>
        <p:nvSpPr>
          <p:cNvPr id="5" name="TextBox 4">
            <a:extLst>
              <a:ext uri="{FF2B5EF4-FFF2-40B4-BE49-F238E27FC236}">
                <a16:creationId xmlns:a16="http://schemas.microsoft.com/office/drawing/2014/main" id="{6299C436-4333-43CB-91CC-CDD8B530AC49}"/>
              </a:ext>
            </a:extLst>
          </p:cNvPr>
          <p:cNvSpPr txBox="1"/>
          <p:nvPr/>
        </p:nvSpPr>
        <p:spPr>
          <a:xfrm rot="20385754">
            <a:off x="7352163" y="3749613"/>
            <a:ext cx="2059674" cy="369332"/>
          </a:xfrm>
          <a:prstGeom prst="rect">
            <a:avLst/>
          </a:prstGeom>
          <a:solidFill>
            <a:srgbClr val="0070C0"/>
          </a:solidFill>
        </p:spPr>
        <p:txBody>
          <a:bodyPr wrap="square" rtlCol="0">
            <a:spAutoFit/>
          </a:bodyPr>
          <a:lstStyle/>
          <a:p>
            <a:r>
              <a:rPr lang="en-US" b="1">
                <a:solidFill>
                  <a:schemeClr val="bg1"/>
                </a:solidFill>
              </a:rPr>
              <a:t>Part of Core License</a:t>
            </a:r>
          </a:p>
        </p:txBody>
      </p:sp>
      <p:pic>
        <p:nvPicPr>
          <p:cNvPr id="7" name="Picture 2">
            <a:extLst>
              <a:ext uri="{FF2B5EF4-FFF2-40B4-BE49-F238E27FC236}">
                <a16:creationId xmlns:a16="http://schemas.microsoft.com/office/drawing/2014/main" id="{0486A484-3923-41C7-992E-A939FFF1C8B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22327" y="1298576"/>
            <a:ext cx="2202037" cy="217072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6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6B96651-BE4C-4065-9ADB-D2D2812AEB27}"/>
              </a:ext>
            </a:extLst>
          </p:cNvPr>
          <p:cNvGrpSpPr/>
          <p:nvPr/>
        </p:nvGrpSpPr>
        <p:grpSpPr>
          <a:xfrm>
            <a:off x="623174" y="2574439"/>
            <a:ext cx="10718493" cy="3951270"/>
            <a:chOff x="1145670" y="2500905"/>
            <a:chExt cx="10718493" cy="3951270"/>
          </a:xfrm>
        </p:grpSpPr>
        <p:grpSp>
          <p:nvGrpSpPr>
            <p:cNvPr id="13" name="Group 12">
              <a:extLst>
                <a:ext uri="{FF2B5EF4-FFF2-40B4-BE49-F238E27FC236}">
                  <a16:creationId xmlns:a16="http://schemas.microsoft.com/office/drawing/2014/main" id="{541E9667-4EBF-4252-9AAF-256EB2DD3E07}"/>
                </a:ext>
              </a:extLst>
            </p:cNvPr>
            <p:cNvGrpSpPr/>
            <p:nvPr/>
          </p:nvGrpSpPr>
          <p:grpSpPr>
            <a:xfrm>
              <a:off x="1145670" y="2500905"/>
              <a:ext cx="10718493" cy="3772267"/>
              <a:chOff x="1145670" y="2500905"/>
              <a:chExt cx="10718493" cy="3772267"/>
            </a:xfrm>
          </p:grpSpPr>
          <p:pic>
            <p:nvPicPr>
              <p:cNvPr id="5" name="Picture 4">
                <a:extLst>
                  <a:ext uri="{FF2B5EF4-FFF2-40B4-BE49-F238E27FC236}">
                    <a16:creationId xmlns:a16="http://schemas.microsoft.com/office/drawing/2014/main" id="{8F374E50-A08E-435C-B012-71DAB5190282}"/>
                  </a:ext>
                </a:extLst>
              </p:cNvPr>
              <p:cNvPicPr>
                <a:picLocks noChangeAspect="1"/>
              </p:cNvPicPr>
              <p:nvPr/>
            </p:nvPicPr>
            <p:blipFill>
              <a:blip r:embed="rId3"/>
              <a:stretch>
                <a:fillRect/>
              </a:stretch>
            </p:blipFill>
            <p:spPr>
              <a:xfrm>
                <a:off x="1145670" y="2500905"/>
                <a:ext cx="10718493" cy="3772267"/>
              </a:xfrm>
              <a:prstGeom prst="rect">
                <a:avLst/>
              </a:prstGeom>
            </p:spPr>
          </p:pic>
          <p:sp>
            <p:nvSpPr>
              <p:cNvPr id="12" name="Rectangle 11">
                <a:extLst>
                  <a:ext uri="{FF2B5EF4-FFF2-40B4-BE49-F238E27FC236}">
                    <a16:creationId xmlns:a16="http://schemas.microsoft.com/office/drawing/2014/main" id="{D75F4794-9620-4331-AD65-C47E567E0737}"/>
                  </a:ext>
                </a:extLst>
              </p:cNvPr>
              <p:cNvSpPr/>
              <p:nvPr/>
            </p:nvSpPr>
            <p:spPr>
              <a:xfrm>
                <a:off x="1145670" y="2537704"/>
                <a:ext cx="972849" cy="172516"/>
              </a:xfrm>
              <a:prstGeom prst="rect">
                <a:avLst/>
              </a:prstGeom>
              <a:solidFill>
                <a:srgbClr val="FFFA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a:extLst>
                  <a:ext uri="{FF2B5EF4-FFF2-40B4-BE49-F238E27FC236}">
                    <a16:creationId xmlns:a16="http://schemas.microsoft.com/office/drawing/2014/main" id="{4C76A014-D988-4405-A9A9-D4CCF6D827DA}"/>
                  </a:ext>
                </a:extLst>
              </p:cNvPr>
              <p:cNvSpPr/>
              <p:nvPr/>
            </p:nvSpPr>
            <p:spPr>
              <a:xfrm>
                <a:off x="8432845" y="3269170"/>
                <a:ext cx="457200" cy="2826830"/>
              </a:xfrm>
              <a:prstGeom prst="rect">
                <a:avLst/>
              </a:prstGeom>
              <a:solidFill>
                <a:srgbClr val="FFFA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0D137677-8B76-43DF-B5C0-A4A67044FF1C}"/>
                </a:ext>
              </a:extLst>
            </p:cNvPr>
            <p:cNvSpPr txBox="1"/>
            <p:nvPr/>
          </p:nvSpPr>
          <p:spPr>
            <a:xfrm>
              <a:off x="6372873" y="5867400"/>
              <a:ext cx="1066800" cy="584775"/>
            </a:xfrm>
            <a:prstGeom prst="rect">
              <a:avLst/>
            </a:prstGeom>
            <a:noFill/>
          </p:spPr>
          <p:txBody>
            <a:bodyPr wrap="square" rtlCol="0">
              <a:spAutoFit/>
            </a:bodyPr>
            <a:lstStyle/>
            <a:p>
              <a:pPr algn="ctr"/>
              <a:r>
                <a:rPr lang="en-US" sz="3200">
                  <a:solidFill>
                    <a:schemeClr val="accent6"/>
                  </a:solidFill>
                </a:rPr>
                <a:t>…</a:t>
              </a:r>
              <a:endParaRPr lang="ru-RU" sz="3200">
                <a:solidFill>
                  <a:schemeClr val="accent6"/>
                </a:solidFill>
              </a:endParaRPr>
            </a:p>
          </p:txBody>
        </p:sp>
      </p:grpSp>
      <p:sp>
        <p:nvSpPr>
          <p:cNvPr id="50178" name="Rectangle 2"/>
          <p:cNvSpPr>
            <a:spLocks noGrp="1" noChangeArrowheads="1"/>
          </p:cNvSpPr>
          <p:nvPr>
            <p:ph type="title"/>
          </p:nvPr>
        </p:nvSpPr>
        <p:spPr>
          <a:xfrm>
            <a:off x="623173" y="430597"/>
            <a:ext cx="10945654" cy="762001"/>
          </a:xfrm>
        </p:spPr>
        <p:txBody>
          <a:bodyPr/>
          <a:lstStyle/>
          <a:p>
            <a:r>
              <a:rPr lang="en-US" sz="3200">
                <a:solidFill>
                  <a:srgbClr val="025064"/>
                </a:solidFill>
                <a:ea typeface="Times New Roman" panose="02020603050405020304" pitchFamily="18" charset="0"/>
              </a:rPr>
              <a:t>Drilldown Support</a:t>
            </a:r>
            <a:endParaRPr lang="en-US"/>
          </a:p>
        </p:txBody>
      </p:sp>
      <p:pic>
        <p:nvPicPr>
          <p:cNvPr id="9" name="Picture 8">
            <a:extLst>
              <a:ext uri="{FF2B5EF4-FFF2-40B4-BE49-F238E27FC236}">
                <a16:creationId xmlns:a16="http://schemas.microsoft.com/office/drawing/2014/main" id="{006D5684-2546-4B57-99A9-4641404356BD}"/>
              </a:ext>
            </a:extLst>
          </p:cNvPr>
          <p:cNvPicPr>
            <a:picLocks noChangeAspect="1"/>
          </p:cNvPicPr>
          <p:nvPr/>
        </p:nvPicPr>
        <p:blipFill>
          <a:blip r:embed="rId4"/>
          <a:stretch>
            <a:fillRect/>
          </a:stretch>
        </p:blipFill>
        <p:spPr>
          <a:xfrm>
            <a:off x="623173" y="990601"/>
            <a:ext cx="7956000" cy="1393975"/>
          </a:xfrm>
          <a:prstGeom prst="rect">
            <a:avLst/>
          </a:prstGeom>
        </p:spPr>
      </p:pic>
      <p:sp>
        <p:nvSpPr>
          <p:cNvPr id="11" name="Rectangle 10">
            <a:extLst>
              <a:ext uri="{FF2B5EF4-FFF2-40B4-BE49-F238E27FC236}">
                <a16:creationId xmlns:a16="http://schemas.microsoft.com/office/drawing/2014/main" id="{259AB91A-0836-4B98-AD9B-56FEF41D4C75}"/>
              </a:ext>
            </a:extLst>
          </p:cNvPr>
          <p:cNvSpPr/>
          <p:nvPr/>
        </p:nvSpPr>
        <p:spPr>
          <a:xfrm>
            <a:off x="7454754" y="1764591"/>
            <a:ext cx="685800" cy="237854"/>
          </a:xfrm>
          <a:prstGeom prst="rect">
            <a:avLst/>
          </a:prstGeom>
          <a:solidFill>
            <a:srgbClr val="FFFA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Arrow: Down 13">
            <a:extLst>
              <a:ext uri="{FF2B5EF4-FFF2-40B4-BE49-F238E27FC236}">
                <a16:creationId xmlns:a16="http://schemas.microsoft.com/office/drawing/2014/main" id="{C82480FD-CB6C-4CF8-A862-7BCA054F0F5B}"/>
              </a:ext>
            </a:extLst>
          </p:cNvPr>
          <p:cNvSpPr/>
          <p:nvPr/>
        </p:nvSpPr>
        <p:spPr>
          <a:xfrm>
            <a:off x="7319906" y="2059876"/>
            <a:ext cx="269696" cy="828402"/>
          </a:xfrm>
          <a:prstGeom prst="downArrow">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91685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EA397-0A95-4687-A5F7-1FDC3C8AA66E}"/>
              </a:ext>
            </a:extLst>
          </p:cNvPr>
          <p:cNvSpPr>
            <a:spLocks noGrp="1"/>
          </p:cNvSpPr>
          <p:nvPr>
            <p:ph type="title"/>
          </p:nvPr>
        </p:nvSpPr>
        <p:spPr>
          <a:xfrm>
            <a:off x="851208" y="809625"/>
            <a:ext cx="8684312" cy="977900"/>
          </a:xfrm>
        </p:spPr>
        <p:txBody>
          <a:bodyPr>
            <a:normAutofit/>
          </a:bodyPr>
          <a:lstStyle/>
          <a:p>
            <a:r>
              <a:rPr lang="fi-FI" altLang="en-US" dirty="0"/>
              <a:t>New </a:t>
            </a:r>
            <a:r>
              <a:rPr lang="et-EE" altLang="en-US" dirty="0"/>
              <a:t>SSRS r</a:t>
            </a:r>
            <a:r>
              <a:rPr lang="fi-FI" altLang="en-US" dirty="0"/>
              <a:t>eports available on </a:t>
            </a:r>
            <a:r>
              <a:rPr lang="en-US" altLang="en-US" dirty="0"/>
              <a:t>iScala 3.</a:t>
            </a:r>
            <a:r>
              <a:rPr lang="et-EE" altLang="en-US" dirty="0"/>
              <a:t>5</a:t>
            </a:r>
            <a:br>
              <a:rPr lang="en-US" dirty="0"/>
            </a:br>
            <a:endParaRPr lang="ru-RU" dirty="0"/>
          </a:p>
        </p:txBody>
      </p:sp>
      <p:sp>
        <p:nvSpPr>
          <p:cNvPr id="5" name="Content Placeholder 4">
            <a:extLst>
              <a:ext uri="{FF2B5EF4-FFF2-40B4-BE49-F238E27FC236}">
                <a16:creationId xmlns:a16="http://schemas.microsoft.com/office/drawing/2014/main" id="{90EE0462-07F6-4857-BB54-963F89C45D05}"/>
              </a:ext>
            </a:extLst>
          </p:cNvPr>
          <p:cNvSpPr>
            <a:spLocks noGrp="1"/>
          </p:cNvSpPr>
          <p:nvPr>
            <p:ph idx="1"/>
          </p:nvPr>
        </p:nvSpPr>
        <p:spPr>
          <a:xfrm>
            <a:off x="851208" y="1787525"/>
            <a:ext cx="8684312" cy="4441825"/>
          </a:xfrm>
        </p:spPr>
        <p:txBody>
          <a:bodyPr>
            <a:normAutofit/>
          </a:bodyPr>
          <a:lstStyle/>
          <a:p>
            <a:r>
              <a:rPr lang="en-US"/>
              <a:t>Customer Discrepancy Report​</a:t>
            </a:r>
          </a:p>
          <a:p>
            <a:pPr lvl="2"/>
            <a:r>
              <a:rPr lang="en-GB"/>
              <a:t>The report works in the direction from invoices and payments to the expected accounting transactions. </a:t>
            </a:r>
            <a:r>
              <a:rPr lang="en-US"/>
              <a:t>   </a:t>
            </a:r>
          </a:p>
          <a:p>
            <a:r>
              <a:rPr lang="et-EE"/>
              <a:t>Account Receivable Discrepancy Report​</a:t>
            </a:r>
          </a:p>
          <a:p>
            <a:pPr lvl="2"/>
            <a:r>
              <a:rPr lang="en-GB"/>
              <a:t>The report works in the direction from the accounting to the invoices and payment. </a:t>
            </a:r>
          </a:p>
          <a:p>
            <a:r>
              <a:rPr lang="en-US"/>
              <a:t>Credit Status Report​ </a:t>
            </a:r>
          </a:p>
          <a:p>
            <a:pPr lvl="2"/>
            <a:r>
              <a:rPr lang="en-GB"/>
              <a:t>The content of the report depends on the configuration of the credit control. The amounts selected to be included to the utilized amount are shown by the report. </a:t>
            </a:r>
          </a:p>
          <a:p>
            <a:pPr lvl="2"/>
            <a:r>
              <a:rPr lang="en-GB"/>
              <a:t>It is possible to drill down to view the contribution from the individual invoices, orders, contracts and projects.</a:t>
            </a:r>
          </a:p>
          <a:p>
            <a:pPr lvl="2"/>
            <a:endParaRPr lang="ru-RU"/>
          </a:p>
        </p:txBody>
      </p:sp>
    </p:spTree>
    <p:extLst>
      <p:ext uri="{BB962C8B-B14F-4D97-AF65-F5344CB8AC3E}">
        <p14:creationId xmlns:p14="http://schemas.microsoft.com/office/powerpoint/2010/main" val="55882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B51DD-1816-4015-AAA7-3A9E1F5CDBED}"/>
              </a:ext>
            </a:extLst>
          </p:cNvPr>
          <p:cNvSpPr>
            <a:spLocks noGrp="1"/>
          </p:cNvSpPr>
          <p:nvPr>
            <p:ph type="title"/>
          </p:nvPr>
        </p:nvSpPr>
        <p:spPr/>
        <p:txBody>
          <a:bodyPr/>
          <a:lstStyle/>
          <a:p>
            <a:r>
              <a:rPr lang="en-US">
                <a:solidFill>
                  <a:srgbClr val="025064"/>
                </a:solidFill>
              </a:rPr>
              <a:t>Epicor Learning Center</a:t>
            </a:r>
          </a:p>
        </p:txBody>
      </p:sp>
      <p:sp>
        <p:nvSpPr>
          <p:cNvPr id="3" name="Content Placeholder 2">
            <a:extLst>
              <a:ext uri="{FF2B5EF4-FFF2-40B4-BE49-F238E27FC236}">
                <a16:creationId xmlns:a16="http://schemas.microsoft.com/office/drawing/2014/main" id="{895E63FE-67F4-4C04-949A-759B0DA60C03}"/>
              </a:ext>
            </a:extLst>
          </p:cNvPr>
          <p:cNvSpPr>
            <a:spLocks noGrp="1"/>
          </p:cNvSpPr>
          <p:nvPr>
            <p:ph sz="quarter" idx="10"/>
          </p:nvPr>
        </p:nvSpPr>
        <p:spPr/>
        <p:txBody>
          <a:bodyPr/>
          <a:lstStyle/>
          <a:p>
            <a:r>
              <a:rPr lang="en-US"/>
              <a:t>More than 100 interactive video and written courses</a:t>
            </a:r>
          </a:p>
          <a:p>
            <a:pPr lvl="1"/>
            <a:r>
              <a:rPr lang="en-US"/>
              <a:t>Complete coverage of </a:t>
            </a:r>
            <a:r>
              <a:rPr lang="en-US" err="1"/>
              <a:t>iScala</a:t>
            </a:r>
            <a:r>
              <a:rPr lang="en-US"/>
              <a:t> functionality</a:t>
            </a:r>
          </a:p>
          <a:p>
            <a:r>
              <a:rPr lang="en-US"/>
              <a:t>Applicable for all customers on any iScala version</a:t>
            </a:r>
          </a:p>
        </p:txBody>
      </p:sp>
      <p:sp>
        <p:nvSpPr>
          <p:cNvPr id="5" name="Content Placeholder 2">
            <a:extLst>
              <a:ext uri="{FF2B5EF4-FFF2-40B4-BE49-F238E27FC236}">
                <a16:creationId xmlns:a16="http://schemas.microsoft.com/office/drawing/2014/main" id="{E5A5B76C-82EE-4BBA-8116-3890FF98DAE5}"/>
              </a:ext>
            </a:extLst>
          </p:cNvPr>
          <p:cNvSpPr txBox="1">
            <a:spLocks/>
          </p:cNvSpPr>
          <p:nvPr/>
        </p:nvSpPr>
        <p:spPr>
          <a:xfrm>
            <a:off x="838200" y="3217984"/>
            <a:ext cx="9198708" cy="2860431"/>
          </a:xfrm>
          <a:prstGeom prst="rect">
            <a:avLst/>
          </a:prstGeom>
        </p:spPr>
        <p:txBody>
          <a:bodyPr vert="horz" lIns="0" tIns="0" rIns="0" bIns="0" numCol="4" rtlCol="0">
            <a:normAutofit fontScale="55000" lnSpcReduction="20000"/>
          </a:bodyPr>
          <a:lstStyle>
            <a:lvl1pPr marL="456406" indent="-456406" algn="l" defTabSz="914400" rtl="0" eaLnBrk="1" latinLnBrk="0" hangingPunct="1">
              <a:lnSpc>
                <a:spcPct val="100000"/>
              </a:lnSpc>
              <a:spcBef>
                <a:spcPts val="0"/>
              </a:spcBef>
              <a:buClr>
                <a:srgbClr val="F58B20"/>
              </a:buClr>
              <a:buSzPct val="90000"/>
              <a:buFont typeface="Wingdings 3" panose="05040102010807070707" pitchFamily="18" charset="2"/>
              <a:buChar char=""/>
              <a:defRPr sz="3200" kern="1200">
                <a:solidFill>
                  <a:schemeClr val="tx1"/>
                </a:solidFill>
                <a:latin typeface="+mn-lt"/>
                <a:ea typeface="+mn-ea"/>
                <a:cs typeface="+mn-cs"/>
              </a:defRPr>
            </a:lvl1pPr>
            <a:lvl2pPr marL="988881" indent="-380338" algn="l" defTabSz="914400" rtl="0" eaLnBrk="1" latinLnBrk="0" hangingPunct="1">
              <a:lnSpc>
                <a:spcPct val="100000"/>
              </a:lnSpc>
              <a:spcBef>
                <a:spcPts val="0"/>
              </a:spcBef>
              <a:buClr>
                <a:srgbClr val="F58B20"/>
              </a:buClr>
              <a:buSzPct val="130000"/>
              <a:buFont typeface="Arial" panose="020B0604020202020204" pitchFamily="34" charset="0"/>
              <a:buChar char="•"/>
              <a:defRPr sz="2800" kern="1200">
                <a:solidFill>
                  <a:schemeClr val="tx1"/>
                </a:solidFill>
                <a:latin typeface="+mn-lt"/>
                <a:ea typeface="+mn-ea"/>
                <a:cs typeface="+mn-cs"/>
              </a:defRPr>
            </a:lvl2pPr>
            <a:lvl3pPr marL="1521355" indent="-304271" algn="l" defTabSz="914400" rtl="0" eaLnBrk="1" latinLnBrk="0" hangingPunct="1">
              <a:lnSpc>
                <a:spcPct val="100000"/>
              </a:lnSpc>
              <a:spcBef>
                <a:spcPts val="0"/>
              </a:spcBef>
              <a:buClr>
                <a:srgbClr val="F58B20"/>
              </a:buClr>
              <a:buFont typeface="Wingdings" panose="05000000000000000000" pitchFamily="2" charset="2"/>
              <a:buChar char="§"/>
              <a:defRPr sz="1900" kern="1200">
                <a:solidFill>
                  <a:schemeClr val="tx1"/>
                </a:solidFill>
                <a:latin typeface="+mn-lt"/>
                <a:ea typeface="+mn-ea"/>
                <a:cs typeface="+mn-cs"/>
              </a:defRPr>
            </a:lvl3pPr>
            <a:lvl4pPr marL="2282032" indent="-456406" algn="l" defTabSz="914400" rtl="0" eaLnBrk="1" latinLnBrk="0" hangingPunct="1">
              <a:lnSpc>
                <a:spcPct val="100000"/>
              </a:lnSpc>
              <a:spcBef>
                <a:spcPts val="0"/>
              </a:spcBef>
              <a:buClr>
                <a:srgbClr val="F58B20"/>
              </a:buClr>
              <a:buFont typeface="Wingdings 3" panose="05040102010807070707" pitchFamily="18" charset="2"/>
              <a:buChar char=""/>
              <a:defRPr sz="2200" kern="1200">
                <a:solidFill>
                  <a:schemeClr val="tx1"/>
                </a:solidFill>
                <a:latin typeface="+mn-lt"/>
                <a:ea typeface="+mn-ea"/>
                <a:cs typeface="+mn-cs"/>
              </a:defRPr>
            </a:lvl4pPr>
            <a:lvl5pPr marL="1619250" indent="-180975"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4474" indent="-370546">
              <a:buFont typeface="Wingdings" panose="05000000000000000000" pitchFamily="2" charset="2"/>
              <a:buChar char="q"/>
            </a:pPr>
            <a:r>
              <a:rPr lang="en-US" sz="1895"/>
              <a:t>Advanced Tax Engine: Setup and Tax Calculation in Orders and Invoices - Part 1</a:t>
            </a:r>
          </a:p>
          <a:p>
            <a:pPr marL="454474" indent="-370546">
              <a:buFont typeface="Wingdings" panose="05000000000000000000" pitchFamily="2" charset="2"/>
              <a:buChar char="q"/>
            </a:pPr>
            <a:r>
              <a:rPr lang="en-US" sz="1895"/>
              <a:t>Advanced Tax Engine: Setup and Tax Calculation in Orders and Invoices - Part 2</a:t>
            </a:r>
          </a:p>
          <a:p>
            <a:pPr marL="454474" indent="-370546">
              <a:buFont typeface="Wingdings" panose="05000000000000000000" pitchFamily="2" charset="2"/>
              <a:buChar char="q"/>
            </a:pPr>
            <a:r>
              <a:rPr lang="en-US" sz="1895"/>
              <a:t>Installation and Administration of SSRS - Part 1</a:t>
            </a:r>
          </a:p>
          <a:p>
            <a:pPr marL="454474" indent="-370546">
              <a:buFont typeface="Wingdings" panose="05000000000000000000" pitchFamily="2" charset="2"/>
              <a:buChar char="q"/>
            </a:pPr>
            <a:r>
              <a:rPr lang="en-US" sz="1895"/>
              <a:t>Installation and Administration of SSRS - Part 2</a:t>
            </a:r>
          </a:p>
          <a:p>
            <a:pPr marL="454474" indent="-370546">
              <a:buFont typeface="Wingdings" panose="05000000000000000000" pitchFamily="2" charset="2"/>
              <a:buChar char="q"/>
            </a:pPr>
            <a:r>
              <a:rPr lang="en-US" sz="1895"/>
              <a:t>Advanced Tax Engine: Tax Calculation Algorithms, Exemptions, and Rate Rules</a:t>
            </a:r>
          </a:p>
          <a:p>
            <a:pPr marL="454474" indent="-370546">
              <a:buFont typeface="Wingdings" panose="05000000000000000000" pitchFamily="2" charset="2"/>
              <a:buChar char="q"/>
            </a:pPr>
            <a:r>
              <a:rPr lang="en-US" sz="1895"/>
              <a:t>Introduction into </a:t>
            </a:r>
            <a:r>
              <a:rPr lang="en-US" sz="1895" err="1"/>
              <a:t>iScala</a:t>
            </a:r>
            <a:r>
              <a:rPr lang="en-US" sz="1895"/>
              <a:t> System</a:t>
            </a:r>
          </a:p>
          <a:p>
            <a:pPr marL="454474" indent="-370546">
              <a:buFont typeface="Wingdings" panose="05000000000000000000" pitchFamily="2" charset="2"/>
              <a:buChar char="q"/>
            </a:pPr>
            <a:r>
              <a:rPr lang="en-US" sz="1895"/>
              <a:t>Basic Workflow in </a:t>
            </a:r>
            <a:r>
              <a:rPr lang="en-US" sz="1895" err="1"/>
              <a:t>iScala</a:t>
            </a:r>
            <a:r>
              <a:rPr lang="en-US" sz="1895"/>
              <a:t> Modules – Setup</a:t>
            </a:r>
          </a:p>
          <a:p>
            <a:pPr marL="454474" indent="-370546">
              <a:buFont typeface="Wingdings" panose="05000000000000000000" pitchFamily="2" charset="2"/>
              <a:buChar char="q"/>
            </a:pPr>
            <a:r>
              <a:rPr lang="en-US" sz="1895"/>
              <a:t>Basic Workflow in </a:t>
            </a:r>
            <a:r>
              <a:rPr lang="en-US" sz="1895" err="1"/>
              <a:t>iScala</a:t>
            </a:r>
            <a:r>
              <a:rPr lang="en-US" sz="1895"/>
              <a:t> Modules – Purchasing</a:t>
            </a:r>
          </a:p>
          <a:p>
            <a:pPr marL="454474" indent="-370546">
              <a:buFont typeface="Wingdings" panose="05000000000000000000" pitchFamily="2" charset="2"/>
              <a:buChar char="q"/>
            </a:pPr>
            <a:r>
              <a:rPr lang="en-US" sz="1895"/>
              <a:t>Entering and Enquiring Stock Items</a:t>
            </a:r>
          </a:p>
          <a:p>
            <a:pPr marL="454474" indent="-370546">
              <a:buFont typeface="Wingdings" panose="05000000000000000000" pitchFamily="2" charset="2"/>
              <a:buChar char="q"/>
            </a:pPr>
            <a:r>
              <a:rPr lang="en-US" sz="1895"/>
              <a:t>Automatic Import from Excel, CSV via ESC - Part 1</a:t>
            </a:r>
          </a:p>
          <a:p>
            <a:pPr marL="454474" indent="-370546">
              <a:buFont typeface="Wingdings" panose="05000000000000000000" pitchFamily="2" charset="2"/>
              <a:buChar char="q"/>
            </a:pPr>
            <a:r>
              <a:rPr lang="en-US" sz="1895"/>
              <a:t>Automatic Import from Excel, CSV via ESC - Part 2</a:t>
            </a:r>
          </a:p>
          <a:p>
            <a:pPr marL="454474" indent="-370546">
              <a:buFont typeface="Wingdings" panose="05000000000000000000" pitchFamily="2" charset="2"/>
              <a:buChar char="q"/>
            </a:pPr>
            <a:r>
              <a:rPr lang="en-US" sz="1895"/>
              <a:t>Basic Workflow in </a:t>
            </a:r>
            <a:r>
              <a:rPr lang="en-US" sz="1895" err="1"/>
              <a:t>iScala</a:t>
            </a:r>
            <a:r>
              <a:rPr lang="en-US" sz="1895"/>
              <a:t> Modules – Sales and Reporting</a:t>
            </a:r>
          </a:p>
          <a:p>
            <a:pPr marL="454474" indent="-370546">
              <a:buFont typeface="Wingdings" panose="05000000000000000000" pitchFamily="2" charset="2"/>
              <a:buChar char="q"/>
            </a:pPr>
            <a:r>
              <a:rPr lang="en-US" sz="1895"/>
              <a:t>Withholding Tax Calculation in Standard Tax Engine</a:t>
            </a:r>
          </a:p>
          <a:p>
            <a:pPr marL="454474" indent="-370546">
              <a:buFont typeface="Wingdings" panose="05000000000000000000" pitchFamily="2" charset="2"/>
              <a:buChar char="q"/>
            </a:pPr>
            <a:r>
              <a:rPr lang="en-US" sz="1895"/>
              <a:t>Stock Valuation Methods Overview</a:t>
            </a:r>
          </a:p>
          <a:p>
            <a:pPr marL="454474" indent="-370546">
              <a:buFont typeface="Wingdings" panose="05000000000000000000" pitchFamily="2" charset="2"/>
              <a:buChar char="q"/>
            </a:pPr>
            <a:r>
              <a:rPr lang="en-US" sz="1895"/>
              <a:t>Bank Reconciliation</a:t>
            </a:r>
          </a:p>
          <a:p>
            <a:pPr marL="454474" indent="-370546">
              <a:buFont typeface="Wingdings" panose="05000000000000000000" pitchFamily="2" charset="2"/>
              <a:buChar char="q"/>
            </a:pPr>
            <a:r>
              <a:rPr lang="en-US" sz="1895"/>
              <a:t>Running SSRS Reports</a:t>
            </a:r>
          </a:p>
          <a:p>
            <a:pPr marL="454474" indent="-370546">
              <a:buFont typeface="Wingdings" panose="05000000000000000000" pitchFamily="2" charset="2"/>
              <a:buChar char="q"/>
            </a:pPr>
            <a:r>
              <a:rPr lang="en-US" sz="1895"/>
              <a:t>User Defined Databases (UDDB) Basic</a:t>
            </a:r>
          </a:p>
          <a:p>
            <a:pPr marL="454474" indent="-370546">
              <a:buFont typeface="Wingdings" panose="05000000000000000000" pitchFamily="2" charset="2"/>
              <a:buChar char="q"/>
            </a:pPr>
            <a:r>
              <a:rPr lang="en-US" sz="1895"/>
              <a:t>Creating Custom SSRS Reports – Part 1</a:t>
            </a:r>
          </a:p>
          <a:p>
            <a:pPr marL="454474" indent="-370546">
              <a:buFont typeface="Wingdings" panose="05000000000000000000" pitchFamily="2" charset="2"/>
              <a:buChar char="q"/>
            </a:pPr>
            <a:r>
              <a:rPr lang="en-US" sz="1895"/>
              <a:t>Creating Custom SSRS Reports – Part 2</a:t>
            </a:r>
          </a:p>
          <a:p>
            <a:pPr marL="454474" indent="-370546">
              <a:buFont typeface="Wingdings" panose="05000000000000000000" pitchFamily="2" charset="2"/>
              <a:buChar char="q"/>
            </a:pPr>
            <a:r>
              <a:rPr lang="en-US" sz="1895"/>
              <a:t>SEPA Direct Debit Payments</a:t>
            </a:r>
          </a:p>
          <a:p>
            <a:pPr marL="454474" indent="-370546">
              <a:buFont typeface="Wingdings" panose="05000000000000000000" pitchFamily="2" charset="2"/>
              <a:buChar char="q"/>
            </a:pPr>
            <a:r>
              <a:rPr lang="en-US" sz="1895"/>
              <a:t>Compound Periodic Allocations</a:t>
            </a:r>
          </a:p>
          <a:p>
            <a:pPr marL="454474" indent="-370546">
              <a:buFont typeface="Wingdings" panose="05000000000000000000" pitchFamily="2" charset="2"/>
              <a:buChar char="q"/>
            </a:pPr>
            <a:r>
              <a:rPr lang="en-US" sz="1895"/>
              <a:t>Intrastat in Sales and Purchasing</a:t>
            </a:r>
          </a:p>
          <a:p>
            <a:pPr marL="454474" indent="-370546">
              <a:buFont typeface="Wingdings" panose="05000000000000000000" pitchFamily="2" charset="2"/>
              <a:buChar char="q"/>
            </a:pPr>
            <a:r>
              <a:rPr lang="en-US" sz="1895"/>
              <a:t>Entering a Credit Note Manually</a:t>
            </a:r>
          </a:p>
          <a:p>
            <a:pPr marL="454474" indent="-370546">
              <a:buFont typeface="Wingdings" panose="05000000000000000000" pitchFamily="2" charset="2"/>
              <a:buChar char="q"/>
            </a:pPr>
            <a:r>
              <a:rPr lang="en-US" sz="1895"/>
              <a:t>Entering a Customer</a:t>
            </a:r>
          </a:p>
          <a:p>
            <a:pPr marL="454474" indent="-370546">
              <a:buFont typeface="Wingdings" panose="05000000000000000000" pitchFamily="2" charset="2"/>
              <a:buChar char="q"/>
            </a:pPr>
            <a:r>
              <a:rPr lang="en-US" sz="1895"/>
              <a:t>Enquiring Customer Details</a:t>
            </a:r>
          </a:p>
          <a:p>
            <a:pPr marL="454474" indent="-370546">
              <a:buFont typeface="Wingdings" panose="05000000000000000000" pitchFamily="2" charset="2"/>
              <a:buChar char="q"/>
            </a:pPr>
            <a:r>
              <a:rPr lang="en-US" sz="1895"/>
              <a:t>Invoice-based Intrastat and Stock Transfers</a:t>
            </a:r>
          </a:p>
          <a:p>
            <a:pPr marL="454474" indent="-370546">
              <a:buFont typeface="Wingdings" panose="05000000000000000000" pitchFamily="2" charset="2"/>
              <a:buChar char="q"/>
            </a:pPr>
            <a:r>
              <a:rPr lang="en-US" sz="1895"/>
              <a:t>Saving and Restoring Local Company Backup</a:t>
            </a:r>
          </a:p>
          <a:p>
            <a:pPr marL="454474" indent="-370546">
              <a:buFont typeface="Wingdings" panose="05000000000000000000" pitchFamily="2" charset="2"/>
              <a:buChar char="q"/>
            </a:pPr>
            <a:r>
              <a:rPr lang="en-US" sz="1895"/>
              <a:t>Common Picking Setup</a:t>
            </a:r>
          </a:p>
          <a:p>
            <a:pPr marL="454474" indent="-370546">
              <a:buFont typeface="Wingdings" panose="05000000000000000000" pitchFamily="2" charset="2"/>
              <a:buChar char="q"/>
            </a:pPr>
            <a:r>
              <a:rPr lang="en-US" sz="1895"/>
              <a:t>Using Common Picking</a:t>
            </a:r>
          </a:p>
          <a:p>
            <a:pPr marL="454474" indent="-370546">
              <a:buFont typeface="Wingdings" panose="05000000000000000000" pitchFamily="2" charset="2"/>
              <a:buChar char="q"/>
            </a:pPr>
            <a:r>
              <a:rPr lang="en-US" sz="1895"/>
              <a:t>Periodic Allocation for Purchase Costs and Line Quantities</a:t>
            </a:r>
          </a:p>
          <a:p>
            <a:pPr marL="454474" indent="-370546">
              <a:buFont typeface="Wingdings" panose="05000000000000000000" pitchFamily="2" charset="2"/>
              <a:buChar char="q"/>
            </a:pPr>
            <a:r>
              <a:rPr lang="en-US" sz="1895"/>
              <a:t>Entering Purchase Prices</a:t>
            </a:r>
          </a:p>
          <a:p>
            <a:pPr marL="454474" indent="-370546">
              <a:buFont typeface="Wingdings" panose="05000000000000000000" pitchFamily="2" charset="2"/>
              <a:buChar char="q"/>
            </a:pPr>
            <a:r>
              <a:rPr lang="en-US" sz="1895"/>
              <a:t>Sales Price List</a:t>
            </a:r>
          </a:p>
          <a:p>
            <a:pPr marL="454474" indent="-370546">
              <a:buFont typeface="Wingdings" panose="05000000000000000000" pitchFamily="2" charset="2"/>
              <a:buChar char="q"/>
            </a:pPr>
            <a:r>
              <a:rPr lang="en-US" sz="1895"/>
              <a:t>Serial Numbers</a:t>
            </a:r>
          </a:p>
          <a:p>
            <a:pPr marL="454474" indent="-370546">
              <a:buFont typeface="Wingdings" panose="05000000000000000000" pitchFamily="2" charset="2"/>
              <a:buChar char="q"/>
            </a:pPr>
            <a:r>
              <a:rPr lang="en-US" sz="1895"/>
              <a:t>Petty Cash Module</a:t>
            </a:r>
          </a:p>
          <a:p>
            <a:pPr marL="454474" indent="-370546">
              <a:buFont typeface="Wingdings" panose="05000000000000000000" pitchFamily="2" charset="2"/>
              <a:buChar char="q"/>
            </a:pPr>
            <a:r>
              <a:rPr lang="en-US" sz="1895"/>
              <a:t>Snap Search Builder Basics - Part 1</a:t>
            </a:r>
          </a:p>
          <a:p>
            <a:pPr marL="454474" indent="-370546">
              <a:buFont typeface="Wingdings" panose="05000000000000000000" pitchFamily="2" charset="2"/>
              <a:buChar char="q"/>
            </a:pPr>
            <a:r>
              <a:rPr lang="en-US" sz="1895"/>
              <a:t>Snap Search Builder Basics - Part 2</a:t>
            </a:r>
          </a:p>
          <a:p>
            <a:pPr marL="454474" indent="-370546">
              <a:buFont typeface="Wingdings" panose="05000000000000000000" pitchFamily="2" charset="2"/>
              <a:buChar char="q"/>
            </a:pPr>
            <a:r>
              <a:rPr lang="en-US" sz="1895"/>
              <a:t>Snap Search Builder Basics - Advanced</a:t>
            </a:r>
          </a:p>
          <a:p>
            <a:pPr marL="454474" indent="-370546">
              <a:buFont typeface="Wingdings" panose="05000000000000000000" pitchFamily="2" charset="2"/>
              <a:buChar char="q"/>
            </a:pPr>
            <a:r>
              <a:rPr lang="en-US" sz="1895"/>
              <a:t>Entering a Sales Invoice Manually</a:t>
            </a:r>
          </a:p>
          <a:p>
            <a:pPr marL="454474" indent="-370546">
              <a:buFont typeface="Wingdings" panose="05000000000000000000" pitchFamily="2" charset="2"/>
              <a:buChar char="q"/>
            </a:pPr>
            <a:r>
              <a:rPr lang="en-US" sz="1895"/>
              <a:t>Financial Reporting</a:t>
            </a:r>
          </a:p>
          <a:p>
            <a:pPr marL="454474" indent="-370546">
              <a:buFont typeface="Wingdings" panose="05000000000000000000" pitchFamily="2" charset="2"/>
              <a:buChar char="q"/>
            </a:pPr>
            <a:r>
              <a:rPr lang="en-US" sz="1895"/>
              <a:t>Payment Forecast in PL</a:t>
            </a:r>
          </a:p>
          <a:p>
            <a:pPr marL="454474" indent="-370546">
              <a:buFont typeface="Wingdings" panose="05000000000000000000" pitchFamily="2" charset="2"/>
              <a:buChar char="q"/>
            </a:pPr>
            <a:r>
              <a:rPr lang="en-US" sz="1895"/>
              <a:t>Stock Receipt / Stock Issue</a:t>
            </a:r>
          </a:p>
          <a:p>
            <a:pPr marL="454474" indent="-370546">
              <a:buFont typeface="Wingdings" panose="05000000000000000000" pitchFamily="2" charset="2"/>
              <a:buChar char="q"/>
            </a:pPr>
            <a:r>
              <a:rPr lang="en-US" sz="1895"/>
              <a:t>Entering a Payment Manually</a:t>
            </a:r>
          </a:p>
          <a:p>
            <a:pPr marL="454474" indent="-370546">
              <a:buFont typeface="Wingdings" panose="05000000000000000000" pitchFamily="2" charset="2"/>
              <a:buChar char="q"/>
            </a:pPr>
            <a:r>
              <a:rPr lang="en-US" sz="1895"/>
              <a:t>Revaluation Concept</a:t>
            </a:r>
          </a:p>
          <a:p>
            <a:pPr marL="454474" indent="-370546">
              <a:buFont typeface="Wingdings" panose="05000000000000000000" pitchFamily="2" charset="2"/>
              <a:buChar char="q"/>
            </a:pPr>
            <a:r>
              <a:rPr lang="en-US" sz="1895"/>
              <a:t>General Settings of Company</a:t>
            </a:r>
          </a:p>
          <a:p>
            <a:pPr marL="454474" indent="-370546">
              <a:buFont typeface="Wingdings" panose="05000000000000000000" pitchFamily="2" charset="2"/>
              <a:buChar char="q"/>
            </a:pPr>
            <a:r>
              <a:rPr lang="en-US" sz="1895"/>
              <a:t>Asset Reports</a:t>
            </a:r>
          </a:p>
          <a:p>
            <a:pPr marL="454474" indent="-370546">
              <a:buFont typeface="Wingdings" panose="05000000000000000000" pitchFamily="2" charset="2"/>
              <a:buChar char="q"/>
            </a:pPr>
            <a:r>
              <a:rPr lang="en-US" sz="1895"/>
              <a:t>Balance Reports</a:t>
            </a:r>
          </a:p>
          <a:p>
            <a:pPr marL="454474" indent="-370546">
              <a:buFont typeface="Wingdings" panose="05000000000000000000" pitchFamily="2" charset="2"/>
              <a:buChar char="q"/>
            </a:pPr>
            <a:r>
              <a:rPr lang="en-US" sz="1895"/>
              <a:t>Entering a Warehouse</a:t>
            </a:r>
          </a:p>
          <a:p>
            <a:pPr marL="454474" indent="-370546">
              <a:buFont typeface="Wingdings" panose="05000000000000000000" pitchFamily="2" charset="2"/>
              <a:buChar char="q"/>
            </a:pPr>
            <a:r>
              <a:rPr lang="en-US" sz="1895"/>
              <a:t>Batch Information</a:t>
            </a:r>
          </a:p>
          <a:p>
            <a:pPr marL="454474" indent="-370546">
              <a:buFont typeface="Wingdings" panose="05000000000000000000" pitchFamily="2" charset="2"/>
              <a:buChar char="q"/>
            </a:pPr>
            <a:r>
              <a:rPr lang="en-US" sz="1895"/>
              <a:t>Bill of Material (BOM)</a:t>
            </a:r>
          </a:p>
          <a:p>
            <a:pPr marL="454474" indent="-370546">
              <a:buFont typeface="Wingdings" panose="05000000000000000000" pitchFamily="2" charset="2"/>
              <a:buChar char="q"/>
            </a:pPr>
            <a:r>
              <a:rPr lang="en-US" sz="1895"/>
              <a:t>Stock Taking</a:t>
            </a:r>
          </a:p>
          <a:p>
            <a:pPr marL="454474" indent="-370546">
              <a:buFont typeface="Wingdings" panose="05000000000000000000" pitchFamily="2" charset="2"/>
              <a:buChar char="q"/>
            </a:pPr>
            <a:r>
              <a:rPr lang="en-US" sz="1895"/>
              <a:t>Introduction to </a:t>
            </a:r>
            <a:r>
              <a:rPr lang="en-US" sz="1895" err="1"/>
              <a:t>iScala</a:t>
            </a:r>
            <a:r>
              <a:rPr lang="en-US" sz="1895"/>
              <a:t> Administration</a:t>
            </a:r>
          </a:p>
          <a:p>
            <a:pPr marL="454474" indent="-370546">
              <a:buFont typeface="Wingdings" panose="05000000000000000000" pitchFamily="2" charset="2"/>
              <a:buChar char="q"/>
            </a:pPr>
            <a:r>
              <a:rPr lang="en-US" sz="1895"/>
              <a:t>Depreciating Assets</a:t>
            </a:r>
          </a:p>
          <a:p>
            <a:pPr marL="454474" indent="-370546">
              <a:buFont typeface="Wingdings" panose="05000000000000000000" pitchFamily="2" charset="2"/>
              <a:buChar char="q"/>
            </a:pPr>
            <a:r>
              <a:rPr lang="en-US" sz="1895"/>
              <a:t>Delivering and Invoicing a Purchase Order</a:t>
            </a:r>
          </a:p>
          <a:p>
            <a:pPr marL="454474" indent="-370546">
              <a:buFont typeface="Wingdings" panose="05000000000000000000" pitchFamily="2" charset="2"/>
              <a:buChar char="q"/>
            </a:pPr>
            <a:r>
              <a:rPr lang="en-US" sz="1895"/>
              <a:t>Discounts</a:t>
            </a:r>
          </a:p>
          <a:p>
            <a:pPr marL="454474" indent="-370546">
              <a:buFont typeface="Wingdings" panose="05000000000000000000" pitchFamily="2" charset="2"/>
              <a:buChar char="q"/>
            </a:pPr>
            <a:r>
              <a:rPr lang="en-US" sz="1895"/>
              <a:t>Documents</a:t>
            </a:r>
          </a:p>
          <a:p>
            <a:pPr marL="454474" indent="-370546"/>
            <a:endParaRPr lang="en-US" sz="1895"/>
          </a:p>
          <a:p>
            <a:pPr marL="0" indent="0">
              <a:buFont typeface="Wingdings 3" panose="05040102010807070707" pitchFamily="18" charset="2"/>
              <a:buNone/>
            </a:pPr>
            <a:endParaRPr lang="en-US" sz="1596"/>
          </a:p>
        </p:txBody>
      </p:sp>
      <p:pic>
        <p:nvPicPr>
          <p:cNvPr id="7" name="Picture 6">
            <a:extLst>
              <a:ext uri="{FF2B5EF4-FFF2-40B4-BE49-F238E27FC236}">
                <a16:creationId xmlns:a16="http://schemas.microsoft.com/office/drawing/2014/main" id="{2D4EB72D-C771-4D75-8ADD-178E2FB61DA6}"/>
              </a:ext>
            </a:extLst>
          </p:cNvPr>
          <p:cNvPicPr>
            <a:picLocks noChangeAspect="1"/>
          </p:cNvPicPr>
          <p:nvPr/>
        </p:nvPicPr>
        <p:blipFill>
          <a:blip r:embed="rId2"/>
          <a:stretch>
            <a:fillRect/>
          </a:stretch>
        </p:blipFill>
        <p:spPr>
          <a:xfrm>
            <a:off x="8138932" y="4398474"/>
            <a:ext cx="3687170" cy="1924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01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95291A-44DA-4A61-AFC8-FA7958D9D5AF}"/>
              </a:ext>
            </a:extLst>
          </p:cNvPr>
          <p:cNvSpPr>
            <a:spLocks noGrp="1"/>
          </p:cNvSpPr>
          <p:nvPr>
            <p:ph type="title"/>
          </p:nvPr>
        </p:nvSpPr>
        <p:spPr/>
        <p:txBody>
          <a:bodyPr/>
          <a:lstStyle/>
          <a:p>
            <a:r>
              <a:rPr lang="en-GB" dirty="0"/>
              <a:t>Tack !</a:t>
            </a:r>
          </a:p>
        </p:txBody>
      </p:sp>
      <p:sp>
        <p:nvSpPr>
          <p:cNvPr id="3" name="Slide Number Placeholder 2">
            <a:extLst>
              <a:ext uri="{FF2B5EF4-FFF2-40B4-BE49-F238E27FC236}">
                <a16:creationId xmlns:a16="http://schemas.microsoft.com/office/drawing/2014/main" id="{8498BC6B-0ECE-4CD9-8B22-223DB90EC20E}"/>
              </a:ext>
            </a:extLst>
          </p:cNvPr>
          <p:cNvSpPr>
            <a:spLocks noGrp="1"/>
          </p:cNvSpPr>
          <p:nvPr>
            <p:ph type="sldNum" sz="quarter" idx="12"/>
          </p:nvPr>
        </p:nvSpPr>
        <p:spPr/>
        <p:txBody>
          <a:bodyPr/>
          <a:lstStyle/>
          <a:p>
            <a:fld id="{848E656E-5AC2-4CBD-A70D-579B3E95D449}" type="slidenum">
              <a:rPr lang="en-GB" smtClean="0"/>
              <a:pPr/>
              <a:t>47</a:t>
            </a:fld>
            <a:endParaRPr lang="en-GB"/>
          </a:p>
        </p:txBody>
      </p:sp>
    </p:spTree>
    <p:extLst>
      <p:ext uri="{BB962C8B-B14F-4D97-AF65-F5344CB8AC3E}">
        <p14:creationId xmlns:p14="http://schemas.microsoft.com/office/powerpoint/2010/main" val="41800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620D-2989-40AF-9D31-E0F3E31C6414}"/>
              </a:ext>
            </a:extLst>
          </p:cNvPr>
          <p:cNvSpPr>
            <a:spLocks noGrp="1"/>
          </p:cNvSpPr>
          <p:nvPr>
            <p:ph type="title"/>
          </p:nvPr>
        </p:nvSpPr>
        <p:spPr>
          <a:xfrm>
            <a:off x="851208" y="590352"/>
            <a:ext cx="8684312" cy="977900"/>
          </a:xfrm>
        </p:spPr>
        <p:txBody>
          <a:bodyPr anchor="ctr">
            <a:normAutofit/>
          </a:bodyPr>
          <a:lstStyle/>
          <a:p>
            <a:pPr lvl="0" algn="ctr"/>
            <a:r>
              <a:rPr lang="en-GB" sz="3200"/>
              <a:t>Customer Choice:</a:t>
            </a:r>
            <a:endParaRPr lang="en-US" sz="3200"/>
          </a:p>
        </p:txBody>
      </p:sp>
      <p:sp>
        <p:nvSpPr>
          <p:cNvPr id="11" name="Freeform: Shape 10">
            <a:extLst>
              <a:ext uri="{FF2B5EF4-FFF2-40B4-BE49-F238E27FC236}">
                <a16:creationId xmlns:a16="http://schemas.microsoft.com/office/drawing/2014/main" id="{ED87029F-90B7-457C-92B5-3B85D519BF80}"/>
              </a:ext>
            </a:extLst>
          </p:cNvPr>
          <p:cNvSpPr/>
          <p:nvPr/>
        </p:nvSpPr>
        <p:spPr>
          <a:xfrm>
            <a:off x="2333926" y="2151310"/>
            <a:ext cx="3070688" cy="1302716"/>
          </a:xfrm>
          <a:custGeom>
            <a:avLst/>
            <a:gdLst>
              <a:gd name="connsiteX0" fmla="*/ 0 w 3070688"/>
              <a:gd name="connsiteY0" fmla="*/ 0 h 1302716"/>
              <a:gd name="connsiteX1" fmla="*/ 3070688 w 3070688"/>
              <a:gd name="connsiteY1" fmla="*/ 0 h 1302716"/>
              <a:gd name="connsiteX2" fmla="*/ 3070688 w 3070688"/>
              <a:gd name="connsiteY2" fmla="*/ 1302716 h 1302716"/>
              <a:gd name="connsiteX3" fmla="*/ 0 w 3070688"/>
              <a:gd name="connsiteY3" fmla="*/ 1302716 h 1302716"/>
              <a:gd name="connsiteX4" fmla="*/ 0 w 3070688"/>
              <a:gd name="connsiteY4" fmla="*/ 0 h 1302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688" h="1302716">
                <a:moveTo>
                  <a:pt x="0" y="0"/>
                </a:moveTo>
                <a:lnTo>
                  <a:pt x="3070688" y="0"/>
                </a:lnTo>
                <a:lnTo>
                  <a:pt x="3070688" y="1302716"/>
                </a:lnTo>
                <a:lnTo>
                  <a:pt x="0" y="13027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1066800">
              <a:spcBef>
                <a:spcPct val="0"/>
              </a:spcBef>
              <a:spcAft>
                <a:spcPct val="35000"/>
              </a:spcAft>
            </a:pPr>
            <a:r>
              <a:rPr lang="en-GB" sz="2400"/>
              <a:t>Consider SaaS / Cloud  - Smooth path to the Epicor Kinetic ERP </a:t>
            </a:r>
            <a:endParaRPr lang="en-US" sz="2400"/>
          </a:p>
        </p:txBody>
      </p:sp>
      <p:sp>
        <p:nvSpPr>
          <p:cNvPr id="14" name="Freeform: Shape 13">
            <a:extLst>
              <a:ext uri="{FF2B5EF4-FFF2-40B4-BE49-F238E27FC236}">
                <a16:creationId xmlns:a16="http://schemas.microsoft.com/office/drawing/2014/main" id="{0E95717E-6660-46F7-B15F-64FF45B77484}"/>
              </a:ext>
            </a:extLst>
          </p:cNvPr>
          <p:cNvSpPr/>
          <p:nvPr/>
        </p:nvSpPr>
        <p:spPr>
          <a:xfrm>
            <a:off x="7521529" y="2151310"/>
            <a:ext cx="3070688" cy="1302716"/>
          </a:xfrm>
          <a:custGeom>
            <a:avLst/>
            <a:gdLst>
              <a:gd name="connsiteX0" fmla="*/ 0 w 3070688"/>
              <a:gd name="connsiteY0" fmla="*/ 0 h 1302716"/>
              <a:gd name="connsiteX1" fmla="*/ 3070688 w 3070688"/>
              <a:gd name="connsiteY1" fmla="*/ 0 h 1302716"/>
              <a:gd name="connsiteX2" fmla="*/ 3070688 w 3070688"/>
              <a:gd name="connsiteY2" fmla="*/ 1302716 h 1302716"/>
              <a:gd name="connsiteX3" fmla="*/ 0 w 3070688"/>
              <a:gd name="connsiteY3" fmla="*/ 1302716 h 1302716"/>
              <a:gd name="connsiteX4" fmla="*/ 0 w 3070688"/>
              <a:gd name="connsiteY4" fmla="*/ 0 h 1302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688" h="1302716">
                <a:moveTo>
                  <a:pt x="0" y="0"/>
                </a:moveTo>
                <a:lnTo>
                  <a:pt x="3070688" y="0"/>
                </a:lnTo>
                <a:lnTo>
                  <a:pt x="3070688" y="1302716"/>
                </a:lnTo>
                <a:lnTo>
                  <a:pt x="0" y="13027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1066800">
              <a:spcBef>
                <a:spcPct val="0"/>
              </a:spcBef>
              <a:spcAft>
                <a:spcPct val="35000"/>
              </a:spcAft>
            </a:pPr>
            <a:r>
              <a:rPr lang="en-GB" sz="2400"/>
              <a:t>Stay with iScala On-Premise that remains robust and reliable </a:t>
            </a:r>
            <a:endParaRPr lang="en-US" sz="2400"/>
          </a:p>
        </p:txBody>
      </p:sp>
      <p:sp>
        <p:nvSpPr>
          <p:cNvPr id="17" name="Freeform: Shape 16">
            <a:extLst>
              <a:ext uri="{FF2B5EF4-FFF2-40B4-BE49-F238E27FC236}">
                <a16:creationId xmlns:a16="http://schemas.microsoft.com/office/drawing/2014/main" id="{85B28AF9-E5BE-4832-B409-A1924CB9E40D}"/>
              </a:ext>
            </a:extLst>
          </p:cNvPr>
          <p:cNvSpPr/>
          <p:nvPr/>
        </p:nvSpPr>
        <p:spPr>
          <a:xfrm>
            <a:off x="2333926" y="4288210"/>
            <a:ext cx="3070688" cy="1302716"/>
          </a:xfrm>
          <a:custGeom>
            <a:avLst/>
            <a:gdLst>
              <a:gd name="connsiteX0" fmla="*/ 0 w 3070688"/>
              <a:gd name="connsiteY0" fmla="*/ 0 h 1302716"/>
              <a:gd name="connsiteX1" fmla="*/ 3070688 w 3070688"/>
              <a:gd name="connsiteY1" fmla="*/ 0 h 1302716"/>
              <a:gd name="connsiteX2" fmla="*/ 3070688 w 3070688"/>
              <a:gd name="connsiteY2" fmla="*/ 1302716 h 1302716"/>
              <a:gd name="connsiteX3" fmla="*/ 0 w 3070688"/>
              <a:gd name="connsiteY3" fmla="*/ 1302716 h 1302716"/>
              <a:gd name="connsiteX4" fmla="*/ 0 w 3070688"/>
              <a:gd name="connsiteY4" fmla="*/ 0 h 1302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688" h="1302716">
                <a:moveTo>
                  <a:pt x="0" y="0"/>
                </a:moveTo>
                <a:lnTo>
                  <a:pt x="3070688" y="0"/>
                </a:lnTo>
                <a:lnTo>
                  <a:pt x="3070688" y="1302716"/>
                </a:lnTo>
                <a:lnTo>
                  <a:pt x="0" y="13027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1066800">
              <a:spcBef>
                <a:spcPct val="0"/>
              </a:spcBef>
              <a:spcAft>
                <a:spcPct val="35000"/>
              </a:spcAft>
            </a:pPr>
            <a:r>
              <a:rPr lang="en-GB" sz="2400"/>
              <a:t>Migrate to Cloud</a:t>
            </a:r>
            <a:endParaRPr lang="en-US" sz="2400"/>
          </a:p>
        </p:txBody>
      </p:sp>
      <p:sp>
        <p:nvSpPr>
          <p:cNvPr id="20" name="Freeform: Shape 19">
            <a:extLst>
              <a:ext uri="{FF2B5EF4-FFF2-40B4-BE49-F238E27FC236}">
                <a16:creationId xmlns:a16="http://schemas.microsoft.com/office/drawing/2014/main" id="{3D571317-E146-408B-BB2B-10B33A532D8C}"/>
              </a:ext>
            </a:extLst>
          </p:cNvPr>
          <p:cNvSpPr/>
          <p:nvPr/>
        </p:nvSpPr>
        <p:spPr>
          <a:xfrm>
            <a:off x="7521529" y="4288210"/>
            <a:ext cx="3070688" cy="1302716"/>
          </a:xfrm>
          <a:custGeom>
            <a:avLst/>
            <a:gdLst>
              <a:gd name="connsiteX0" fmla="*/ 0 w 3070688"/>
              <a:gd name="connsiteY0" fmla="*/ 0 h 1302716"/>
              <a:gd name="connsiteX1" fmla="*/ 3070688 w 3070688"/>
              <a:gd name="connsiteY1" fmla="*/ 0 h 1302716"/>
              <a:gd name="connsiteX2" fmla="*/ 3070688 w 3070688"/>
              <a:gd name="connsiteY2" fmla="*/ 1302716 h 1302716"/>
              <a:gd name="connsiteX3" fmla="*/ 0 w 3070688"/>
              <a:gd name="connsiteY3" fmla="*/ 1302716 h 1302716"/>
              <a:gd name="connsiteX4" fmla="*/ 0 w 3070688"/>
              <a:gd name="connsiteY4" fmla="*/ 0 h 1302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688" h="1302716">
                <a:moveTo>
                  <a:pt x="0" y="0"/>
                </a:moveTo>
                <a:lnTo>
                  <a:pt x="3070688" y="0"/>
                </a:lnTo>
                <a:lnTo>
                  <a:pt x="3070688" y="1302716"/>
                </a:lnTo>
                <a:lnTo>
                  <a:pt x="0" y="13027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1066800">
              <a:spcBef>
                <a:spcPct val="0"/>
              </a:spcBef>
              <a:spcAft>
                <a:spcPct val="35000"/>
              </a:spcAft>
            </a:pPr>
            <a:r>
              <a:rPr lang="en-GB" sz="2400"/>
              <a:t>Upgrade to the latest iScala release </a:t>
            </a:r>
            <a:endParaRPr lang="en-US" sz="2400"/>
          </a:p>
        </p:txBody>
      </p:sp>
      <p:sp>
        <p:nvSpPr>
          <p:cNvPr id="3" name="Arrow: Down 2">
            <a:extLst>
              <a:ext uri="{FF2B5EF4-FFF2-40B4-BE49-F238E27FC236}">
                <a16:creationId xmlns:a16="http://schemas.microsoft.com/office/drawing/2014/main" id="{9208A11E-6BCD-4B03-9519-3E12EF2B176B}"/>
              </a:ext>
            </a:extLst>
          </p:cNvPr>
          <p:cNvSpPr/>
          <p:nvPr/>
        </p:nvSpPr>
        <p:spPr>
          <a:xfrm>
            <a:off x="3124200" y="3581400"/>
            <a:ext cx="457200" cy="8382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FA45D73E-4442-4FFA-8E81-E367DA3E46DF}"/>
              </a:ext>
            </a:extLst>
          </p:cNvPr>
          <p:cNvSpPr/>
          <p:nvPr/>
        </p:nvSpPr>
        <p:spPr>
          <a:xfrm>
            <a:off x="8610602" y="3581400"/>
            <a:ext cx="457200" cy="8382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CA74642F-C488-40EE-BE54-77C3127C624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1" y="4261209"/>
            <a:ext cx="1162743" cy="1104077"/>
          </a:xfrm>
          <a:prstGeom prst="rect">
            <a:avLst/>
          </a:prstGeom>
        </p:spPr>
      </p:pic>
      <p:pic>
        <p:nvPicPr>
          <p:cNvPr id="23" name="Graphic 22" descr="Checkmark with solid fill">
            <a:extLst>
              <a:ext uri="{FF2B5EF4-FFF2-40B4-BE49-F238E27FC236}">
                <a16:creationId xmlns:a16="http://schemas.microsoft.com/office/drawing/2014/main" id="{FA724BCD-8ED2-435F-8350-1B5CE1ACFF77}"/>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1220" y="4524159"/>
            <a:ext cx="606086" cy="575506"/>
          </a:xfrm>
          <a:prstGeom prst="rect">
            <a:avLst/>
          </a:prstGeom>
        </p:spPr>
      </p:pic>
      <p:pic>
        <p:nvPicPr>
          <p:cNvPr id="26" name="Graphic 25">
            <a:extLst>
              <a:ext uri="{FF2B5EF4-FFF2-40B4-BE49-F238E27FC236}">
                <a16:creationId xmlns:a16="http://schemas.microsoft.com/office/drawing/2014/main" id="{DCD0820B-BF32-48E2-8E7D-3C3B5A11C8B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836" y="4261209"/>
            <a:ext cx="1162743" cy="1104077"/>
          </a:xfrm>
          <a:prstGeom prst="rect">
            <a:avLst/>
          </a:prstGeom>
        </p:spPr>
      </p:pic>
      <p:pic>
        <p:nvPicPr>
          <p:cNvPr id="24" name="Graphic 23" descr="Cloud with solid fill">
            <a:extLst>
              <a:ext uri="{FF2B5EF4-FFF2-40B4-BE49-F238E27FC236}">
                <a16:creationId xmlns:a16="http://schemas.microsoft.com/office/drawing/2014/main" id="{9B77AC31-AF5E-4A25-90CE-E05DD0196001}"/>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614" y="4343400"/>
            <a:ext cx="849184" cy="849184"/>
          </a:xfrm>
          <a:prstGeom prst="rect">
            <a:avLst/>
          </a:prstGeom>
        </p:spPr>
      </p:pic>
      <p:pic>
        <p:nvPicPr>
          <p:cNvPr id="28" name="Graphic 27">
            <a:extLst>
              <a:ext uri="{FF2B5EF4-FFF2-40B4-BE49-F238E27FC236}">
                <a16:creationId xmlns:a16="http://schemas.microsoft.com/office/drawing/2014/main" id="{092A0D45-0402-4374-A57E-D748387350C2}"/>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1" y="2250629"/>
            <a:ext cx="1162743" cy="1104077"/>
          </a:xfrm>
          <a:prstGeom prst="rect">
            <a:avLst/>
          </a:prstGeom>
        </p:spPr>
      </p:pic>
      <p:pic>
        <p:nvPicPr>
          <p:cNvPr id="29" name="Graphic 28">
            <a:extLst>
              <a:ext uri="{FF2B5EF4-FFF2-40B4-BE49-F238E27FC236}">
                <a16:creationId xmlns:a16="http://schemas.microsoft.com/office/drawing/2014/main" id="{D0BEAF9B-1A1C-4786-9BE4-1BFFA7E2EA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15630" y="2561016"/>
            <a:ext cx="483300" cy="483300"/>
          </a:xfrm>
          <a:prstGeom prst="rect">
            <a:avLst/>
          </a:prstGeom>
        </p:spPr>
      </p:pic>
      <p:pic>
        <p:nvPicPr>
          <p:cNvPr id="32" name="Graphic 31">
            <a:extLst>
              <a:ext uri="{FF2B5EF4-FFF2-40B4-BE49-F238E27FC236}">
                <a16:creationId xmlns:a16="http://schemas.microsoft.com/office/drawing/2014/main" id="{2B5089B9-98DF-408A-9CDD-192DEC556CC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836" y="2297631"/>
            <a:ext cx="1162743" cy="1104077"/>
          </a:xfrm>
          <a:prstGeom prst="rect">
            <a:avLst/>
          </a:prstGeom>
        </p:spPr>
      </p:pic>
      <p:pic>
        <p:nvPicPr>
          <p:cNvPr id="33" name="Graphic 32" descr="Cloud with solid fill">
            <a:extLst>
              <a:ext uri="{FF2B5EF4-FFF2-40B4-BE49-F238E27FC236}">
                <a16:creationId xmlns:a16="http://schemas.microsoft.com/office/drawing/2014/main" id="{F379B57F-D4E6-419B-B28F-1598422E75DD}"/>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59347" y="2371882"/>
            <a:ext cx="523718" cy="523718"/>
          </a:xfrm>
          <a:prstGeom prst="rect">
            <a:avLst/>
          </a:prstGeom>
        </p:spPr>
      </p:pic>
      <p:pic>
        <p:nvPicPr>
          <p:cNvPr id="31" name="Graphic 30" descr="Monitor with solid fill">
            <a:extLst>
              <a:ext uri="{FF2B5EF4-FFF2-40B4-BE49-F238E27FC236}">
                <a16:creationId xmlns:a16="http://schemas.microsoft.com/office/drawing/2014/main" id="{D3C693D9-6225-41FD-B583-19B15C1909A6}"/>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03190" y="2811368"/>
            <a:ext cx="436035" cy="436035"/>
          </a:xfrm>
          <a:prstGeom prst="rect">
            <a:avLst/>
          </a:prstGeom>
        </p:spPr>
      </p:pic>
    </p:spTree>
    <p:extLst>
      <p:ext uri="{BB962C8B-B14F-4D97-AF65-F5344CB8AC3E}">
        <p14:creationId xmlns:p14="http://schemas.microsoft.com/office/powerpoint/2010/main" val="1550479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9953" y="347697"/>
            <a:ext cx="7939881" cy="703129"/>
          </a:xfrm>
        </p:spPr>
        <p:txBody>
          <a:bodyPr>
            <a:noAutofit/>
          </a:bodyPr>
          <a:lstStyle/>
          <a:p>
            <a:pPr algn="ctr"/>
            <a:r>
              <a:rPr lang="en-US" sz="3200"/>
              <a:t>iScala Support Lifecycle Stages</a:t>
            </a:r>
          </a:p>
        </p:txBody>
      </p:sp>
      <p:graphicFrame>
        <p:nvGraphicFramePr>
          <p:cNvPr id="3" name="Content Placeholder 3">
            <a:extLst>
              <a:ext uri="{FF2B5EF4-FFF2-40B4-BE49-F238E27FC236}">
                <a16:creationId xmlns:a16="http://schemas.microsoft.com/office/drawing/2014/main" id="{4575EA19-705B-7001-B9DD-BD4CCA60E035}"/>
              </a:ext>
            </a:extLst>
          </p:cNvPr>
          <p:cNvGraphicFramePr>
            <a:graphicFrameLocks/>
          </p:cNvGraphicFramePr>
          <p:nvPr>
            <p:extLst>
              <p:ext uri="{D42A27DB-BD31-4B8C-83A1-F6EECF244321}">
                <p14:modId xmlns:p14="http://schemas.microsoft.com/office/powerpoint/2010/main" val="918591110"/>
              </p:ext>
            </p:extLst>
          </p:nvPr>
        </p:nvGraphicFramePr>
        <p:xfrm>
          <a:off x="1280319" y="914400"/>
          <a:ext cx="9448800" cy="4408168"/>
        </p:xfrm>
        <a:graphic>
          <a:graphicData uri="http://schemas.openxmlformats.org/drawingml/2006/table">
            <a:tbl>
              <a:tblPr firstRow="1" bandRow="1">
                <a:tableStyleId>{6E25E649-3F16-4E02-A733-19D2CDBF48F0}</a:tableStyleId>
              </a:tblPr>
              <a:tblGrid>
                <a:gridCol w="1589653">
                  <a:extLst>
                    <a:ext uri="{9D8B030D-6E8A-4147-A177-3AD203B41FA5}">
                      <a16:colId xmlns:a16="http://schemas.microsoft.com/office/drawing/2014/main" val="20000"/>
                    </a:ext>
                  </a:extLst>
                </a:gridCol>
                <a:gridCol w="1413025">
                  <a:extLst>
                    <a:ext uri="{9D8B030D-6E8A-4147-A177-3AD203B41FA5}">
                      <a16:colId xmlns:a16="http://schemas.microsoft.com/office/drawing/2014/main" val="20001"/>
                    </a:ext>
                  </a:extLst>
                </a:gridCol>
                <a:gridCol w="2031223">
                  <a:extLst>
                    <a:ext uri="{9D8B030D-6E8A-4147-A177-3AD203B41FA5}">
                      <a16:colId xmlns:a16="http://schemas.microsoft.com/office/drawing/2014/main" val="20002"/>
                    </a:ext>
                  </a:extLst>
                </a:gridCol>
                <a:gridCol w="4414899">
                  <a:extLst>
                    <a:ext uri="{9D8B030D-6E8A-4147-A177-3AD203B41FA5}">
                      <a16:colId xmlns:a16="http://schemas.microsoft.com/office/drawing/2014/main" val="20003"/>
                    </a:ext>
                  </a:extLst>
                </a:gridCol>
              </a:tblGrid>
              <a:tr h="301228">
                <a:tc>
                  <a:txBody>
                    <a:bodyPr/>
                    <a:lstStyle/>
                    <a:p>
                      <a:r>
                        <a:rPr lang="en-US" sz="1400"/>
                        <a:t>Product</a:t>
                      </a:r>
                      <a:r>
                        <a:rPr lang="en-US" sz="1400" baseline="0"/>
                        <a:t> Release</a:t>
                      </a:r>
                      <a:endParaRPr lang="en-US" sz="1400"/>
                    </a:p>
                  </a:txBody>
                  <a:tcPr/>
                </a:tc>
                <a:tc>
                  <a:txBody>
                    <a:bodyPr/>
                    <a:lstStyle/>
                    <a:p>
                      <a:r>
                        <a:rPr lang="en-US" sz="1400"/>
                        <a:t>Release Date</a:t>
                      </a:r>
                    </a:p>
                  </a:txBody>
                  <a:tcPr/>
                </a:tc>
                <a:tc>
                  <a:txBody>
                    <a:bodyPr/>
                    <a:lstStyle/>
                    <a:p>
                      <a:r>
                        <a:rPr lang="en-US" sz="1400"/>
                        <a:t>Support Stage</a:t>
                      </a:r>
                    </a:p>
                  </a:txBody>
                  <a:tcPr/>
                </a:tc>
                <a:tc>
                  <a:txBody>
                    <a:bodyPr/>
                    <a:lstStyle/>
                    <a:p>
                      <a:r>
                        <a:rPr lang="en-US" sz="1400"/>
                        <a:t>End / Transition</a:t>
                      </a:r>
                      <a:r>
                        <a:rPr lang="en-US" sz="1400" baseline="0"/>
                        <a:t> Date</a:t>
                      </a:r>
                      <a:endParaRPr lang="en-US" sz="1400"/>
                    </a:p>
                  </a:txBody>
                  <a:tcPr/>
                </a:tc>
                <a:extLst>
                  <a:ext uri="{0D108BD9-81ED-4DB2-BD59-A6C34878D82A}">
                    <a16:rowId xmlns:a16="http://schemas.microsoft.com/office/drawing/2014/main" val="10000"/>
                  </a:ext>
                </a:extLst>
              </a:tr>
              <a:tr h="500955">
                <a:tc>
                  <a:txBody>
                    <a:bodyPr/>
                    <a:lstStyle/>
                    <a:p>
                      <a:pPr marL="0" marR="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iScala 2022.1</a:t>
                      </a:r>
                    </a:p>
                  </a:txBody>
                  <a:tcPr>
                    <a:solidFill>
                      <a:schemeClr val="accent2">
                        <a:lumMod val="40000"/>
                        <a:lumOff val="60000"/>
                      </a:schemeClr>
                    </a:solidFill>
                  </a:tcPr>
                </a:tc>
                <a:tc>
                  <a:txBody>
                    <a:bodyPr/>
                    <a:lstStyle/>
                    <a:p>
                      <a:r>
                        <a:rPr lang="en-US" sz="1400" kern="1200">
                          <a:solidFill>
                            <a:schemeClr val="tx1"/>
                          </a:solidFill>
                          <a:latin typeface="+mn-lt"/>
                          <a:ea typeface="+mn-ea"/>
                          <a:cs typeface="+mn-cs"/>
                        </a:rPr>
                        <a:t>14/Sep/2022</a:t>
                      </a:r>
                    </a:p>
                  </a:txBody>
                  <a:tcPr>
                    <a:solidFill>
                      <a:schemeClr val="accent2">
                        <a:lumMod val="40000"/>
                        <a:lumOff val="60000"/>
                      </a:schemeClr>
                    </a:solidFill>
                  </a:tcPr>
                </a:tc>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Active</a:t>
                      </a:r>
                    </a:p>
                  </a:txBody>
                  <a:tcPr>
                    <a:solidFill>
                      <a:schemeClr val="accent2">
                        <a:lumMod val="40000"/>
                        <a:lumOff val="60000"/>
                      </a:schemeClr>
                    </a:solidFill>
                  </a:tcPr>
                </a:tc>
                <a:tc>
                  <a:txBody>
                    <a:bodyPr/>
                    <a:lstStyle/>
                    <a:p>
                      <a:pPr marL="0" marR="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Move to Enhanced Sustaining Sep/2024</a:t>
                      </a:r>
                    </a:p>
                    <a:p>
                      <a:pPr marL="0" marR="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Move to Sustaining Sep/2025</a:t>
                      </a:r>
                    </a:p>
                  </a:txBody>
                  <a:tcPr>
                    <a:solidFill>
                      <a:schemeClr val="accent2">
                        <a:lumMod val="40000"/>
                        <a:lumOff val="60000"/>
                      </a:schemeClr>
                    </a:solidFill>
                  </a:tcPr>
                </a:tc>
                <a:extLst>
                  <a:ext uri="{0D108BD9-81ED-4DB2-BD59-A6C34878D82A}">
                    <a16:rowId xmlns:a16="http://schemas.microsoft.com/office/drawing/2014/main" val="250933875"/>
                  </a:ext>
                </a:extLst>
              </a:tr>
              <a:tr h="500955">
                <a:tc>
                  <a:txBody>
                    <a:bodyPr/>
                    <a:lstStyle/>
                    <a:p>
                      <a:pPr marL="0" marR="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iScala 3.5</a:t>
                      </a:r>
                    </a:p>
                  </a:txBody>
                  <a:tcPr>
                    <a:solidFill>
                      <a:schemeClr val="accent2">
                        <a:lumMod val="40000"/>
                        <a:lumOff val="60000"/>
                      </a:schemeClr>
                    </a:solidFill>
                  </a:tcPr>
                </a:tc>
                <a:tc>
                  <a:txBody>
                    <a:bodyPr/>
                    <a:lstStyle/>
                    <a:p>
                      <a:r>
                        <a:rPr lang="en-US" sz="1400" kern="1200">
                          <a:solidFill>
                            <a:schemeClr val="tx1"/>
                          </a:solidFill>
                          <a:latin typeface="+mn-lt"/>
                          <a:ea typeface="+mn-ea"/>
                          <a:cs typeface="+mn-cs"/>
                        </a:rPr>
                        <a:t>24/Mar/2021</a:t>
                      </a:r>
                    </a:p>
                  </a:txBody>
                  <a:tcPr>
                    <a:solidFill>
                      <a:schemeClr val="accent2">
                        <a:lumMod val="40000"/>
                        <a:lumOff val="60000"/>
                      </a:schemeClr>
                    </a:solidFill>
                  </a:tcPr>
                </a:tc>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Active</a:t>
                      </a:r>
                    </a:p>
                  </a:txBody>
                  <a:tcPr>
                    <a:solidFill>
                      <a:schemeClr val="accent2">
                        <a:lumMod val="40000"/>
                        <a:lumOff val="60000"/>
                      </a:schemeClr>
                    </a:solidFill>
                  </a:tcPr>
                </a:tc>
                <a:tc>
                  <a:txBody>
                    <a:bodyPr/>
                    <a:lstStyle/>
                    <a:p>
                      <a:pPr marL="0" marR="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Move to Enhanced Sustaining Mar/2023</a:t>
                      </a:r>
                    </a:p>
                    <a:p>
                      <a:pPr marL="0" marR="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Move to Sustaining Mar/2024</a:t>
                      </a:r>
                    </a:p>
                  </a:txBody>
                  <a:tcPr>
                    <a:solidFill>
                      <a:schemeClr val="accent2">
                        <a:lumMod val="40000"/>
                        <a:lumOff val="60000"/>
                      </a:schemeClr>
                    </a:solidFill>
                  </a:tcPr>
                </a:tc>
                <a:extLst>
                  <a:ext uri="{0D108BD9-81ED-4DB2-BD59-A6C34878D82A}">
                    <a16:rowId xmlns:a16="http://schemas.microsoft.com/office/drawing/2014/main" val="3979302616"/>
                  </a:ext>
                </a:extLst>
              </a:tr>
              <a:tr h="500955">
                <a:tc>
                  <a:txBody>
                    <a:bodyPr/>
                    <a:lstStyle/>
                    <a:p>
                      <a:pPr marL="0" marR="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iScala 3.4</a:t>
                      </a:r>
                    </a:p>
                  </a:txBody>
                  <a:tcPr>
                    <a:solidFill>
                      <a:schemeClr val="accent2">
                        <a:lumMod val="40000"/>
                        <a:lumOff val="60000"/>
                      </a:schemeClr>
                    </a:solidFill>
                  </a:tcPr>
                </a:tc>
                <a:tc>
                  <a:txBody>
                    <a:bodyPr/>
                    <a:lstStyle/>
                    <a:p>
                      <a:r>
                        <a:rPr lang="en-US" sz="1400" kern="1200">
                          <a:solidFill>
                            <a:schemeClr val="tx1"/>
                          </a:solidFill>
                          <a:latin typeface="+mn-lt"/>
                          <a:ea typeface="+mn-ea"/>
                          <a:cs typeface="+mn-cs"/>
                        </a:rPr>
                        <a:t>25/Mar/2020</a:t>
                      </a:r>
                    </a:p>
                  </a:txBody>
                  <a:tcPr>
                    <a:solidFill>
                      <a:schemeClr val="accent2">
                        <a:lumMod val="40000"/>
                        <a:lumOff val="60000"/>
                      </a:schemeClr>
                    </a:solidFill>
                  </a:tcPr>
                </a:tc>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Enhanced Sustaining </a:t>
                      </a:r>
                    </a:p>
                  </a:txBody>
                  <a:tcPr>
                    <a:solidFill>
                      <a:schemeClr val="accent2">
                        <a:lumMod val="40000"/>
                        <a:lumOff val="60000"/>
                      </a:schemeClr>
                    </a:solidFill>
                  </a:tcPr>
                </a:tc>
                <a:tc>
                  <a:txBody>
                    <a:bodyPr/>
                    <a:lstStyle/>
                    <a:p>
                      <a:pPr marL="0" marR="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Move to Enhanced Sustaining 25/Mar/2022</a:t>
                      </a:r>
                    </a:p>
                    <a:p>
                      <a:pPr marL="0" marR="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Move to Sustaining 25/Mar/2023</a:t>
                      </a:r>
                    </a:p>
                  </a:txBody>
                  <a:tcPr>
                    <a:solidFill>
                      <a:schemeClr val="accent2">
                        <a:lumMod val="40000"/>
                        <a:lumOff val="60000"/>
                      </a:schemeClr>
                    </a:solidFill>
                  </a:tcPr>
                </a:tc>
                <a:extLst>
                  <a:ext uri="{0D108BD9-81ED-4DB2-BD59-A6C34878D82A}">
                    <a16:rowId xmlns:a16="http://schemas.microsoft.com/office/drawing/2014/main" val="3776049606"/>
                  </a:ext>
                </a:extLst>
              </a:tr>
              <a:tr h="500955">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iScala 3.3</a:t>
                      </a:r>
                    </a:p>
                  </a:txBody>
                  <a:tcPr/>
                </a:tc>
                <a:tc>
                  <a:txBody>
                    <a:bodyPr/>
                    <a:lstStyle/>
                    <a:p>
                      <a:r>
                        <a:rPr lang="en-US" sz="1400" kern="1200">
                          <a:solidFill>
                            <a:schemeClr val="tx1"/>
                          </a:solidFill>
                          <a:latin typeface="+mn-lt"/>
                          <a:ea typeface="+mn-ea"/>
                          <a:cs typeface="+mn-cs"/>
                        </a:rPr>
                        <a:t>24/April/2019</a:t>
                      </a:r>
                    </a:p>
                  </a:txBody>
                  <a:tcPr/>
                </a:tc>
                <a:tc>
                  <a:txBody>
                    <a:bodyPr/>
                    <a:lstStyle/>
                    <a:p>
                      <a:r>
                        <a:rPr lang="en-US" sz="1400" kern="1200">
                          <a:solidFill>
                            <a:schemeClr val="tx1"/>
                          </a:solidFill>
                          <a:latin typeface="+mn-lt"/>
                          <a:ea typeface="+mn-ea"/>
                          <a:cs typeface="+mn-cs"/>
                        </a:rPr>
                        <a:t>Sustaining </a:t>
                      </a:r>
                    </a:p>
                  </a:txBody>
                  <a:tcPr/>
                </a:tc>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Currently in Sustaining</a:t>
                      </a:r>
                    </a:p>
                  </a:txBody>
                  <a:tcPr/>
                </a:tc>
                <a:extLst>
                  <a:ext uri="{0D108BD9-81ED-4DB2-BD59-A6C34878D82A}">
                    <a16:rowId xmlns:a16="http://schemas.microsoft.com/office/drawing/2014/main" val="183104842"/>
                  </a:ext>
                </a:extLst>
              </a:tr>
              <a:tr h="500955">
                <a:tc>
                  <a:txBody>
                    <a:bodyPr/>
                    <a:lstStyle/>
                    <a:p>
                      <a:pPr marL="0" marR="0" indent="0" algn="l" defTabSz="1217084"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iScala 3.2</a:t>
                      </a:r>
                    </a:p>
                  </a:txBody>
                  <a:tcPr/>
                </a:tc>
                <a:tc>
                  <a:txBody>
                    <a:bodyPr/>
                    <a:lstStyle/>
                    <a:p>
                      <a:r>
                        <a:rPr lang="en-US" sz="1400" kern="1200">
                          <a:solidFill>
                            <a:schemeClr val="tx1"/>
                          </a:solidFill>
                          <a:latin typeface="+mn-lt"/>
                          <a:ea typeface="+mn-ea"/>
                          <a:cs typeface="+mn-cs"/>
                        </a:rPr>
                        <a:t>11/Apr/2018</a:t>
                      </a:r>
                    </a:p>
                  </a:txBody>
                  <a:tcPr/>
                </a:tc>
                <a:tc>
                  <a:txBody>
                    <a:bodyPr/>
                    <a:lstStyle/>
                    <a:p>
                      <a:r>
                        <a:rPr lang="en-US" sz="1400" kern="1200">
                          <a:solidFill>
                            <a:schemeClr val="tx1"/>
                          </a:solidFill>
                          <a:latin typeface="+mn-lt"/>
                          <a:ea typeface="+mn-ea"/>
                          <a:cs typeface="+mn-cs"/>
                        </a:rPr>
                        <a:t>Sustaining</a:t>
                      </a:r>
                    </a:p>
                  </a:txBody>
                  <a:tcPr/>
                </a:tc>
                <a:tc>
                  <a:txBody>
                    <a:bodyPr/>
                    <a:lstStyle/>
                    <a:p>
                      <a:r>
                        <a:rPr lang="en-US" sz="1400" kern="1200">
                          <a:solidFill>
                            <a:schemeClr val="tx1"/>
                          </a:solidFill>
                          <a:latin typeface="+mn-lt"/>
                          <a:ea typeface="+mn-ea"/>
                          <a:cs typeface="+mn-cs"/>
                        </a:rPr>
                        <a:t>Currently in Sustaining</a:t>
                      </a:r>
                    </a:p>
                  </a:txBody>
                  <a:tcPr/>
                </a:tc>
                <a:extLst>
                  <a:ext uri="{0D108BD9-81ED-4DB2-BD59-A6C34878D82A}">
                    <a16:rowId xmlns:a16="http://schemas.microsoft.com/office/drawing/2014/main" val="10001"/>
                  </a:ext>
                </a:extLst>
              </a:tr>
              <a:tr h="500955">
                <a:tc>
                  <a:txBody>
                    <a:bodyPr/>
                    <a:lstStyle/>
                    <a:p>
                      <a:r>
                        <a:rPr lang="en-US" sz="1400" kern="1200">
                          <a:solidFill>
                            <a:schemeClr val="tx1"/>
                          </a:solidFill>
                          <a:latin typeface="+mn-lt"/>
                          <a:ea typeface="+mn-ea"/>
                          <a:cs typeface="+mn-cs"/>
                        </a:rPr>
                        <a:t>iScala 3.1</a:t>
                      </a:r>
                    </a:p>
                  </a:txBody>
                  <a:tcPr/>
                </a:tc>
                <a:tc>
                  <a:txBody>
                    <a:bodyPr/>
                    <a:lstStyle/>
                    <a:p>
                      <a:r>
                        <a:rPr lang="en-US" sz="1400" kern="1200">
                          <a:solidFill>
                            <a:schemeClr val="tx1"/>
                          </a:solidFill>
                          <a:latin typeface="+mn-lt"/>
                          <a:ea typeface="+mn-ea"/>
                          <a:cs typeface="+mn-cs"/>
                        </a:rPr>
                        <a:t>31/Mar/2017</a:t>
                      </a:r>
                    </a:p>
                  </a:txBody>
                  <a:tcPr/>
                </a:tc>
                <a:tc>
                  <a:txBody>
                    <a:bodyPr/>
                    <a:lstStyle/>
                    <a:p>
                      <a:r>
                        <a:rPr lang="en-US" sz="1400" kern="1200">
                          <a:solidFill>
                            <a:schemeClr val="tx1"/>
                          </a:solidFill>
                          <a:latin typeface="+mn-lt"/>
                          <a:ea typeface="+mn-ea"/>
                          <a:cs typeface="+mn-cs"/>
                        </a:rPr>
                        <a:t>Sustaining</a:t>
                      </a:r>
                    </a:p>
                  </a:txBody>
                  <a:tcPr/>
                </a:tc>
                <a:tc>
                  <a:txBody>
                    <a:bodyPr/>
                    <a:lstStyle/>
                    <a:p>
                      <a:r>
                        <a:rPr lang="en-US" sz="1400" kern="1200">
                          <a:solidFill>
                            <a:schemeClr val="tx1"/>
                          </a:solidFill>
                          <a:latin typeface="+mn-lt"/>
                          <a:ea typeface="+mn-ea"/>
                          <a:cs typeface="+mn-cs"/>
                        </a:rPr>
                        <a:t>Currently in Sustaining</a:t>
                      </a:r>
                    </a:p>
                  </a:txBody>
                  <a:tcPr/>
                </a:tc>
                <a:extLst>
                  <a:ext uri="{0D108BD9-81ED-4DB2-BD59-A6C34878D82A}">
                    <a16:rowId xmlns:a16="http://schemas.microsoft.com/office/drawing/2014/main" val="10002"/>
                  </a:ext>
                </a:extLst>
              </a:tr>
              <a:tr h="500955">
                <a:tc>
                  <a:txBody>
                    <a:bodyPr/>
                    <a:lstStyle/>
                    <a:p>
                      <a:r>
                        <a:rPr lang="en-US" sz="1400"/>
                        <a:t>iScala 3.0</a:t>
                      </a:r>
                      <a:endParaRPr lang="en-US" sz="1400">
                        <a:solidFill>
                          <a:schemeClr val="tx1"/>
                        </a:solidFill>
                      </a:endParaRPr>
                    </a:p>
                  </a:txBody>
                  <a:tcPr/>
                </a:tc>
                <a:tc>
                  <a:txBody>
                    <a:bodyPr/>
                    <a:lstStyle/>
                    <a:p>
                      <a:r>
                        <a:rPr lang="en-US" sz="1400">
                          <a:effectLst/>
                        </a:rPr>
                        <a:t>1/Jul/2016</a:t>
                      </a:r>
                      <a:endParaRPr lang="en-US" sz="1400">
                        <a:solidFill>
                          <a:schemeClr val="tx1"/>
                        </a:solidFill>
                      </a:endParaRPr>
                    </a:p>
                  </a:txBody>
                  <a:tcPr/>
                </a:tc>
                <a:tc>
                  <a:txBody>
                    <a:bodyPr/>
                    <a:lstStyle/>
                    <a:p>
                      <a:r>
                        <a:rPr lang="en-US" sz="1400"/>
                        <a:t>Sustaining</a:t>
                      </a:r>
                      <a:endParaRPr lang="en-US" sz="1400">
                        <a:solidFill>
                          <a:schemeClr val="tx1"/>
                        </a:solidFill>
                      </a:endParaRPr>
                    </a:p>
                  </a:txBody>
                  <a:tcPr/>
                </a:tc>
                <a:tc>
                  <a:txBody>
                    <a:bodyPr/>
                    <a:lstStyle/>
                    <a:p>
                      <a:r>
                        <a:rPr lang="en-US" sz="1400">
                          <a:effectLst/>
                        </a:rPr>
                        <a:t>Currently in Sustaining</a:t>
                      </a:r>
                      <a:endParaRPr lang="en-US" sz="1400">
                        <a:solidFill>
                          <a:srgbClr val="FF0000"/>
                        </a:solidFill>
                      </a:endParaRPr>
                    </a:p>
                  </a:txBody>
                  <a:tcPr/>
                </a:tc>
                <a:extLst>
                  <a:ext uri="{0D108BD9-81ED-4DB2-BD59-A6C34878D82A}">
                    <a16:rowId xmlns:a16="http://schemas.microsoft.com/office/drawing/2014/main" val="10003"/>
                  </a:ext>
                </a:extLst>
              </a:tr>
              <a:tr h="545068">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400"/>
                        <a:t>iScala 2.3 SR3 </a:t>
                      </a:r>
                      <a:r>
                        <a:rPr lang="en-US" sz="1100"/>
                        <a:t>(and earlier)</a:t>
                      </a:r>
                      <a:endParaRPr lang="en-US" sz="1400">
                        <a:solidFill>
                          <a:schemeClr val="tx1"/>
                        </a:solidFill>
                      </a:endParaRPr>
                    </a:p>
                  </a:txBody>
                  <a:tcPr/>
                </a:tc>
                <a:tc>
                  <a:txBody>
                    <a:bodyPr/>
                    <a:lstStyle/>
                    <a:p>
                      <a:r>
                        <a:rPr lang="en-US" sz="1400">
                          <a:effectLst/>
                        </a:rPr>
                        <a:t>6/Dec/2010</a:t>
                      </a:r>
                      <a:endParaRPr lang="en-US" sz="1400">
                        <a:solidFill>
                          <a:schemeClr val="tx1"/>
                        </a:solidFill>
                      </a:endParaRPr>
                    </a:p>
                  </a:txBody>
                  <a:tcPr/>
                </a:tc>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400" kern="1200"/>
                        <a:t>Sustaining</a:t>
                      </a:r>
                      <a:endParaRPr lang="en-US" sz="1400" kern="1200">
                        <a:solidFill>
                          <a:schemeClr val="tx1"/>
                        </a:solidFill>
                        <a:latin typeface="+mn-lt"/>
                        <a:ea typeface="+mn-ea"/>
                        <a:cs typeface="+mn-cs"/>
                      </a:endParaRPr>
                    </a:p>
                  </a:txBody>
                  <a:tcPr/>
                </a:tc>
                <a:tc>
                  <a:txBody>
                    <a:bodyPr/>
                    <a:lstStyle/>
                    <a:p>
                      <a:pPr marL="0" marR="0" lvl="0" indent="0" algn="l" defTabSz="1217084" rtl="0" eaLnBrk="1" fontAlgn="auto" latinLnBrk="0" hangingPunct="1">
                        <a:lnSpc>
                          <a:spcPct val="100000"/>
                        </a:lnSpc>
                        <a:spcBef>
                          <a:spcPts val="0"/>
                        </a:spcBef>
                        <a:spcAft>
                          <a:spcPts val="0"/>
                        </a:spcAft>
                        <a:buClrTx/>
                        <a:buSzTx/>
                        <a:buFontTx/>
                        <a:buNone/>
                        <a:tabLst/>
                        <a:defRPr/>
                      </a:pPr>
                      <a:r>
                        <a:rPr lang="en-US" sz="1400"/>
                        <a:t>Currently in Sustaining</a:t>
                      </a:r>
                    </a:p>
                  </a:txBody>
                  <a:tcPr/>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FD3C90F5-504C-B3E7-CF1C-053A76108636}"/>
              </a:ext>
            </a:extLst>
          </p:cNvPr>
          <p:cNvSpPr txBox="1"/>
          <p:nvPr/>
        </p:nvSpPr>
        <p:spPr>
          <a:xfrm>
            <a:off x="1208087" y="5334000"/>
            <a:ext cx="9745663" cy="830997"/>
          </a:xfrm>
          <a:prstGeom prst="rect">
            <a:avLst/>
          </a:prstGeom>
          <a:noFill/>
        </p:spPr>
        <p:txBody>
          <a:bodyPr wrap="square">
            <a:spAutoFit/>
          </a:bodyPr>
          <a:lstStyle/>
          <a:p>
            <a:r>
              <a:rPr lang="en-US" sz="1200" b="0" i="0">
                <a:solidFill>
                  <a:srgbClr val="025064"/>
                </a:solidFill>
                <a:effectLst/>
                <a:latin typeface="Source Sans Pro" panose="020B0503030403020204" pitchFamily="34" charset="0"/>
              </a:rPr>
              <a:t>*Epicor is providing an "Enhanced" Sustaining support experience for a limited time to allow our customers additional time to build a proactive upgrade model and plan for their move to the latest release. Enhanced Sustaining is a transition support level and is not a long-term Lifecycle stage. Enhanced Sustaining includes critical and/or quarterly patches and security fixes, and limited compliance and regulatory updates. Full phone support access, additional module sales and customization and implementation services remain available during Enhanced Sustaining.</a:t>
            </a:r>
            <a:endParaRPr lang="ru-RU" sz="1200"/>
          </a:p>
        </p:txBody>
      </p:sp>
    </p:spTree>
    <p:extLst>
      <p:ext uri="{BB962C8B-B14F-4D97-AF65-F5344CB8AC3E}">
        <p14:creationId xmlns:p14="http://schemas.microsoft.com/office/powerpoint/2010/main" val="11817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97" y="273446"/>
            <a:ext cx="11588981" cy="1216184"/>
          </a:xfrm>
        </p:spPr>
        <p:txBody>
          <a:bodyPr>
            <a:normAutofit/>
          </a:bodyPr>
          <a:lstStyle/>
          <a:p>
            <a:pPr algn="ctr"/>
            <a:r>
              <a:rPr lang="en-US"/>
              <a:t>Epicor iScala Support Lifecycle</a:t>
            </a:r>
            <a:endParaRPr lang="en-US">
              <a:solidFill>
                <a:srgbClr val="92D050"/>
              </a:solidFill>
            </a:endParaRPr>
          </a:p>
        </p:txBody>
      </p:sp>
      <p:sp>
        <p:nvSpPr>
          <p:cNvPr id="16" name="TextBox 15"/>
          <p:cNvSpPr txBox="1"/>
          <p:nvPr/>
        </p:nvSpPr>
        <p:spPr>
          <a:xfrm>
            <a:off x="8376346" y="6538108"/>
            <a:ext cx="2204333" cy="307016"/>
          </a:xfrm>
          <a:prstGeom prst="rect">
            <a:avLst/>
          </a:prstGeom>
          <a:noFill/>
        </p:spPr>
        <p:txBody>
          <a:bodyPr wrap="square" rtlCol="0">
            <a:spAutoFit/>
          </a:bodyPr>
          <a:lstStyle/>
          <a:p>
            <a:pPr defTabSz="1214206">
              <a:defRPr/>
            </a:pPr>
            <a:r>
              <a:rPr lang="en-US" sz="1397">
                <a:solidFill>
                  <a:srgbClr val="FFFFFF"/>
                </a:solidFill>
                <a:latin typeface="Calibri"/>
              </a:rPr>
              <a:t>*typically within 90 days</a:t>
            </a:r>
          </a:p>
        </p:txBody>
      </p:sp>
      <p:graphicFrame>
        <p:nvGraphicFramePr>
          <p:cNvPr id="7" name="Table 6"/>
          <p:cNvGraphicFramePr>
            <a:graphicFrameLocks noGrp="1"/>
          </p:cNvGraphicFramePr>
          <p:nvPr>
            <p:extLst>
              <p:ext uri="{D42A27DB-BD31-4B8C-83A1-F6EECF244321}">
                <p14:modId xmlns:p14="http://schemas.microsoft.com/office/powerpoint/2010/main" val="3249026773"/>
              </p:ext>
            </p:extLst>
          </p:nvPr>
        </p:nvGraphicFramePr>
        <p:xfrm>
          <a:off x="1716488" y="1148655"/>
          <a:ext cx="8437274" cy="4377340"/>
        </p:xfrm>
        <a:graphic>
          <a:graphicData uri="http://schemas.openxmlformats.org/drawingml/2006/table">
            <a:tbl>
              <a:tblPr firstRow="1" bandRow="1">
                <a:tableStyleId>{5C22544A-7EE6-4342-B048-85BDC9FD1C3A}</a:tableStyleId>
              </a:tblPr>
              <a:tblGrid>
                <a:gridCol w="3738032">
                  <a:extLst>
                    <a:ext uri="{9D8B030D-6E8A-4147-A177-3AD203B41FA5}">
                      <a16:colId xmlns:a16="http://schemas.microsoft.com/office/drawing/2014/main" val="20000"/>
                    </a:ext>
                  </a:extLst>
                </a:gridCol>
                <a:gridCol w="2136018">
                  <a:extLst>
                    <a:ext uri="{9D8B030D-6E8A-4147-A177-3AD203B41FA5}">
                      <a16:colId xmlns:a16="http://schemas.microsoft.com/office/drawing/2014/main" val="20001"/>
                    </a:ext>
                  </a:extLst>
                </a:gridCol>
                <a:gridCol w="2563224">
                  <a:extLst>
                    <a:ext uri="{9D8B030D-6E8A-4147-A177-3AD203B41FA5}">
                      <a16:colId xmlns:a16="http://schemas.microsoft.com/office/drawing/2014/main" val="20002"/>
                    </a:ext>
                  </a:extLst>
                </a:gridCol>
              </a:tblGrid>
              <a:tr h="506874">
                <a:tc>
                  <a:txBody>
                    <a:bodyPr/>
                    <a:lstStyle/>
                    <a:p>
                      <a:r>
                        <a:rPr lang="en-US" sz="2400"/>
                        <a:t>Service</a:t>
                      </a:r>
                    </a:p>
                  </a:txBody>
                  <a:tcPr marL="91214" marR="91214" marT="0" marB="0">
                    <a:lnR w="12700" cap="flat" cmpd="sng" algn="ctr">
                      <a:solidFill>
                        <a:schemeClr val="tx1"/>
                      </a:solidFill>
                      <a:prstDash val="solid"/>
                      <a:round/>
                      <a:headEnd type="none" w="med" len="med"/>
                      <a:tailEnd type="none" w="med" len="med"/>
                    </a:lnR>
                    <a:lnB w="38100" cmpd="sng">
                      <a:noFill/>
                    </a:lnB>
                  </a:tcPr>
                </a:tc>
                <a:tc>
                  <a:txBody>
                    <a:bodyPr/>
                    <a:lstStyle/>
                    <a:p>
                      <a:pPr algn="ctr"/>
                      <a:r>
                        <a:rPr lang="en-US" sz="1800"/>
                        <a:t>Active Support</a:t>
                      </a:r>
                    </a:p>
                    <a:p>
                      <a:pPr algn="ctr"/>
                      <a:r>
                        <a:rPr lang="en-US" sz="1200" b="0"/>
                        <a:t>Up to 2</a:t>
                      </a:r>
                      <a:r>
                        <a:rPr lang="en-US" sz="1200" b="0" baseline="0"/>
                        <a:t> years from GA</a:t>
                      </a:r>
                      <a:endParaRPr lang="en-US" sz="1200" b="0"/>
                    </a:p>
                  </a:txBody>
                  <a:tcPr marL="91214" marR="912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mpd="sng">
                      <a:noFill/>
                    </a:lnB>
                    <a:solidFill>
                      <a:schemeClr val="accent2"/>
                    </a:solidFill>
                  </a:tcPr>
                </a:tc>
                <a:tc>
                  <a:txBody>
                    <a:bodyPr/>
                    <a:lstStyle/>
                    <a:p>
                      <a:pPr algn="ctr"/>
                      <a:r>
                        <a:rPr lang="en-US" sz="1800"/>
                        <a:t>Sustaining Support</a:t>
                      </a:r>
                    </a:p>
                    <a:p>
                      <a:pPr algn="ctr"/>
                      <a:r>
                        <a:rPr lang="en-US" sz="1200" b="0"/>
                        <a:t>2+ year</a:t>
                      </a:r>
                      <a:r>
                        <a:rPr lang="en-US" sz="1200" b="0" baseline="0"/>
                        <a:t>s from GA (no expiration)</a:t>
                      </a:r>
                      <a:endParaRPr lang="en-US" sz="1200" b="0"/>
                    </a:p>
                  </a:txBody>
                  <a:tcPr marL="91214" marR="91214" marT="0" marB="0">
                    <a:lnL w="12700" cap="flat" cmpd="sng" algn="ctr">
                      <a:solidFill>
                        <a:schemeClr val="tx1"/>
                      </a:solidFill>
                      <a:prstDash val="solid"/>
                      <a:round/>
                      <a:headEnd type="none" w="med" len="med"/>
                      <a:tailEnd type="none" w="med" len="med"/>
                    </a:lnL>
                    <a:lnB w="38100" cmpd="sng">
                      <a:noFill/>
                    </a:lnB>
                    <a:solidFill>
                      <a:srgbClr val="E4DF81"/>
                    </a:solidFill>
                  </a:tcPr>
                </a:tc>
                <a:extLst>
                  <a:ext uri="{0D108BD9-81ED-4DB2-BD59-A6C34878D82A}">
                    <a16:rowId xmlns:a16="http://schemas.microsoft.com/office/drawing/2014/main" val="10000"/>
                  </a:ext>
                </a:extLst>
              </a:tr>
              <a:tr h="304046">
                <a:tc>
                  <a:txBody>
                    <a:bodyPr/>
                    <a:lstStyle/>
                    <a:p>
                      <a:r>
                        <a:rPr lang="en-US" sz="1400"/>
                        <a:t>Access</a:t>
                      </a:r>
                      <a:r>
                        <a:rPr lang="en-US" sz="1400" baseline="0"/>
                        <a:t> to Latest Releases*</a:t>
                      </a:r>
                      <a:endParaRPr lang="en-US" sz="1400"/>
                    </a:p>
                  </a:txBody>
                  <a:tcPr marL="91214" marR="91214" marT="45607" marB="45607">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ctr"/>
                      <a:r>
                        <a:rPr lang="en-US" sz="1400"/>
                        <a:t>Yes</a:t>
                      </a:r>
                    </a:p>
                  </a:txBody>
                  <a:tcPr marL="91214" marR="91214" marT="45607" marB="456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ctr"/>
                      <a:r>
                        <a:rPr lang="en-US" sz="1400"/>
                        <a:t>Yes</a:t>
                      </a:r>
                    </a:p>
                  </a:txBody>
                  <a:tcPr marL="91214" marR="91214" marT="45607" marB="45607">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4046">
                <a:tc>
                  <a:txBody>
                    <a:bodyPr/>
                    <a:lstStyle/>
                    <a:p>
                      <a:r>
                        <a:rPr lang="en-US" sz="1400"/>
                        <a:t>Security Updates**</a:t>
                      </a:r>
                    </a:p>
                  </a:txBody>
                  <a:tcPr marL="91214" marR="91214" marT="45607" marB="45607">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Yes</a:t>
                      </a:r>
                    </a:p>
                  </a:txBody>
                  <a:tcPr marL="91214" marR="91214" marT="45607" marB="456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Existing Updates Only</a:t>
                      </a:r>
                    </a:p>
                  </a:txBody>
                  <a:tcPr marL="91214" marR="91214" marT="45607" marB="45607">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4046">
                <a:tc>
                  <a:txBody>
                    <a:bodyPr/>
                    <a:lstStyle/>
                    <a:p>
                      <a:r>
                        <a:rPr lang="en-US" sz="1400"/>
                        <a:t>Critical Patch Updates**</a:t>
                      </a:r>
                    </a:p>
                  </a:txBody>
                  <a:tcPr marL="91214" marR="91214" marT="45607" marB="45607">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Yes</a:t>
                      </a:r>
                    </a:p>
                  </a:txBody>
                  <a:tcPr marL="91214" marR="91214" marT="45607" marB="456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Existing Updates Only</a:t>
                      </a:r>
                    </a:p>
                  </a:txBody>
                  <a:tcPr marL="91214" marR="91214" marT="45607" marB="45607">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4046">
                <a:tc>
                  <a:txBody>
                    <a:bodyPr/>
                    <a:lstStyle/>
                    <a:p>
                      <a:r>
                        <a:rPr lang="en-US" sz="1400"/>
                        <a:t>Compliance &amp;</a:t>
                      </a:r>
                      <a:r>
                        <a:rPr lang="en-US" sz="1400" baseline="0"/>
                        <a:t> </a:t>
                      </a:r>
                      <a:r>
                        <a:rPr lang="en-US" sz="1400"/>
                        <a:t>Regulatory Updates**</a:t>
                      </a:r>
                    </a:p>
                  </a:txBody>
                  <a:tcPr marL="91214" marR="91214" marT="45607" marB="45607">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Yes</a:t>
                      </a:r>
                    </a:p>
                  </a:txBody>
                  <a:tcPr marL="91214" marR="91214" marT="45607" marB="456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Existing Updates</a:t>
                      </a:r>
                      <a:r>
                        <a:rPr lang="en-US" sz="1400" baseline="0"/>
                        <a:t> </a:t>
                      </a:r>
                      <a:r>
                        <a:rPr lang="en-US" sz="1400"/>
                        <a:t>Only</a:t>
                      </a:r>
                    </a:p>
                  </a:txBody>
                  <a:tcPr marL="91214" marR="91214" marT="45607" marB="45607">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06792">
                <a:tc>
                  <a:txBody>
                    <a:bodyPr/>
                    <a:lstStyle/>
                    <a:p>
                      <a:r>
                        <a:rPr lang="en-US" sz="1400"/>
                        <a:t>Online Knowledgebase &amp;</a:t>
                      </a:r>
                      <a:r>
                        <a:rPr lang="en-US" sz="1400" baseline="0"/>
                        <a:t> </a:t>
                      </a:r>
                      <a:r>
                        <a:rPr lang="en-US" sz="1400"/>
                        <a:t>Content</a:t>
                      </a:r>
                    </a:p>
                  </a:txBody>
                  <a:tcPr marL="91214" marR="91214" marT="45607" marB="45607">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Yes</a:t>
                      </a:r>
                    </a:p>
                  </a:txBody>
                  <a:tcPr marL="91214" marR="91214" marT="45607" marB="456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Yes</a:t>
                      </a:r>
                    </a:p>
                  </a:txBody>
                  <a:tcPr marL="91214" marR="91214" marT="45607" marB="45607">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4046">
                <a:tc>
                  <a:txBody>
                    <a:bodyPr/>
                    <a:lstStyle/>
                    <a:p>
                      <a:r>
                        <a:rPr lang="en-US" sz="1400"/>
                        <a:t>Application &amp;</a:t>
                      </a:r>
                      <a:r>
                        <a:rPr lang="en-US" sz="1400" baseline="0"/>
                        <a:t> </a:t>
                      </a:r>
                      <a:r>
                        <a:rPr lang="en-US" sz="1400"/>
                        <a:t>Technical Support Service </a:t>
                      </a:r>
                    </a:p>
                  </a:txBody>
                  <a:tcPr marL="91214" marR="91214" marT="45607" marB="45607">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Full Access</a:t>
                      </a:r>
                    </a:p>
                  </a:txBody>
                  <a:tcPr marL="91214" marR="91214" marT="45607" marB="456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Online request only</a:t>
                      </a:r>
                    </a:p>
                  </a:txBody>
                  <a:tcPr marL="91214" marR="91214" marT="45607" marB="45607">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6878">
                <a:tc>
                  <a:txBody>
                    <a:bodyPr/>
                    <a:lstStyle/>
                    <a:p>
                      <a:r>
                        <a:rPr lang="en-US" sz="1400"/>
                        <a:t>Availability and Response</a:t>
                      </a:r>
                      <a:r>
                        <a:rPr lang="en-US" sz="1400" baseline="0"/>
                        <a:t> </a:t>
                      </a:r>
                      <a:r>
                        <a:rPr lang="en-US" sz="1400"/>
                        <a:t>of Application</a:t>
                      </a:r>
                      <a:r>
                        <a:rPr lang="en-US" sz="1400" baseline="0"/>
                        <a:t> &amp; Technical Support</a:t>
                      </a:r>
                      <a:endParaRPr lang="en-US" sz="1400"/>
                    </a:p>
                  </a:txBody>
                  <a:tcPr marL="91214" marR="91214" marT="45607" marB="45607">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baseline="0"/>
                        <a:t>Standard Service Level Targets and Hours</a:t>
                      </a:r>
                      <a:endParaRPr lang="en-US" sz="1400"/>
                    </a:p>
                  </a:txBody>
                  <a:tcPr marL="91214" marR="91214" marT="45607" marB="456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1217084" rtl="0" eaLnBrk="1" fontAlgn="auto" latinLnBrk="0" hangingPunct="1">
                        <a:lnSpc>
                          <a:spcPct val="100000"/>
                        </a:lnSpc>
                        <a:spcBef>
                          <a:spcPts val="0"/>
                        </a:spcBef>
                        <a:spcAft>
                          <a:spcPts val="0"/>
                        </a:spcAft>
                        <a:buClrTx/>
                        <a:buSzTx/>
                        <a:buFontTx/>
                        <a:buNone/>
                        <a:tabLst/>
                        <a:defRPr/>
                      </a:pPr>
                      <a:r>
                        <a:rPr lang="en-US" sz="1400">
                          <a:solidFill>
                            <a:schemeClr val="tx1"/>
                          </a:solidFill>
                        </a:rPr>
                        <a:t>Potentially</a:t>
                      </a:r>
                      <a:r>
                        <a:rPr lang="en-US" sz="1400" baseline="0">
                          <a:solidFill>
                            <a:schemeClr val="tx1"/>
                          </a:solidFill>
                        </a:rPr>
                        <a:t> Modified Service Level Targets and Hours</a:t>
                      </a:r>
                      <a:endParaRPr lang="en-US" sz="1400">
                        <a:solidFill>
                          <a:schemeClr val="tx1"/>
                        </a:solidFill>
                      </a:endParaRPr>
                    </a:p>
                  </a:txBody>
                  <a:tcPr marL="91214" marR="91214" marT="45607" marB="45607">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04046">
                <a:tc>
                  <a:txBody>
                    <a:bodyPr/>
                    <a:lstStyle/>
                    <a:p>
                      <a:r>
                        <a:rPr lang="en-US" sz="1400"/>
                        <a:t>New</a:t>
                      </a:r>
                      <a:r>
                        <a:rPr lang="en-US" sz="1400" baseline="0"/>
                        <a:t> Issue Investigation (Undocumented issues)</a:t>
                      </a:r>
                      <a:endParaRPr lang="en-US" sz="1400"/>
                    </a:p>
                  </a:txBody>
                  <a:tcPr marL="91214" marR="91214" marT="45607" marB="45607">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Yes</a:t>
                      </a:r>
                    </a:p>
                  </a:txBody>
                  <a:tcPr marL="91214" marR="91214" marT="45607" marB="456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Available for fee</a:t>
                      </a:r>
                    </a:p>
                  </a:txBody>
                  <a:tcPr marL="91214" marR="91214" marT="45607" marB="45607">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04046">
                <a:tc>
                  <a:txBody>
                    <a:bodyPr/>
                    <a:lstStyle/>
                    <a:p>
                      <a:r>
                        <a:rPr lang="en-US" sz="1400"/>
                        <a:t>Customization Service</a:t>
                      </a:r>
                    </a:p>
                  </a:txBody>
                  <a:tcPr marL="91214" marR="91214" marT="45607" marB="45607">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Available for fee</a:t>
                      </a:r>
                    </a:p>
                  </a:txBody>
                  <a:tcPr marL="91214" marR="91214" marT="45607" marB="456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Upgrade</a:t>
                      </a:r>
                      <a:r>
                        <a:rPr lang="en-US" sz="1400" baseline="0"/>
                        <a:t> Existing Only</a:t>
                      </a:r>
                      <a:endParaRPr lang="en-US" sz="1400"/>
                    </a:p>
                  </a:txBody>
                  <a:tcPr marL="91214" marR="91214" marT="45607" marB="45607">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04046">
                <a:tc>
                  <a:txBody>
                    <a:bodyPr/>
                    <a:lstStyle/>
                    <a:p>
                      <a:r>
                        <a:rPr lang="en-US" sz="1400"/>
                        <a:t>Implementation</a:t>
                      </a:r>
                      <a:r>
                        <a:rPr lang="en-US" sz="1400" baseline="0"/>
                        <a:t> Service</a:t>
                      </a:r>
                      <a:endParaRPr lang="en-US" sz="1400"/>
                    </a:p>
                  </a:txBody>
                  <a:tcPr marL="91214" marR="91214" marT="45607" marB="45607">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Available for fee</a:t>
                      </a:r>
                    </a:p>
                  </a:txBody>
                  <a:tcPr marL="91214" marR="91214" marT="45607" marB="456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Not</a:t>
                      </a:r>
                      <a:r>
                        <a:rPr lang="en-US" sz="1400" baseline="0"/>
                        <a:t> available</a:t>
                      </a:r>
                      <a:endParaRPr lang="en-US" sz="1400"/>
                    </a:p>
                  </a:txBody>
                  <a:tcPr marL="91214" marR="91214" marT="45607" marB="45607">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04046">
                <a:tc>
                  <a:txBody>
                    <a:bodyPr/>
                    <a:lstStyle/>
                    <a:p>
                      <a:r>
                        <a:rPr lang="en-US" sz="1400"/>
                        <a:t>Purchase Additional Modules</a:t>
                      </a:r>
                    </a:p>
                  </a:txBody>
                  <a:tcPr marL="91214" marR="91214" marT="45607" marB="45607">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Available</a:t>
                      </a:r>
                    </a:p>
                  </a:txBody>
                  <a:tcPr marL="91214" marR="91214" marT="45607" marB="456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Not available</a:t>
                      </a:r>
                    </a:p>
                  </a:txBody>
                  <a:tcPr marL="91214" marR="91214" marT="45607" marB="45607">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04046">
                <a:tc>
                  <a:txBody>
                    <a:bodyPr/>
                    <a:lstStyle/>
                    <a:p>
                      <a:r>
                        <a:rPr lang="en-US" sz="1400"/>
                        <a:t>Purchase Additional Users</a:t>
                      </a:r>
                    </a:p>
                  </a:txBody>
                  <a:tcPr marL="91214" marR="91214" marT="45607" marB="45607">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Available</a:t>
                      </a:r>
                    </a:p>
                  </a:txBody>
                  <a:tcPr marL="91214" marR="91214" marT="45607" marB="456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400"/>
                        <a:t>Available</a:t>
                      </a:r>
                    </a:p>
                  </a:txBody>
                  <a:tcPr marL="91214" marR="91214" marT="45607" marB="45607">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9" name="Rectangle 8"/>
          <p:cNvSpPr/>
          <p:nvPr/>
        </p:nvSpPr>
        <p:spPr>
          <a:xfrm>
            <a:off x="1716490" y="5633334"/>
            <a:ext cx="8437274" cy="3800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4206">
              <a:defRPr/>
            </a:pPr>
            <a:r>
              <a:rPr lang="en-US" sz="1397">
                <a:solidFill>
                  <a:srgbClr val="FFFFFF"/>
                </a:solidFill>
                <a:latin typeface="Calibri"/>
              </a:rPr>
              <a:t>* Includes verified compatibility with most new 3</a:t>
            </a:r>
            <a:r>
              <a:rPr lang="en-US" sz="1397" baseline="30000">
                <a:solidFill>
                  <a:srgbClr val="FFFFFF"/>
                </a:solidFill>
                <a:latin typeface="Calibri"/>
              </a:rPr>
              <a:t>rd</a:t>
            </a:r>
            <a:r>
              <a:rPr lang="en-US" sz="1397">
                <a:solidFill>
                  <a:srgbClr val="FFFFFF"/>
                </a:solidFill>
                <a:latin typeface="Calibri"/>
              </a:rPr>
              <a:t> party current product releases</a:t>
            </a:r>
          </a:p>
          <a:p>
            <a:pPr defTabSz="1214206">
              <a:defRPr/>
            </a:pPr>
            <a:r>
              <a:rPr lang="en-US" sz="1397">
                <a:solidFill>
                  <a:srgbClr val="FFFFFF"/>
                </a:solidFill>
                <a:latin typeface="Calibri"/>
              </a:rPr>
              <a:t>** Must be on supported operating systems, databases and hardware.  All fixes are subject to approval.</a:t>
            </a:r>
          </a:p>
        </p:txBody>
      </p:sp>
      <p:sp>
        <p:nvSpPr>
          <p:cNvPr id="3" name="Rectangle 2"/>
          <p:cNvSpPr/>
          <p:nvPr/>
        </p:nvSpPr>
        <p:spPr>
          <a:xfrm>
            <a:off x="1287006" y="757270"/>
            <a:ext cx="10337562" cy="337716"/>
          </a:xfrm>
          <a:prstGeom prst="rect">
            <a:avLst/>
          </a:prstGeom>
        </p:spPr>
        <p:txBody>
          <a:bodyPr wrap="square">
            <a:spAutoFit/>
          </a:bodyPr>
          <a:lstStyle/>
          <a:p>
            <a:pPr algn="ctr" defTabSz="1214206">
              <a:defRPr/>
            </a:pPr>
            <a:r>
              <a:rPr lang="en-US" sz="1596">
                <a:solidFill>
                  <a:srgbClr val="86898D"/>
                </a:solidFill>
              </a:rPr>
              <a:t>Helping you better plan for your inv</a:t>
            </a:r>
            <a:r>
              <a:rPr lang="en-US" sz="1596">
                <a:solidFill>
                  <a:schemeClr val="bg1">
                    <a:lumMod val="50000"/>
                  </a:schemeClr>
                </a:solidFill>
              </a:rPr>
              <a:t>es</a:t>
            </a:r>
            <a:r>
              <a:rPr lang="en-US" sz="1596">
                <a:solidFill>
                  <a:srgbClr val="86898D"/>
                </a:solidFill>
              </a:rPr>
              <a:t>tments and opportunity far into the future. </a:t>
            </a:r>
          </a:p>
        </p:txBody>
      </p:sp>
    </p:spTree>
    <p:extLst>
      <p:ext uri="{BB962C8B-B14F-4D97-AF65-F5344CB8AC3E}">
        <p14:creationId xmlns:p14="http://schemas.microsoft.com/office/powerpoint/2010/main" val="341067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90DA2269-E84D-4234-ADA1-77A790925536}"/>
              </a:ext>
            </a:extLst>
          </p:cNvPr>
          <p:cNvSpPr/>
          <p:nvPr/>
        </p:nvSpPr>
        <p:spPr>
          <a:xfrm>
            <a:off x="213126" y="5286277"/>
            <a:ext cx="992082" cy="94625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a:highlight>
                <a:srgbClr val="F58B20"/>
              </a:highlight>
            </a:endParaRPr>
          </a:p>
        </p:txBody>
      </p:sp>
      <p:sp>
        <p:nvSpPr>
          <p:cNvPr id="24" name="Oval 23">
            <a:extLst>
              <a:ext uri="{FF2B5EF4-FFF2-40B4-BE49-F238E27FC236}">
                <a16:creationId xmlns:a16="http://schemas.microsoft.com/office/drawing/2014/main" id="{E59509C2-35A5-4237-AB2F-058E616A63F0}"/>
              </a:ext>
            </a:extLst>
          </p:cNvPr>
          <p:cNvSpPr/>
          <p:nvPr/>
        </p:nvSpPr>
        <p:spPr>
          <a:xfrm>
            <a:off x="1840028" y="2583392"/>
            <a:ext cx="992082" cy="94625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a:highlight>
                <a:srgbClr val="F58B20"/>
              </a:highlight>
            </a:endParaRPr>
          </a:p>
        </p:txBody>
      </p:sp>
      <p:sp>
        <p:nvSpPr>
          <p:cNvPr id="19" name="Oval 18">
            <a:extLst>
              <a:ext uri="{FF2B5EF4-FFF2-40B4-BE49-F238E27FC236}">
                <a16:creationId xmlns:a16="http://schemas.microsoft.com/office/drawing/2014/main" id="{705A0E85-9CDA-4ACB-8BEA-638749CDEBFB}"/>
              </a:ext>
            </a:extLst>
          </p:cNvPr>
          <p:cNvSpPr/>
          <p:nvPr/>
        </p:nvSpPr>
        <p:spPr>
          <a:xfrm>
            <a:off x="4229495" y="2041816"/>
            <a:ext cx="992082" cy="94625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a:highlight>
                <a:srgbClr val="F58B20"/>
              </a:highlight>
            </a:endParaRPr>
          </a:p>
        </p:txBody>
      </p:sp>
      <p:sp>
        <p:nvSpPr>
          <p:cNvPr id="2" name="Title 1"/>
          <p:cNvSpPr>
            <a:spLocks noGrp="1"/>
          </p:cNvSpPr>
          <p:nvPr>
            <p:ph type="title"/>
          </p:nvPr>
        </p:nvSpPr>
        <p:spPr>
          <a:xfrm>
            <a:off x="636712" y="370884"/>
            <a:ext cx="10918575" cy="746008"/>
          </a:xfrm>
        </p:spPr>
        <p:txBody>
          <a:bodyPr>
            <a:normAutofit/>
          </a:bodyPr>
          <a:lstStyle/>
          <a:p>
            <a:r>
              <a:rPr lang="en-US" sz="3990"/>
              <a:t>Business Impact Of Upgrading</a:t>
            </a:r>
            <a:endParaRPr lang="en-US" sz="3591" i="1">
              <a:solidFill>
                <a:schemeClr val="tx1">
                  <a:lumMod val="50000"/>
                </a:schemeClr>
              </a:solidFill>
            </a:endParaRPr>
          </a:p>
        </p:txBody>
      </p:sp>
      <p:sp>
        <p:nvSpPr>
          <p:cNvPr id="5" name="Rectangle 4"/>
          <p:cNvSpPr/>
          <p:nvPr/>
        </p:nvSpPr>
        <p:spPr>
          <a:xfrm>
            <a:off x="1254504" y="3643358"/>
            <a:ext cx="2121113" cy="1568057"/>
          </a:xfrm>
          <a:prstGeom prst="rect">
            <a:avLst/>
          </a:prstGeom>
          <a:solidFill>
            <a:srgbClr val="E4D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98"/>
              </a:spcAft>
            </a:pPr>
            <a:r>
              <a:rPr lang="en-US" sz="2000" b="1">
                <a:solidFill>
                  <a:schemeClr val="bg1"/>
                </a:solidFill>
                <a:latin typeface="Arial" panose="020B0604020202020204" pitchFamily="34" charset="0"/>
                <a:cs typeface="Arial" panose="020B0604020202020204" pitchFamily="34" charset="0"/>
              </a:rPr>
              <a:t>Benefit from the latest security features</a:t>
            </a:r>
          </a:p>
        </p:txBody>
      </p:sp>
      <p:sp>
        <p:nvSpPr>
          <p:cNvPr id="6" name="Rectangle 5"/>
          <p:cNvSpPr/>
          <p:nvPr/>
        </p:nvSpPr>
        <p:spPr>
          <a:xfrm>
            <a:off x="3615729" y="3097615"/>
            <a:ext cx="2163476" cy="2113803"/>
          </a:xfrm>
          <a:prstGeom prst="rect">
            <a:avLst/>
          </a:prstGeom>
          <a:solidFill>
            <a:srgbClr val="E4D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98"/>
              </a:spcAft>
            </a:pPr>
            <a:r>
              <a:rPr lang="en-US" sz="2000" b="1">
                <a:solidFill>
                  <a:schemeClr val="bg1"/>
                </a:solidFill>
                <a:latin typeface="Arial" panose="020B0604020202020204" pitchFamily="34" charset="0"/>
                <a:cs typeface="Arial" panose="020B0604020202020204" pitchFamily="34" charset="0"/>
              </a:rPr>
              <a:t>Stay on the Active Support</a:t>
            </a:r>
          </a:p>
        </p:txBody>
      </p:sp>
      <p:sp>
        <p:nvSpPr>
          <p:cNvPr id="7" name="Rectangle 6"/>
          <p:cNvSpPr/>
          <p:nvPr/>
        </p:nvSpPr>
        <p:spPr>
          <a:xfrm>
            <a:off x="5976955" y="2567238"/>
            <a:ext cx="2163476" cy="2644174"/>
          </a:xfrm>
          <a:prstGeom prst="rect">
            <a:avLst/>
          </a:prstGeom>
          <a:solidFill>
            <a:srgbClr val="E4D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98"/>
              </a:spcAft>
            </a:pPr>
            <a:r>
              <a:rPr lang="en-US" sz="2000" b="1">
                <a:solidFill>
                  <a:schemeClr val="bg1"/>
                </a:solidFill>
                <a:latin typeface="Arial" panose="020B0604020202020204" pitchFamily="34" charset="0"/>
                <a:cs typeface="Arial" panose="020B0604020202020204" pitchFamily="34" charset="0"/>
              </a:rPr>
              <a:t>Minimize disruption by upgrading more frequently</a:t>
            </a:r>
          </a:p>
        </p:txBody>
      </p:sp>
      <p:sp>
        <p:nvSpPr>
          <p:cNvPr id="8" name="Rectangle 7"/>
          <p:cNvSpPr/>
          <p:nvPr/>
        </p:nvSpPr>
        <p:spPr>
          <a:xfrm>
            <a:off x="8338181" y="1913885"/>
            <a:ext cx="2244684" cy="3297533"/>
          </a:xfrm>
          <a:prstGeom prst="rect">
            <a:avLst/>
          </a:prstGeom>
          <a:solidFill>
            <a:srgbClr val="E4D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98"/>
              </a:spcAft>
            </a:pPr>
            <a:r>
              <a:rPr lang="en-US" sz="2000" b="1">
                <a:solidFill>
                  <a:schemeClr val="bg1"/>
                </a:solidFill>
                <a:latin typeface="Arial" panose="020B0604020202020204" pitchFamily="34" charset="0"/>
                <a:cs typeface="Arial" panose="020B0604020202020204" pitchFamily="34" charset="0"/>
              </a:rPr>
              <a:t>Gain access to the latest features and improved functionality</a:t>
            </a:r>
          </a:p>
        </p:txBody>
      </p:sp>
      <p:sp>
        <p:nvSpPr>
          <p:cNvPr id="9" name="Rectangle 8"/>
          <p:cNvSpPr/>
          <p:nvPr/>
        </p:nvSpPr>
        <p:spPr>
          <a:xfrm>
            <a:off x="1312774" y="5345662"/>
            <a:ext cx="9328362" cy="914400"/>
          </a:xfrm>
          <a:prstGeom prst="rect">
            <a:avLst/>
          </a:prstGeom>
          <a:solidFill>
            <a:srgbClr val="E4DF81"/>
          </a:solidFill>
          <a:ln>
            <a:noFill/>
          </a:ln>
        </p:spPr>
        <p:style>
          <a:lnRef idx="2">
            <a:schemeClr val="accent1">
              <a:shade val="50000"/>
            </a:schemeClr>
          </a:lnRef>
          <a:fillRef idx="1">
            <a:schemeClr val="accent1"/>
          </a:fillRef>
          <a:effectRef idx="0">
            <a:schemeClr val="accent1"/>
          </a:effectRef>
          <a:fontRef idx="minor">
            <a:schemeClr val="lt1"/>
          </a:fontRef>
        </p:style>
        <p:txBody>
          <a:bodyPr tIns="342052" rtlCol="0" anchor="t"/>
          <a:lstStyle/>
          <a:p>
            <a:pPr algn="ctr">
              <a:spcAft>
                <a:spcPts val="898"/>
              </a:spcAft>
            </a:pPr>
            <a:r>
              <a:rPr lang="en-US" sz="2000" b="1">
                <a:solidFill>
                  <a:schemeClr val="bg1"/>
                </a:solidFill>
                <a:latin typeface="Arial" panose="020B0604020202020204" pitchFamily="34" charset="0"/>
                <a:cs typeface="Arial" panose="020B0604020202020204" pitchFamily="34" charset="0"/>
              </a:rPr>
              <a:t>Allow iScala to help you maintain Competitive Advantage</a:t>
            </a:r>
          </a:p>
        </p:txBody>
      </p:sp>
      <p:pic>
        <p:nvPicPr>
          <p:cNvPr id="11" name="Picture 10" descr="Lock with solid fill"/>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92601" y="2583392"/>
            <a:ext cx="878132" cy="878132"/>
          </a:xfrm>
          <a:prstGeom prst="rect">
            <a:avLst/>
          </a:prstGeom>
        </p:spPr>
      </p:pic>
      <p:pic>
        <p:nvPicPr>
          <p:cNvPr id="12" name="Picture 11" descr="Call center with solid fill"/>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296697" y="2052061"/>
            <a:ext cx="859023" cy="859023"/>
          </a:xfrm>
          <a:prstGeom prst="rect">
            <a:avLst/>
          </a:prstGeom>
        </p:spPr>
      </p:pic>
      <p:pic>
        <p:nvPicPr>
          <p:cNvPr id="15" name="Picture 14" descr="Bar graph with upward trend with solid fill"/>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15456" y="5365694"/>
            <a:ext cx="787422" cy="787422"/>
          </a:xfrm>
          <a:prstGeom prst="rect">
            <a:avLst/>
          </a:prstGeom>
        </p:spPr>
      </p:pic>
      <p:grpSp>
        <p:nvGrpSpPr>
          <p:cNvPr id="21" name="Group 20">
            <a:extLst>
              <a:ext uri="{FF2B5EF4-FFF2-40B4-BE49-F238E27FC236}">
                <a16:creationId xmlns:a16="http://schemas.microsoft.com/office/drawing/2014/main" id="{C624DF0F-C18F-4541-9EA0-206E108AF7B4}"/>
              </a:ext>
            </a:extLst>
          </p:cNvPr>
          <p:cNvGrpSpPr/>
          <p:nvPr/>
        </p:nvGrpSpPr>
        <p:grpSpPr>
          <a:xfrm>
            <a:off x="8843996" y="838200"/>
            <a:ext cx="992082" cy="946256"/>
            <a:chOff x="8828915" y="838200"/>
            <a:chExt cx="992082" cy="946256"/>
          </a:xfrm>
        </p:grpSpPr>
        <p:sp>
          <p:nvSpPr>
            <p:cNvPr id="18" name="Oval 17">
              <a:extLst>
                <a:ext uri="{FF2B5EF4-FFF2-40B4-BE49-F238E27FC236}">
                  <a16:creationId xmlns:a16="http://schemas.microsoft.com/office/drawing/2014/main" id="{0FD1FB54-4418-456B-8754-6EE1F6390B57}"/>
                </a:ext>
              </a:extLst>
            </p:cNvPr>
            <p:cNvSpPr/>
            <p:nvPr/>
          </p:nvSpPr>
          <p:spPr>
            <a:xfrm>
              <a:off x="8828915" y="838200"/>
              <a:ext cx="992082" cy="94625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highlight>
                  <a:srgbClr val="F58B20"/>
                </a:highlight>
              </a:endParaRPr>
            </a:p>
          </p:txBody>
        </p:sp>
        <p:pic>
          <p:nvPicPr>
            <p:cNvPr id="4" name="Graphic 3" descr="Scientist male with solid fill">
              <a:extLst>
                <a:ext uri="{FF2B5EF4-FFF2-40B4-BE49-F238E27FC236}">
                  <a16:creationId xmlns:a16="http://schemas.microsoft.com/office/drawing/2014/main" id="{A30390F1-14C6-486F-B211-6107BEF764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947591" y="928180"/>
              <a:ext cx="754729" cy="754729"/>
            </a:xfrm>
            <a:prstGeom prst="rect">
              <a:avLst/>
            </a:prstGeom>
          </p:spPr>
        </p:pic>
      </p:grpSp>
      <p:grpSp>
        <p:nvGrpSpPr>
          <p:cNvPr id="22" name="Group 21">
            <a:extLst>
              <a:ext uri="{FF2B5EF4-FFF2-40B4-BE49-F238E27FC236}">
                <a16:creationId xmlns:a16="http://schemas.microsoft.com/office/drawing/2014/main" id="{0A40E564-1AEC-4A2F-942B-665522FD21D5}"/>
              </a:ext>
            </a:extLst>
          </p:cNvPr>
          <p:cNvGrpSpPr/>
          <p:nvPr/>
        </p:nvGrpSpPr>
        <p:grpSpPr>
          <a:xfrm>
            <a:off x="6562652" y="1494196"/>
            <a:ext cx="992082" cy="946256"/>
            <a:chOff x="6547571" y="1494195"/>
            <a:chExt cx="992082" cy="946256"/>
          </a:xfrm>
        </p:grpSpPr>
        <p:sp>
          <p:nvSpPr>
            <p:cNvPr id="20" name="Oval 19">
              <a:extLst>
                <a:ext uri="{FF2B5EF4-FFF2-40B4-BE49-F238E27FC236}">
                  <a16:creationId xmlns:a16="http://schemas.microsoft.com/office/drawing/2014/main" id="{2117DD9E-FDD1-4054-B2C6-868CD2407E87}"/>
                </a:ext>
              </a:extLst>
            </p:cNvPr>
            <p:cNvSpPr/>
            <p:nvPr/>
          </p:nvSpPr>
          <p:spPr>
            <a:xfrm>
              <a:off x="6547571" y="1494195"/>
              <a:ext cx="992082" cy="94625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a:highlight>
                  <a:srgbClr val="F58B20"/>
                </a:highlight>
              </a:endParaRPr>
            </a:p>
          </p:txBody>
        </p:sp>
        <p:pic>
          <p:nvPicPr>
            <p:cNvPr id="17" name="Graphic 16" descr="Gears">
              <a:extLst>
                <a:ext uri="{FF2B5EF4-FFF2-40B4-BE49-F238E27FC236}">
                  <a16:creationId xmlns:a16="http://schemas.microsoft.com/office/drawing/2014/main" id="{89CC8B08-9BB7-40EB-9B8C-5F4E2108C7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18265" y="1544848"/>
              <a:ext cx="844949" cy="844949"/>
            </a:xfrm>
            <a:prstGeom prst="rect">
              <a:avLst/>
            </a:prstGeom>
          </p:spPr>
        </p:pic>
      </p:grpSp>
    </p:spTree>
    <p:extLst>
      <p:ext uri="{BB962C8B-B14F-4D97-AF65-F5344CB8AC3E}">
        <p14:creationId xmlns:p14="http://schemas.microsoft.com/office/powerpoint/2010/main" val="60751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25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8037EB-2240-4133-857F-92A0C297CDB7}"/>
              </a:ext>
            </a:extLst>
          </p:cNvPr>
          <p:cNvSpPr>
            <a:spLocks noGrp="1"/>
          </p:cNvSpPr>
          <p:nvPr>
            <p:ph type="sldNum" sz="quarter" idx="12"/>
          </p:nvPr>
        </p:nvSpPr>
        <p:spPr/>
        <p:txBody>
          <a:bodyPr/>
          <a:lstStyle/>
          <a:p>
            <a:fld id="{848E656E-5AC2-4CBD-A70D-579B3E95D449}" type="slidenum">
              <a:rPr lang="en-GB" smtClean="0"/>
              <a:t>9</a:t>
            </a:fld>
            <a:endParaRPr lang="en-GB"/>
          </a:p>
        </p:txBody>
      </p:sp>
      <p:sp>
        <p:nvSpPr>
          <p:cNvPr id="2" name="Title 1">
            <a:extLst>
              <a:ext uri="{FF2B5EF4-FFF2-40B4-BE49-F238E27FC236}">
                <a16:creationId xmlns:a16="http://schemas.microsoft.com/office/drawing/2014/main" id="{1594B3D9-01F1-4E1B-96F8-D3DE0DC3853C}"/>
              </a:ext>
            </a:extLst>
          </p:cNvPr>
          <p:cNvSpPr>
            <a:spLocks noGrp="1"/>
          </p:cNvSpPr>
          <p:nvPr>
            <p:ph type="title"/>
          </p:nvPr>
        </p:nvSpPr>
        <p:spPr/>
        <p:txBody>
          <a:bodyPr/>
          <a:lstStyle/>
          <a:p>
            <a:r>
              <a:rPr lang="en-US"/>
              <a:t>Defining the Epicor Support Experience</a:t>
            </a:r>
            <a:endParaRPr lang="en-GB"/>
          </a:p>
        </p:txBody>
      </p:sp>
      <p:sp>
        <p:nvSpPr>
          <p:cNvPr id="3" name="TextBox 2">
            <a:extLst>
              <a:ext uri="{FF2B5EF4-FFF2-40B4-BE49-F238E27FC236}">
                <a16:creationId xmlns:a16="http://schemas.microsoft.com/office/drawing/2014/main" id="{39669985-FE31-4665-B719-D7B29346972E}"/>
              </a:ext>
            </a:extLst>
          </p:cNvPr>
          <p:cNvSpPr txBox="1"/>
          <p:nvPr/>
        </p:nvSpPr>
        <p:spPr>
          <a:xfrm>
            <a:off x="1273626" y="1421945"/>
            <a:ext cx="9895117" cy="2354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a:solidFill>
                  <a:schemeClr val="bg1"/>
                </a:solidFill>
                <a:latin typeface="+mj-lt"/>
              </a:rPr>
              <a:t>All support customers receive access to Essential Support:</a:t>
            </a:r>
          </a:p>
          <a:p>
            <a:endParaRPr lang="en-GB" sz="1500">
              <a:solidFill>
                <a:schemeClr val="bg1"/>
              </a:solidFill>
              <a:latin typeface="+mj-lt"/>
            </a:endParaRPr>
          </a:p>
          <a:p>
            <a:pPr marL="180975" indent="-180975">
              <a:buFont typeface="Arial" panose="020B0604020202020204" pitchFamily="34" charset="0"/>
              <a:buChar char="•"/>
            </a:pPr>
            <a:r>
              <a:rPr lang="en-US" b="1">
                <a:solidFill>
                  <a:schemeClr val="bg1"/>
                </a:solidFill>
                <a:latin typeface="Source Sans Pro" panose="020B0503030403020204" pitchFamily="34" charset="0"/>
              </a:rPr>
              <a:t>Unrivalled industry expertise</a:t>
            </a:r>
            <a:r>
              <a:rPr lang="en-US">
                <a:solidFill>
                  <a:schemeClr val="bg1"/>
                </a:solidFill>
                <a:latin typeface="Source Sans Pro" panose="020B0503030403020204" pitchFamily="34" charset="0"/>
              </a:rPr>
              <a:t> supporting Epicor software and related technologies</a:t>
            </a:r>
          </a:p>
          <a:p>
            <a:pPr marL="180975" indent="-180975">
              <a:buFont typeface="Arial" panose="020B0604020202020204" pitchFamily="34" charset="0"/>
              <a:buChar char="•"/>
            </a:pPr>
            <a:r>
              <a:rPr lang="en-US">
                <a:solidFill>
                  <a:schemeClr val="bg1"/>
                </a:solidFill>
                <a:latin typeface="Source Sans Pro" panose="020B0503030403020204" pitchFamily="34" charset="0"/>
              </a:rPr>
              <a:t>Award-winning EpicCare support portal – accessible </a:t>
            </a:r>
            <a:r>
              <a:rPr lang="en-US" b="1">
                <a:solidFill>
                  <a:schemeClr val="bg1"/>
                </a:solidFill>
                <a:latin typeface="Source Sans Pro" panose="020B0503030403020204" pitchFamily="34" charset="0"/>
              </a:rPr>
              <a:t>24x7</a:t>
            </a:r>
          </a:p>
          <a:p>
            <a:pPr marL="180975" indent="-180975">
              <a:buFont typeface="Arial" panose="020B0604020202020204" pitchFamily="34" charset="0"/>
              <a:buChar char="•"/>
            </a:pPr>
            <a:r>
              <a:rPr lang="en-US" b="1">
                <a:solidFill>
                  <a:schemeClr val="bg1"/>
                </a:solidFill>
                <a:latin typeface="Source Sans Pro" panose="020B0503030403020204" pitchFamily="34" charset="0"/>
              </a:rPr>
              <a:t>Flexible support</a:t>
            </a:r>
            <a:r>
              <a:rPr lang="en-US">
                <a:solidFill>
                  <a:schemeClr val="bg1"/>
                </a:solidFill>
                <a:latin typeface="Source Sans Pro" panose="020B0503030403020204" pitchFamily="34" charset="0"/>
              </a:rPr>
              <a:t> for  cloud, on-premises, or hybrid solutions</a:t>
            </a:r>
          </a:p>
          <a:p>
            <a:pPr marL="180975" indent="-180975">
              <a:buFont typeface="Arial" panose="020B0604020202020204" pitchFamily="34" charset="0"/>
              <a:buChar char="•"/>
            </a:pPr>
            <a:r>
              <a:rPr lang="en-US">
                <a:solidFill>
                  <a:schemeClr val="bg1"/>
                </a:solidFill>
                <a:latin typeface="Source Sans Pro" panose="020B0503030403020204" pitchFamily="34" charset="0"/>
              </a:rPr>
              <a:t>Your choice of local, proven Epicor Partners or </a:t>
            </a:r>
            <a:r>
              <a:rPr lang="en-US" b="1">
                <a:solidFill>
                  <a:schemeClr val="bg1"/>
                </a:solidFill>
                <a:latin typeface="Source Sans Pro" panose="020B0503030403020204" pitchFamily="34" charset="0"/>
              </a:rPr>
              <a:t>100% Epicor employee resourced analysts</a:t>
            </a:r>
          </a:p>
          <a:p>
            <a:pPr marL="180975" indent="-180975">
              <a:buFont typeface="Arial" panose="020B0604020202020204" pitchFamily="34" charset="0"/>
              <a:buChar char="•"/>
            </a:pPr>
            <a:r>
              <a:rPr lang="en-US" b="1">
                <a:solidFill>
                  <a:schemeClr val="bg1"/>
                </a:solidFill>
                <a:latin typeface="Source Sans Pro" panose="020B0503030403020204" pitchFamily="34" charset="0"/>
              </a:rPr>
              <a:t>Industry-leading response times</a:t>
            </a:r>
            <a:r>
              <a:rPr lang="en-US">
                <a:solidFill>
                  <a:schemeClr val="bg1"/>
                </a:solidFill>
                <a:latin typeface="Source Sans Pro" panose="020B0503030403020204" pitchFamily="34" charset="0"/>
              </a:rPr>
              <a:t> for priority 1 cases</a:t>
            </a:r>
          </a:p>
          <a:p>
            <a:pPr marL="180975" indent="-180975">
              <a:buFont typeface="Arial" panose="020B0604020202020204" pitchFamily="34" charset="0"/>
              <a:buChar char="•"/>
            </a:pPr>
            <a:r>
              <a:rPr lang="en-US" b="1">
                <a:solidFill>
                  <a:schemeClr val="bg1"/>
                </a:solidFill>
                <a:latin typeface="Source Sans Pro" panose="020B0503030403020204" pitchFamily="34" charset="0"/>
              </a:rPr>
              <a:t>Technology and feature advancements</a:t>
            </a:r>
            <a:r>
              <a:rPr lang="en-US">
                <a:solidFill>
                  <a:schemeClr val="bg1"/>
                </a:solidFill>
                <a:latin typeface="Source Sans Pro" panose="020B0503030403020204" pitchFamily="34" charset="0"/>
              </a:rPr>
              <a:t> through upgrades or migrations to new Epicor platforms</a:t>
            </a:r>
          </a:p>
        </p:txBody>
      </p:sp>
      <p:sp>
        <p:nvSpPr>
          <p:cNvPr id="8" name="TextBox 7">
            <a:extLst>
              <a:ext uri="{FF2B5EF4-FFF2-40B4-BE49-F238E27FC236}">
                <a16:creationId xmlns:a16="http://schemas.microsoft.com/office/drawing/2014/main" id="{3375340F-E765-4F2C-A106-2337CB51E254}"/>
              </a:ext>
            </a:extLst>
          </p:cNvPr>
          <p:cNvSpPr txBox="1"/>
          <p:nvPr/>
        </p:nvSpPr>
        <p:spPr>
          <a:xfrm>
            <a:off x="1273626" y="3876472"/>
            <a:ext cx="9895117" cy="23774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a:solidFill>
                  <a:schemeClr val="accent1"/>
                </a:solidFill>
                <a:latin typeface="+mj-lt"/>
              </a:rPr>
              <a:t>Pro customers will also experience:</a:t>
            </a:r>
          </a:p>
          <a:p>
            <a:pPr marL="180975" indent="-180975">
              <a:buFont typeface="Arial" panose="020B0604020202020204" pitchFamily="34" charset="0"/>
              <a:buChar char="•"/>
            </a:pPr>
            <a:endParaRPr lang="en-US" sz="1500">
              <a:solidFill>
                <a:schemeClr val="accent1"/>
              </a:solidFill>
              <a:latin typeface="Source Sans Pro" panose="020B0503030403020204" pitchFamily="34" charset="0"/>
            </a:endParaRPr>
          </a:p>
          <a:p>
            <a:pPr marL="180975" indent="-180975">
              <a:buFont typeface="Arial" panose="020B0604020202020204" pitchFamily="34" charset="0"/>
              <a:buChar char="•"/>
            </a:pPr>
            <a:r>
              <a:rPr lang="en-US">
                <a:solidFill>
                  <a:schemeClr val="accent1"/>
                </a:solidFill>
                <a:latin typeface="Source Sans Pro" panose="020B0503030403020204" pitchFamily="34" charset="0"/>
              </a:rPr>
              <a:t>The comfort of availability through </a:t>
            </a:r>
            <a:r>
              <a:rPr lang="en-US" b="1">
                <a:solidFill>
                  <a:schemeClr val="accent1"/>
                </a:solidFill>
                <a:latin typeface="Source Sans Pro" panose="020B0503030403020204" pitchFamily="34" charset="0"/>
              </a:rPr>
              <a:t>24 x 7 support </a:t>
            </a:r>
            <a:r>
              <a:rPr lang="en-US">
                <a:solidFill>
                  <a:schemeClr val="accent1"/>
                </a:solidFill>
                <a:latin typeface="Source Sans Pro" panose="020B0503030403020204" pitchFamily="34" charset="0"/>
              </a:rPr>
              <a:t>and global support center access</a:t>
            </a:r>
          </a:p>
          <a:p>
            <a:pPr marL="180975" indent="-180975">
              <a:buFont typeface="Arial" panose="020B0604020202020204" pitchFamily="34" charset="0"/>
              <a:buChar char="•"/>
            </a:pPr>
            <a:r>
              <a:rPr lang="en-US">
                <a:solidFill>
                  <a:schemeClr val="accent1"/>
                </a:solidFill>
                <a:latin typeface="Source Sans Pro" panose="020B0503030403020204" pitchFamily="34" charset="0"/>
              </a:rPr>
              <a:t>Exceptional levels of </a:t>
            </a:r>
            <a:r>
              <a:rPr lang="en-US" b="1">
                <a:solidFill>
                  <a:schemeClr val="accent1"/>
                </a:solidFill>
                <a:latin typeface="Source Sans Pro" panose="020B0503030403020204" pitchFamily="34" charset="0"/>
              </a:rPr>
              <a:t>case prioritization and resolution</a:t>
            </a:r>
          </a:p>
          <a:p>
            <a:pPr marL="180975" indent="-180975">
              <a:buFont typeface="Arial" panose="020B0604020202020204" pitchFamily="34" charset="0"/>
              <a:buChar char="•"/>
            </a:pPr>
            <a:r>
              <a:rPr lang="en-US">
                <a:solidFill>
                  <a:schemeClr val="accent1"/>
                </a:solidFill>
                <a:latin typeface="Source Sans Pro" panose="020B0503030403020204" pitchFamily="34" charset="0"/>
              </a:rPr>
              <a:t>Peace of mind with </a:t>
            </a:r>
            <a:r>
              <a:rPr lang="en-US" b="1">
                <a:solidFill>
                  <a:schemeClr val="accent1"/>
                </a:solidFill>
                <a:latin typeface="Source Sans Pro" panose="020B0503030403020204" pitchFamily="34" charset="0"/>
              </a:rPr>
              <a:t>senior support experts</a:t>
            </a:r>
            <a:r>
              <a:rPr lang="en-US">
                <a:solidFill>
                  <a:schemeClr val="accent1"/>
                </a:solidFill>
                <a:latin typeface="Source Sans Pro" panose="020B0503030403020204" pitchFamily="34" charset="0"/>
              </a:rPr>
              <a:t> to handle support calls and incidents</a:t>
            </a:r>
          </a:p>
          <a:p>
            <a:pPr marL="180975" indent="-180975">
              <a:buFont typeface="Arial" panose="020B0604020202020204" pitchFamily="34" charset="0"/>
              <a:buChar char="•"/>
            </a:pPr>
            <a:r>
              <a:rPr lang="en-US">
                <a:solidFill>
                  <a:schemeClr val="accent1"/>
                </a:solidFill>
                <a:latin typeface="Source Sans Pro" panose="020B0503030403020204" pitchFamily="34" charset="0"/>
              </a:rPr>
              <a:t>Advocacy through scheduled </a:t>
            </a:r>
            <a:r>
              <a:rPr lang="en-US" b="1">
                <a:solidFill>
                  <a:schemeClr val="accent1"/>
                </a:solidFill>
                <a:latin typeface="Source Sans Pro" panose="020B0503030403020204" pitchFamily="34" charset="0"/>
              </a:rPr>
              <a:t>manager meetings</a:t>
            </a:r>
          </a:p>
          <a:p>
            <a:pPr marL="180975" indent="-180975">
              <a:buFont typeface="Arial" panose="020B0604020202020204" pitchFamily="34" charset="0"/>
              <a:buChar char="•"/>
            </a:pPr>
            <a:r>
              <a:rPr lang="en-US" b="1">
                <a:solidFill>
                  <a:schemeClr val="accent1"/>
                </a:solidFill>
                <a:latin typeface="Source Sans Pro" panose="020B0503030403020204" pitchFamily="34" charset="0"/>
              </a:rPr>
              <a:t>Deeper insights</a:t>
            </a:r>
            <a:r>
              <a:rPr lang="en-US">
                <a:solidFill>
                  <a:schemeClr val="accent1"/>
                </a:solidFill>
                <a:latin typeface="Source Sans Pro" panose="020B0503030403020204" pitchFamily="34" charset="0"/>
              </a:rPr>
              <a:t> with the Support Experience Dashboard</a:t>
            </a:r>
          </a:p>
        </p:txBody>
      </p:sp>
      <p:pic>
        <p:nvPicPr>
          <p:cNvPr id="6" name="Graphic 5" descr="Checkmark with solid fill">
            <a:extLst>
              <a:ext uri="{FF2B5EF4-FFF2-40B4-BE49-F238E27FC236}">
                <a16:creationId xmlns:a16="http://schemas.microsoft.com/office/drawing/2014/main" id="{C9112674-4244-44AC-BC1E-06A24CB4C9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047" y="2153465"/>
            <a:ext cx="914400" cy="914400"/>
          </a:xfrm>
          <a:prstGeom prst="rect">
            <a:avLst/>
          </a:prstGeom>
        </p:spPr>
      </p:pic>
      <p:pic>
        <p:nvPicPr>
          <p:cNvPr id="9" name="Graphic 8" descr="Magnifying glass with solid fill">
            <a:extLst>
              <a:ext uri="{FF2B5EF4-FFF2-40B4-BE49-F238E27FC236}">
                <a16:creationId xmlns:a16="http://schemas.microsoft.com/office/drawing/2014/main" id="{F87631F7-A67B-4689-B1C6-85864351C2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716" y="4424083"/>
            <a:ext cx="914400" cy="914400"/>
          </a:xfrm>
          <a:prstGeom prst="rect">
            <a:avLst/>
          </a:prstGeom>
        </p:spPr>
      </p:pic>
    </p:spTree>
    <p:extLst>
      <p:ext uri="{BB962C8B-B14F-4D97-AF65-F5344CB8AC3E}">
        <p14:creationId xmlns:p14="http://schemas.microsoft.com/office/powerpoint/2010/main" val="65046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05">
      <a:dk1>
        <a:sysClr val="windowText" lastClr="000000"/>
      </a:dk1>
      <a:lt1>
        <a:sysClr val="window" lastClr="FFFFFF"/>
      </a:lt1>
      <a:dk2>
        <a:srgbClr val="7BAFC4"/>
      </a:dk2>
      <a:lt2>
        <a:srgbClr val="EEF2F5"/>
      </a:lt2>
      <a:accent1>
        <a:srgbClr val="025064"/>
      </a:accent1>
      <a:accent2>
        <a:srgbClr val="90D2B5"/>
      </a:accent2>
      <a:accent3>
        <a:srgbClr val="FF8873"/>
      </a:accent3>
      <a:accent4>
        <a:srgbClr val="049E8A"/>
      </a:accent4>
      <a:accent5>
        <a:srgbClr val="FEBE9F"/>
      </a:accent5>
      <a:accent6>
        <a:srgbClr val="B5709A"/>
      </a:accent6>
      <a:hlink>
        <a:srgbClr val="025064"/>
      </a:hlink>
      <a:folHlink>
        <a:srgbClr val="B5709A"/>
      </a:folHlink>
    </a:clrScheme>
    <a:fontScheme name="Custom 184">
      <a:majorFont>
        <a:latin typeface="Source Serif Pro"/>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icor Presentation Template (021220).potx" id="{DF86C47B-C756-4BA9-90B9-5F1072B34E8E}" vid="{C1378000-5CB5-4B31-A8FA-367757A2A8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936BEF30EA6A468BB8E05C10783739" ma:contentTypeVersion="0" ma:contentTypeDescription="Create a new document." ma:contentTypeScope="" ma:versionID="036c2adb23f04fb3efffa9394fc19fb2">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CBC3ED-5040-4165-A499-C28812ED60A4}">
  <ds:schemaRefs>
    <ds:schemaRef ds:uri="http://schemas.microsoft.com/sharepoint/v3/contenttype/forms"/>
  </ds:schemaRefs>
</ds:datastoreItem>
</file>

<file path=customXml/itemProps2.xml><?xml version="1.0" encoding="utf-8"?>
<ds:datastoreItem xmlns:ds="http://schemas.openxmlformats.org/officeDocument/2006/customXml" ds:itemID="{A1E696FE-B45D-4471-9C7F-92F2876DCF2B}">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9A7075-80BB-4F1B-82A1-96A161BD4DB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Epicor Presentation Template (021220)</Template>
  <TotalTime>13</TotalTime>
  <Words>4258</Words>
  <Application>Microsoft Office PowerPoint</Application>
  <PresentationFormat>Widescreen</PresentationFormat>
  <Paragraphs>661</Paragraphs>
  <Slides>47</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Arial</vt:lpstr>
      <vt:lpstr>Calibri</vt:lpstr>
      <vt:lpstr>Courier New</vt:lpstr>
      <vt:lpstr>Source Sans Pro</vt:lpstr>
      <vt:lpstr>Source Sans Pro Light</vt:lpstr>
      <vt:lpstr>Source Sans Pro Semibold</vt:lpstr>
      <vt:lpstr>Source Sans Pro Semibold</vt:lpstr>
      <vt:lpstr>Source Serif Pro</vt:lpstr>
      <vt:lpstr>Source Serif Pro SemiBold</vt:lpstr>
      <vt:lpstr>Times</vt:lpstr>
      <vt:lpstr>Wingdings</vt:lpstr>
      <vt:lpstr>Wingdings 3</vt:lpstr>
      <vt:lpstr>Office Theme</vt:lpstr>
      <vt:lpstr>iScala Epicor Användarförening  </vt:lpstr>
      <vt:lpstr>Safe Harbor Statement</vt:lpstr>
      <vt:lpstr>PowerPoint Presentation</vt:lpstr>
      <vt:lpstr>Epicor is Focusing Where You Need Us</vt:lpstr>
      <vt:lpstr>Customer Choice:</vt:lpstr>
      <vt:lpstr>iScala Support Lifecycle Stages</vt:lpstr>
      <vt:lpstr>Epicor iScala Support Lifecycle</vt:lpstr>
      <vt:lpstr>Business Impact Of Upgrading</vt:lpstr>
      <vt:lpstr>Defining the Epicor Support Experience</vt:lpstr>
      <vt:lpstr>PowerPoint Presentation</vt:lpstr>
      <vt:lpstr>iScala 2022.1, huvudsakliga förbättringarna</vt:lpstr>
      <vt:lpstr>iScala Release 2022.1</vt:lpstr>
      <vt:lpstr>By Feature code</vt:lpstr>
      <vt:lpstr>PowerPoint Presentation</vt:lpstr>
      <vt:lpstr>iScala 3.3</vt:lpstr>
      <vt:lpstr>Release highlights for iScala 3.3</vt:lpstr>
      <vt:lpstr>Knowledge On Demand</vt:lpstr>
      <vt:lpstr>New Reporting Platform</vt:lpstr>
      <vt:lpstr>New iScala Reporting Platform – Reports Available</vt:lpstr>
      <vt:lpstr>Snap Search UI update</vt:lpstr>
      <vt:lpstr>Automated invoicing and closing</vt:lpstr>
      <vt:lpstr>EDA for iScala</vt:lpstr>
      <vt:lpstr>Epicor Data Analytics Integrates</vt:lpstr>
      <vt:lpstr>iScala 3.4</vt:lpstr>
      <vt:lpstr>The Five Most Valuable Enhancements</vt:lpstr>
      <vt:lpstr>Financial Reporting</vt:lpstr>
      <vt:lpstr>Financial Reporting</vt:lpstr>
      <vt:lpstr>Reporting 1/2</vt:lpstr>
      <vt:lpstr>Reporting 2/2</vt:lpstr>
      <vt:lpstr>New SSRS Reports available </vt:lpstr>
      <vt:lpstr>Autonomous Document Printing - Reworked</vt:lpstr>
      <vt:lpstr>Autonomous Document Printing - Documents</vt:lpstr>
      <vt:lpstr>Automation</vt:lpstr>
      <vt:lpstr>Enhanced Audit Trail </vt:lpstr>
      <vt:lpstr>Usability</vt:lpstr>
      <vt:lpstr>New Color Schemes </vt:lpstr>
      <vt:lpstr>Mobility in iScala</vt:lpstr>
      <vt:lpstr>Mobility</vt:lpstr>
      <vt:lpstr>Improvements in Snap Search Builder and Snap Searches </vt:lpstr>
      <vt:lpstr>Bank Statement Process enhancement </vt:lpstr>
      <vt:lpstr>iScala 3.5</vt:lpstr>
      <vt:lpstr>Release highlights for iScala 3.5</vt:lpstr>
      <vt:lpstr>Financial Reporting</vt:lpstr>
      <vt:lpstr>Drilldown Support</vt:lpstr>
      <vt:lpstr>New SSRS reports available on iScala 3.5 </vt:lpstr>
      <vt:lpstr>Epicor Learning Center</vt:lpstr>
      <vt:lpstr>Tack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Checklist for Creating Epicor Presentations:</dc:title>
  <dc:creator>Megan Blanchard</dc:creator>
  <cp:lastModifiedBy>Henrik Brink</cp:lastModifiedBy>
  <cp:revision>1</cp:revision>
  <dcterms:created xsi:type="dcterms:W3CDTF">2020-12-03T19:08:14Z</dcterms:created>
  <dcterms:modified xsi:type="dcterms:W3CDTF">2022-10-28T09:33:36Z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0x010100C4936BEF30EA6A468BB8E05C10783739</vt:lpwstr>
  </property>
</Properties>
</file>